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FE4E511_BE6A16F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6"/>
  </p:notesMasterIdLst>
  <p:handoutMasterIdLst>
    <p:handoutMasterId r:id="rId27"/>
  </p:handoutMasterIdLst>
  <p:sldIdLst>
    <p:sldId id="1567" r:id="rId5"/>
    <p:sldId id="2079" r:id="rId6"/>
    <p:sldId id="2076137597" r:id="rId7"/>
    <p:sldId id="2134805600" r:id="rId8"/>
    <p:sldId id="2145707278" r:id="rId9"/>
    <p:sldId id="2145707280" r:id="rId10"/>
    <p:sldId id="2134805598" r:id="rId11"/>
    <p:sldId id="2134805597" r:id="rId12"/>
    <p:sldId id="2145707304" r:id="rId13"/>
    <p:sldId id="2145707302" r:id="rId14"/>
    <p:sldId id="2145707291" r:id="rId15"/>
    <p:sldId id="2145707292" r:id="rId16"/>
    <p:sldId id="2145707293" r:id="rId17"/>
    <p:sldId id="2145707303" r:id="rId18"/>
    <p:sldId id="2145707296" r:id="rId19"/>
    <p:sldId id="2134805599" r:id="rId20"/>
    <p:sldId id="2145707281" r:id="rId21"/>
    <p:sldId id="2076136368" r:id="rId22"/>
    <p:sldId id="2076136264" r:id="rId23"/>
    <p:sldId id="277" r:id="rId24"/>
    <p:sldId id="2076136275"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2076137597"/>
            <p14:sldId id="2134805600"/>
            <p14:sldId id="2145707278"/>
            <p14:sldId id="2145707280"/>
            <p14:sldId id="2134805598"/>
            <p14:sldId id="2134805597"/>
            <p14:sldId id="2145707304"/>
            <p14:sldId id="2145707302"/>
            <p14:sldId id="2145707291"/>
            <p14:sldId id="2145707292"/>
            <p14:sldId id="2145707293"/>
            <p14:sldId id="2145707303"/>
            <p14:sldId id="2145707296"/>
            <p14:sldId id="2134805599"/>
            <p14:sldId id="2145707281"/>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E9888943-1A27-F421-DDE3-4596D077135C}" name="Wajeed Shaikh" initials="WS" userId="S::washaik@microsoft.com::943a82b8-fdb9-4dbf-aa6c-31e37bb9aed6" providerId="AD"/>
  <p188:author id="{13C0E94F-2EF4-F9C5-F77F-4CA8F2AD45A0}" name="Brian Jackett" initials="BJ" userId="S::brianja@microsoft.com::e2c557f4-fffa-4012-a1e1-e15087bfdbac"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818"/>
    <a:srgbClr val="696BAB"/>
    <a:srgbClr val="FFFFFF"/>
    <a:srgbClr val="0F5387"/>
    <a:srgbClr val="6264A7"/>
    <a:srgbClr val="F2BA55"/>
    <a:srgbClr val="A8886F"/>
    <a:srgbClr val="454DB6"/>
    <a:srgbClr val="214B78"/>
    <a:srgbClr val="047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E781D9-0E0D-4E1B-AEE0-86EFC2FBF360}" v="916" dt="2022-06-14T14:56:57.502"/>
    <p1510:client id="{2B11397B-6D43-4341-8099-37E0F01105FF}" v="88" dt="2022-06-14T14:55:49.358"/>
    <p1510:client id="{C3B37E52-1835-4E38-91A3-84B816052569}" v="623" dt="2022-06-14T14:17:40.7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demar Mastykarz" userId="S::wmastyka@microsoft.com::8c3ccc08-b2ec-4e63-9b9b-25eb044a606e" providerId="AD" clId="Web-{39D1E5AA-71A4-0D66-0C43-9256090D0D7E}"/>
    <pc:docChg chg="modSld">
      <pc:chgData name="Waldemar Mastykarz" userId="S::wmastyka@microsoft.com::8c3ccc08-b2ec-4e63-9b9b-25eb044a606e" providerId="AD" clId="Web-{39D1E5AA-71A4-0D66-0C43-9256090D0D7E}" dt="2021-07-13T11:05:39.151" v="108" actId="20577"/>
      <pc:docMkLst>
        <pc:docMk/>
      </pc:docMkLst>
      <pc:sldChg chg="delSp modSp">
        <pc:chgData name="Waldemar Mastykarz" userId="S::wmastyka@microsoft.com::8c3ccc08-b2ec-4e63-9b9b-25eb044a606e" providerId="AD" clId="Web-{39D1E5AA-71A4-0D66-0C43-9256090D0D7E}" dt="2021-07-13T11:05:39.151" v="108" actId="20577"/>
        <pc:sldMkLst>
          <pc:docMk/>
          <pc:sldMk cId="2253365439" sldId="1642"/>
        </pc:sldMkLst>
        <pc:spChg chg="mod">
          <ac:chgData name="Waldemar Mastykarz" userId="S::wmastyka@microsoft.com::8c3ccc08-b2ec-4e63-9b9b-25eb044a606e" providerId="AD" clId="Web-{39D1E5AA-71A4-0D66-0C43-9256090D0D7E}" dt="2021-07-13T11:05:39.151" v="108" actId="20577"/>
          <ac:spMkLst>
            <pc:docMk/>
            <pc:sldMk cId="2253365439" sldId="1642"/>
            <ac:spMk id="3" creationId="{CBDC9C38-872E-4048-96FE-C321FEF21EC1}"/>
          </ac:spMkLst>
        </pc:spChg>
        <pc:spChg chg="del">
          <ac:chgData name="Waldemar Mastykarz" userId="S::wmastyka@microsoft.com::8c3ccc08-b2ec-4e63-9b9b-25eb044a606e" providerId="AD" clId="Web-{39D1E5AA-71A4-0D66-0C43-9256090D0D7E}" dt="2021-07-13T11:05:17.353" v="98"/>
          <ac:spMkLst>
            <pc:docMk/>
            <pc:sldMk cId="2253365439" sldId="1642"/>
            <ac:spMk id="4" creationId="{5E7E2D7C-ECCE-4CFE-8B86-83B290535414}"/>
          </ac:spMkLst>
        </pc:spChg>
      </pc:sldChg>
    </pc:docChg>
  </pc:docChgLst>
  <pc:docChgLst>
    <pc:chgData name="Julie Turner" userId="S::julie.turner_sympraxisconsulting.com#ext#@microsoft.onmicrosoft.com::51f00042-4c48-4111-9ee4-670ef2fc7d0e" providerId="AD" clId="Web-{C44CAA72-42E9-42DE-8167-0AEFDF9A1F75}"/>
    <pc:docChg chg="modSld">
      <pc:chgData name="Julie Turner" userId="S::julie.turner_sympraxisconsulting.com#ext#@microsoft.onmicrosoft.com::51f00042-4c48-4111-9ee4-670ef2fc7d0e" providerId="AD" clId="Web-{C44CAA72-42E9-42DE-8167-0AEFDF9A1F75}" dt="2021-04-06T14:13:14.092" v="75" actId="20577"/>
      <pc:docMkLst>
        <pc:docMk/>
      </pc:docMkLst>
      <pc:sldChg chg="delSp modSp">
        <pc:chgData name="Julie Turner" userId="S::julie.turner_sympraxisconsulting.com#ext#@microsoft.onmicrosoft.com::51f00042-4c48-4111-9ee4-670ef2fc7d0e" providerId="AD" clId="Web-{C44CAA72-42E9-42DE-8167-0AEFDF9A1F75}" dt="2021-04-06T14:13:14.092" v="75" actId="20577"/>
        <pc:sldMkLst>
          <pc:docMk/>
          <pc:sldMk cId="2877399898" sldId="1623"/>
        </pc:sldMkLst>
        <pc:spChg chg="mod">
          <ac:chgData name="Julie Turner" userId="S::julie.turner_sympraxisconsulting.com#ext#@microsoft.onmicrosoft.com::51f00042-4c48-4111-9ee4-670ef2fc7d0e" providerId="AD" clId="Web-{C44CAA72-42E9-42DE-8167-0AEFDF9A1F75}" dt="2021-04-06T14:13:14.092" v="7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44CAA72-42E9-42DE-8167-0AEFDF9A1F75}" dt="2021-04-06T14:10:29.524" v="0"/>
          <ac:spMkLst>
            <pc:docMk/>
            <pc:sldMk cId="2877399898" sldId="1623"/>
            <ac:spMk id="20" creationId="{5E766839-D6FD-4176-A8B8-D9EA1821C49C}"/>
          </ac:spMkLst>
        </pc:spChg>
      </pc:sldChg>
    </pc:docChg>
  </pc:docChgLst>
  <pc:docChgLst>
    <pc:chgData name="Vesa Juvonen" userId="c7243be1-99a3-4752-ab2a-0cf698cf8236" providerId="ADAL" clId="{963FD367-819E-43F4-8FAC-60E3FA208641}"/>
    <pc:docChg chg="undo custSel addSld delSld modSld modSection">
      <pc:chgData name="Vesa Juvonen" userId="c7243be1-99a3-4752-ab2a-0cf698cf8236" providerId="ADAL" clId="{963FD367-819E-43F4-8FAC-60E3FA208641}" dt="2021-12-14T16:57:56.019" v="527" actId="20577"/>
      <pc:docMkLst>
        <pc:docMk/>
      </pc:docMkLst>
      <pc:sldChg chg="modSp mod">
        <pc:chgData name="Vesa Juvonen" userId="c7243be1-99a3-4752-ab2a-0cf698cf8236" providerId="ADAL" clId="{963FD367-819E-43F4-8FAC-60E3FA208641}" dt="2021-12-10T17:22:02.698" v="451" actId="6549"/>
        <pc:sldMkLst>
          <pc:docMk/>
          <pc:sldMk cId="2967945684" sldId="277"/>
        </pc:sldMkLst>
        <pc:spChg chg="mod">
          <ac:chgData name="Vesa Juvonen" userId="c7243be1-99a3-4752-ab2a-0cf698cf8236" providerId="ADAL" clId="{963FD367-819E-43F4-8FAC-60E3FA208641}" dt="2021-12-10T17:22:02.698" v="451" actId="6549"/>
          <ac:spMkLst>
            <pc:docMk/>
            <pc:sldMk cId="2967945684" sldId="277"/>
            <ac:spMk id="4" creationId="{A04E16D6-6682-4068-BF11-BA8E4E8E1BBC}"/>
          </ac:spMkLst>
        </pc:spChg>
      </pc:sldChg>
      <pc:sldChg chg="addSp delSp modSp mod modAnim">
        <pc:chgData name="Vesa Juvonen" userId="c7243be1-99a3-4752-ab2a-0cf698cf8236" providerId="ADAL" clId="{963FD367-819E-43F4-8FAC-60E3FA208641}" dt="2021-12-10T17:30:17.971" v="470"/>
        <pc:sldMkLst>
          <pc:docMk/>
          <pc:sldMk cId="287163252" sldId="1567"/>
        </pc:sldMkLst>
        <pc:spChg chg="add del">
          <ac:chgData name="Vesa Juvonen" userId="c7243be1-99a3-4752-ab2a-0cf698cf8236" providerId="ADAL" clId="{963FD367-819E-43F4-8FAC-60E3FA208641}" dt="2021-12-10T17:28:43.309" v="453" actId="11529"/>
          <ac:spMkLst>
            <pc:docMk/>
            <pc:sldMk cId="287163252" sldId="1567"/>
            <ac:spMk id="3" creationId="{9DB1FDA1-2BF0-4109-B690-8F9620B8F206}"/>
          </ac:spMkLst>
        </pc:spChg>
        <pc:spChg chg="add mod">
          <ac:chgData name="Vesa Juvonen" userId="c7243be1-99a3-4752-ab2a-0cf698cf8236" providerId="ADAL" clId="{963FD367-819E-43F4-8FAC-60E3FA208641}" dt="2021-12-10T17:29:01.883" v="459" actId="1076"/>
          <ac:spMkLst>
            <pc:docMk/>
            <pc:sldMk cId="287163252" sldId="1567"/>
            <ac:spMk id="4" creationId="{46F1A189-6F5A-4CB9-A8F3-F84ED534EF03}"/>
          </ac:spMkLst>
        </pc:spChg>
        <pc:spChg chg="mod">
          <ac:chgData name="Vesa Juvonen" userId="c7243be1-99a3-4752-ab2a-0cf698cf8236" providerId="ADAL" clId="{963FD367-819E-43F4-8FAC-60E3FA208641}" dt="2021-12-10T17:01:26.031" v="20" actId="20577"/>
          <ac:spMkLst>
            <pc:docMk/>
            <pc:sldMk cId="287163252" sldId="1567"/>
            <ac:spMk id="5" creationId="{9B6ECC88-D921-48D6-BA85-F52F354F9C35}"/>
          </ac:spMkLst>
        </pc:spChg>
        <pc:spChg chg="mod">
          <ac:chgData name="Vesa Juvonen" userId="c7243be1-99a3-4752-ab2a-0cf698cf8236" providerId="ADAL" clId="{963FD367-819E-43F4-8FAC-60E3FA208641}" dt="2021-12-10T17:17:01.476" v="96" actId="20577"/>
          <ac:spMkLst>
            <pc:docMk/>
            <pc:sldMk cId="287163252" sldId="1567"/>
            <ac:spMk id="8" creationId="{00000000-0000-0000-0000-000000000000}"/>
          </ac:spMkLst>
        </pc:spChg>
      </pc:sldChg>
      <pc:sldChg chg="addSp delSp modSp mod">
        <pc:chgData name="Vesa Juvonen" userId="c7243be1-99a3-4752-ab2a-0cf698cf8236" providerId="ADAL" clId="{963FD367-819E-43F4-8FAC-60E3FA208641}" dt="2021-12-13T09:41:12.934" v="514" actId="1076"/>
        <pc:sldMkLst>
          <pc:docMk/>
          <pc:sldMk cId="10702720" sldId="2079"/>
        </pc:sldMkLst>
        <pc:spChg chg="mod">
          <ac:chgData name="Vesa Juvonen" userId="c7243be1-99a3-4752-ab2a-0cf698cf8236" providerId="ADAL" clId="{963FD367-819E-43F4-8FAC-60E3FA208641}" dt="2021-12-13T09:39:59.603" v="490" actId="108"/>
          <ac:spMkLst>
            <pc:docMk/>
            <pc:sldMk cId="10702720" sldId="2079"/>
            <ac:spMk id="8" creationId="{00000000-0000-0000-0000-000000000000}"/>
          </ac:spMkLst>
        </pc:spChg>
        <pc:picChg chg="add del mod">
          <ac:chgData name="Vesa Juvonen" userId="c7243be1-99a3-4752-ab2a-0cf698cf8236" providerId="ADAL" clId="{963FD367-819E-43F4-8FAC-60E3FA208641}" dt="2021-12-13T09:40:03.058" v="491" actId="478"/>
          <ac:picMkLst>
            <pc:docMk/>
            <pc:sldMk cId="10702720" sldId="2079"/>
            <ac:picMk id="4" creationId="{829AD887-FA0A-4043-AB1E-706CE048FD66}"/>
          </ac:picMkLst>
        </pc:picChg>
        <pc:picChg chg="add mod">
          <ac:chgData name="Vesa Juvonen" userId="c7243be1-99a3-4752-ab2a-0cf698cf8236" providerId="ADAL" clId="{963FD367-819E-43F4-8FAC-60E3FA208641}" dt="2021-12-13T09:41:12.934" v="514" actId="1076"/>
          <ac:picMkLst>
            <pc:docMk/>
            <pc:sldMk cId="10702720" sldId="2079"/>
            <ac:picMk id="9" creationId="{17C83F94-A752-40EA-95BE-FA08004A8FA1}"/>
          </ac:picMkLst>
        </pc:picChg>
        <pc:picChg chg="add mod">
          <ac:chgData name="Vesa Juvonen" userId="c7243be1-99a3-4752-ab2a-0cf698cf8236" providerId="ADAL" clId="{963FD367-819E-43F4-8FAC-60E3FA208641}" dt="2021-12-13T09:41:12.934" v="514" actId="1076"/>
          <ac:picMkLst>
            <pc:docMk/>
            <pc:sldMk cId="10702720" sldId="2079"/>
            <ac:picMk id="11" creationId="{96A02469-BA52-4ADA-9219-0396CA3C97EB}"/>
          </ac:picMkLst>
        </pc:picChg>
        <pc:picChg chg="del">
          <ac:chgData name="Vesa Juvonen" userId="c7243be1-99a3-4752-ab2a-0cf698cf8236" providerId="ADAL" clId="{963FD367-819E-43F4-8FAC-60E3FA208641}" dt="2021-12-10T17:15:10.686" v="40" actId="478"/>
          <ac:picMkLst>
            <pc:docMk/>
            <pc:sldMk cId="10702720" sldId="2079"/>
            <ac:picMk id="13" creationId="{D3360760-1B82-4885-95DC-834370A8B988}"/>
          </ac:picMkLst>
        </pc:picChg>
        <pc:picChg chg="del">
          <ac:chgData name="Vesa Juvonen" userId="c7243be1-99a3-4752-ab2a-0cf698cf8236" providerId="ADAL" clId="{963FD367-819E-43F4-8FAC-60E3FA208641}" dt="2021-12-10T17:15:10.686" v="40" actId="478"/>
          <ac:picMkLst>
            <pc:docMk/>
            <pc:sldMk cId="10702720" sldId="2079"/>
            <ac:picMk id="1026" creationId="{3B76FEF5-96C1-4EA5-B5DF-6900C3AA8563}"/>
          </ac:picMkLst>
        </pc:picChg>
        <pc:picChg chg="add del">
          <ac:chgData name="Vesa Juvonen" userId="c7243be1-99a3-4752-ab2a-0cf698cf8236" providerId="ADAL" clId="{963FD367-819E-43F4-8FAC-60E3FA208641}" dt="2021-12-13T09:40:50.527" v="507"/>
          <ac:picMkLst>
            <pc:docMk/>
            <pc:sldMk cId="10702720" sldId="2079"/>
            <ac:picMk id="2050" creationId="{76876390-26B0-4FB4-B39C-A633373C279E}"/>
          </ac:picMkLst>
        </pc:picChg>
        <pc:picChg chg="add mod">
          <ac:chgData name="Vesa Juvonen" userId="c7243be1-99a3-4752-ab2a-0cf698cf8236" providerId="ADAL" clId="{963FD367-819E-43F4-8FAC-60E3FA208641}" dt="2021-12-13T09:41:12.934" v="514" actId="1076"/>
          <ac:picMkLst>
            <pc:docMk/>
            <pc:sldMk cId="10702720" sldId="2079"/>
            <ac:picMk id="2052" creationId="{11CF9187-81B4-4186-B976-5D6E9E571406}"/>
          </ac:picMkLst>
        </pc:picChg>
      </pc:sldChg>
      <pc:sldChg chg="addSp delSp modSp mod">
        <pc:chgData name="Vesa Juvonen" userId="c7243be1-99a3-4752-ab2a-0cf698cf8236" providerId="ADAL" clId="{963FD367-819E-43F4-8FAC-60E3FA208641}" dt="2021-12-14T16:57:56.019" v="527" actId="20577"/>
        <pc:sldMkLst>
          <pc:docMk/>
          <pc:sldMk cId="778883926" sldId="2076136264"/>
        </pc:sldMkLst>
        <pc:spChg chg="mod">
          <ac:chgData name="Vesa Juvonen" userId="c7243be1-99a3-4752-ab2a-0cf698cf8236" providerId="ADAL" clId="{963FD367-819E-43F4-8FAC-60E3FA208641}" dt="2021-12-14T16:57:56.019" v="527" actId="20577"/>
          <ac:spMkLst>
            <pc:docMk/>
            <pc:sldMk cId="778883926" sldId="2076136264"/>
            <ac:spMk id="14" creationId="{953584C8-8734-42EA-AD16-6AA2B405D249}"/>
          </ac:spMkLst>
        </pc:spChg>
        <pc:picChg chg="add del mod">
          <ac:chgData name="Vesa Juvonen" userId="c7243be1-99a3-4752-ab2a-0cf698cf8236" providerId="ADAL" clId="{963FD367-819E-43F4-8FAC-60E3FA208641}" dt="2021-12-13T09:40:07.114" v="492" actId="478"/>
          <ac:picMkLst>
            <pc:docMk/>
            <pc:sldMk cId="778883926" sldId="2076136264"/>
            <ac:picMk id="3" creationId="{2399F8FC-9D0C-4965-B811-B56EE3FA8896}"/>
          </ac:picMkLst>
        </pc:picChg>
        <pc:picChg chg="add mod">
          <ac:chgData name="Vesa Juvonen" userId="c7243be1-99a3-4752-ab2a-0cf698cf8236" providerId="ADAL" clId="{963FD367-819E-43F4-8FAC-60E3FA208641}" dt="2021-12-13T09:40:18.632" v="500" actId="1076"/>
          <ac:picMkLst>
            <pc:docMk/>
            <pc:sldMk cId="778883926" sldId="2076136264"/>
            <ac:picMk id="5" creationId="{FA942E0B-BB6E-4F3C-8B69-4992B4B1F06F}"/>
          </ac:picMkLst>
        </pc:picChg>
        <pc:picChg chg="del">
          <ac:chgData name="Vesa Juvonen" userId="c7243be1-99a3-4752-ab2a-0cf698cf8236" providerId="ADAL" clId="{963FD367-819E-43F4-8FAC-60E3FA208641}" dt="2021-12-10T17:15:53.352" v="51" actId="478"/>
          <ac:picMkLst>
            <pc:docMk/>
            <pc:sldMk cId="778883926" sldId="2076136264"/>
            <ac:picMk id="6" creationId="{CCDFF7DE-D097-4496-985C-DAC907E6026A}"/>
          </ac:picMkLst>
        </pc:picChg>
        <pc:picChg chg="del">
          <ac:chgData name="Vesa Juvonen" userId="c7243be1-99a3-4752-ab2a-0cf698cf8236" providerId="ADAL" clId="{963FD367-819E-43F4-8FAC-60E3FA208641}" dt="2021-12-10T17:15:53.352" v="51" actId="478"/>
          <ac:picMkLst>
            <pc:docMk/>
            <pc:sldMk cId="778883926" sldId="2076136264"/>
            <ac:picMk id="7" creationId="{97EA162A-40D4-4FC5-A534-5998E851231A}"/>
          </ac:picMkLst>
        </pc:picChg>
        <pc:picChg chg="add mod">
          <ac:chgData name="Vesa Juvonen" userId="c7243be1-99a3-4752-ab2a-0cf698cf8236" providerId="ADAL" clId="{963FD367-819E-43F4-8FAC-60E3FA208641}" dt="2021-12-13T09:40:18.632" v="500" actId="1076"/>
          <ac:picMkLst>
            <pc:docMk/>
            <pc:sldMk cId="778883926" sldId="2076136264"/>
            <ac:picMk id="10" creationId="{E9023DEF-7D02-45FF-9921-5F4BDACEA76D}"/>
          </ac:picMkLst>
        </pc:picChg>
        <pc:picChg chg="add mod">
          <ac:chgData name="Vesa Juvonen" userId="c7243be1-99a3-4752-ab2a-0cf698cf8236" providerId="ADAL" clId="{963FD367-819E-43F4-8FAC-60E3FA208641}" dt="2021-12-13T09:40:44.750" v="505" actId="1076"/>
          <ac:picMkLst>
            <pc:docMk/>
            <pc:sldMk cId="778883926" sldId="2076136264"/>
            <ac:picMk id="1026" creationId="{F1D55510-9675-484F-9DDF-ACE6C8593922}"/>
          </ac:picMkLst>
        </pc:picChg>
      </pc:sldChg>
      <pc:sldChg chg="addSp mod">
        <pc:chgData name="Vesa Juvonen" userId="c7243be1-99a3-4752-ab2a-0cf698cf8236" providerId="ADAL" clId="{963FD367-819E-43F4-8FAC-60E3FA208641}" dt="2021-12-10T17:16:52.215" v="93" actId="22"/>
        <pc:sldMkLst>
          <pc:docMk/>
          <pc:sldMk cId="1812315545" sldId="2134805597"/>
        </pc:sldMkLst>
        <pc:spChg chg="add">
          <ac:chgData name="Vesa Juvonen" userId="c7243be1-99a3-4752-ab2a-0cf698cf8236" providerId="ADAL" clId="{963FD367-819E-43F4-8FAC-60E3FA208641}" dt="2021-12-10T17:16:52.215" v="93" actId="22"/>
          <ac:spMkLst>
            <pc:docMk/>
            <pc:sldMk cId="1812315545" sldId="2134805597"/>
            <ac:spMk id="2" creationId="{C3B7F3FC-9160-4AF5-9382-FAA42488D8FF}"/>
          </ac:spMkLst>
        </pc:spChg>
      </pc:sldChg>
      <pc:sldChg chg="modSp mod">
        <pc:chgData name="Vesa Juvonen" userId="c7243be1-99a3-4752-ab2a-0cf698cf8236" providerId="ADAL" clId="{963FD367-819E-43F4-8FAC-60E3FA208641}" dt="2021-12-10T17:15:35.911" v="46" actId="20577"/>
        <pc:sldMkLst>
          <pc:docMk/>
          <pc:sldMk cId="460153747" sldId="2134805598"/>
        </pc:sldMkLst>
        <pc:spChg chg="mod">
          <ac:chgData name="Vesa Juvonen" userId="c7243be1-99a3-4752-ab2a-0cf698cf8236" providerId="ADAL" clId="{963FD367-819E-43F4-8FAC-60E3FA208641}" dt="2021-12-10T17:15:35.911" v="46" actId="20577"/>
          <ac:spMkLst>
            <pc:docMk/>
            <pc:sldMk cId="460153747" sldId="2134805598"/>
            <ac:spMk id="2" creationId="{D93BDAB2-0D8E-40FD-BE74-409F9AFD71E2}"/>
          </ac:spMkLst>
        </pc:spChg>
      </pc:sldChg>
      <pc:sldChg chg="addSp delSp modSp mod delAnim">
        <pc:chgData name="Vesa Juvonen" userId="c7243be1-99a3-4752-ab2a-0cf698cf8236" providerId="ADAL" clId="{963FD367-819E-43F4-8FAC-60E3FA208641}" dt="2021-12-10T17:16:45.743" v="92" actId="14100"/>
        <pc:sldMkLst>
          <pc:docMk/>
          <pc:sldMk cId="4046856784" sldId="2134805599"/>
        </pc:sldMkLst>
        <pc:spChg chg="add mod">
          <ac:chgData name="Vesa Juvonen" userId="c7243be1-99a3-4752-ab2a-0cf698cf8236" providerId="ADAL" clId="{963FD367-819E-43F4-8FAC-60E3FA208641}" dt="2021-12-10T17:16:45.743" v="92" actId="14100"/>
          <ac:spMkLst>
            <pc:docMk/>
            <pc:sldMk cId="4046856784" sldId="2134805599"/>
            <ac:spMk id="2" creationId="{4A038C55-4C11-4956-AF87-AFA5251FADD1}"/>
          </ac:spMkLst>
        </pc:spChg>
        <pc:picChg chg="del">
          <ac:chgData name="Vesa Juvonen" userId="c7243be1-99a3-4752-ab2a-0cf698cf8236" providerId="ADAL" clId="{963FD367-819E-43F4-8FAC-60E3FA208641}" dt="2021-12-10T17:16:26.928" v="62" actId="478"/>
          <ac:picMkLst>
            <pc:docMk/>
            <pc:sldMk cId="4046856784" sldId="2134805599"/>
            <ac:picMk id="5" creationId="{E470B802-2986-4A11-BF11-A6C26F2D0C0F}"/>
          </ac:picMkLst>
        </pc:picChg>
        <pc:picChg chg="del">
          <ac:chgData name="Vesa Juvonen" userId="c7243be1-99a3-4752-ab2a-0cf698cf8236" providerId="ADAL" clId="{963FD367-819E-43F4-8FAC-60E3FA208641}" dt="2021-12-10T17:16:26.928" v="62" actId="478"/>
          <ac:picMkLst>
            <pc:docMk/>
            <pc:sldMk cId="4046856784" sldId="2134805599"/>
            <ac:picMk id="7" creationId="{38742D17-B565-4360-893F-254ED8DA307F}"/>
          </ac:picMkLst>
        </pc:picChg>
      </pc:sldChg>
      <pc:sldChg chg="del">
        <pc:chgData name="Vesa Juvonen" userId="c7243be1-99a3-4752-ab2a-0cf698cf8236" providerId="ADAL" clId="{963FD367-819E-43F4-8FAC-60E3FA208641}" dt="2021-12-10T17:17:06.811" v="97" actId="47"/>
        <pc:sldMkLst>
          <pc:docMk/>
          <pc:sldMk cId="229790173" sldId="2134805600"/>
        </pc:sldMkLst>
      </pc:sldChg>
      <pc:sldChg chg="addSp delSp modSp new mod modAnim chgLayout">
        <pc:chgData name="Vesa Juvonen" userId="c7243be1-99a3-4752-ab2a-0cf698cf8236" providerId="ADAL" clId="{963FD367-819E-43F4-8FAC-60E3FA208641}" dt="2021-12-10T17:33:31.163" v="480"/>
        <pc:sldMkLst>
          <pc:docMk/>
          <pc:sldMk cId="3978660808" sldId="2134805600"/>
        </pc:sldMkLst>
        <pc:spChg chg="del">
          <ac:chgData name="Vesa Juvonen" userId="c7243be1-99a3-4752-ab2a-0cf698cf8236" providerId="ADAL" clId="{963FD367-819E-43F4-8FAC-60E3FA208641}" dt="2021-12-10T17:17:26.956" v="99" actId="700"/>
          <ac:spMkLst>
            <pc:docMk/>
            <pc:sldMk cId="3978660808" sldId="2134805600"/>
            <ac:spMk id="2" creationId="{C2049110-8F86-4F23-B70F-4F8350CED69E}"/>
          </ac:spMkLst>
        </pc:spChg>
        <pc:spChg chg="del">
          <ac:chgData name="Vesa Juvonen" userId="c7243be1-99a3-4752-ab2a-0cf698cf8236" providerId="ADAL" clId="{963FD367-819E-43F4-8FAC-60E3FA208641}" dt="2021-12-10T17:17:26.956" v="99" actId="700"/>
          <ac:spMkLst>
            <pc:docMk/>
            <pc:sldMk cId="3978660808" sldId="2134805600"/>
            <ac:spMk id="3" creationId="{BA6F017B-7415-40B0-A295-52C3B4575AEA}"/>
          </ac:spMkLst>
        </pc:spChg>
        <pc:spChg chg="add mod">
          <ac:chgData name="Vesa Juvonen" userId="c7243be1-99a3-4752-ab2a-0cf698cf8236" providerId="ADAL" clId="{963FD367-819E-43F4-8FAC-60E3FA208641}" dt="2021-12-10T17:20:07.460" v="426" actId="1076"/>
          <ac:spMkLst>
            <pc:docMk/>
            <pc:sldMk cId="3978660808" sldId="2134805600"/>
            <ac:spMk id="4" creationId="{E8AFD7BB-2EE2-4D6E-99DA-6EC0FA2FDB89}"/>
          </ac:spMkLst>
        </pc:spChg>
        <pc:spChg chg="add ord">
          <ac:chgData name="Vesa Juvonen" userId="c7243be1-99a3-4752-ab2a-0cf698cf8236" providerId="ADAL" clId="{963FD367-819E-43F4-8FAC-60E3FA208641}" dt="2021-12-10T17:19:58.792" v="424" actId="167"/>
          <ac:spMkLst>
            <pc:docMk/>
            <pc:sldMk cId="3978660808" sldId="2134805600"/>
            <ac:spMk id="8" creationId="{E3F6B06A-B0EE-45C4-8BB9-B7992EAFCFE6}"/>
          </ac:spMkLst>
        </pc:spChg>
        <pc:spChg chg="add mod">
          <ac:chgData name="Vesa Juvonen" userId="c7243be1-99a3-4752-ab2a-0cf698cf8236" providerId="ADAL" clId="{963FD367-819E-43F4-8FAC-60E3FA208641}" dt="2021-12-10T17:33:31.163" v="480"/>
          <ac:spMkLst>
            <pc:docMk/>
            <pc:sldMk cId="3978660808" sldId="2134805600"/>
            <ac:spMk id="9" creationId="{225D410C-8CE4-4067-8734-BB96A7B0C1BD}"/>
          </ac:spMkLst>
        </pc:spChg>
        <pc:picChg chg="add mod ord modCrop">
          <ac:chgData name="Vesa Juvonen" userId="c7243be1-99a3-4752-ab2a-0cf698cf8236" providerId="ADAL" clId="{963FD367-819E-43F4-8FAC-60E3FA208641}" dt="2021-12-10T17:21:16.330" v="428" actId="732"/>
          <ac:picMkLst>
            <pc:docMk/>
            <pc:sldMk cId="3978660808" sldId="2134805600"/>
            <ac:picMk id="6" creationId="{88CAEBAA-EA4A-43C6-B086-7122BB31ACA9}"/>
          </ac:picMkLst>
        </pc:picChg>
      </pc:sldChg>
      <pc:sldChg chg="addSp delSp add">
        <pc:chgData name="Vesa Juvonen" userId="c7243be1-99a3-4752-ab2a-0cf698cf8236" providerId="ADAL" clId="{963FD367-819E-43F4-8FAC-60E3FA208641}" dt="2021-12-10T17:31:58.572" v="472" actId="478"/>
        <pc:sldMkLst>
          <pc:docMk/>
          <pc:sldMk cId="2353536560" sldId="2134805601"/>
        </pc:sldMkLst>
        <pc:picChg chg="add del">
          <ac:chgData name="Vesa Juvonen" userId="c7243be1-99a3-4752-ab2a-0cf698cf8236" providerId="ADAL" clId="{963FD367-819E-43F4-8FAC-60E3FA208641}" dt="2021-12-10T17:31:58.572" v="472" actId="478"/>
          <ac:picMkLst>
            <pc:docMk/>
            <pc:sldMk cId="2353536560" sldId="2134805601"/>
            <ac:picMk id="1026" creationId="{2AB21BE2-CE6F-48F5-AEF1-C81B8A49F372}"/>
          </ac:picMkLst>
        </pc:picChg>
      </pc:sldChg>
    </pc:docChg>
  </pc:docChgLst>
  <pc:docChgLst>
    <pc:chgData name="Wajeed Shaikh" userId="943a82b8-fdb9-4dbf-aa6c-31e37bb9aed6" providerId="ADAL" clId="{8CB8C503-99A9-4806-9828-499DF8A8C6BF}"/>
    <pc:docChg chg="undo custSel modSld">
      <pc:chgData name="Wajeed Shaikh" userId="943a82b8-fdb9-4dbf-aa6c-31e37bb9aed6" providerId="ADAL" clId="{8CB8C503-99A9-4806-9828-499DF8A8C6BF}" dt="2022-06-07T14:40:41.043" v="1102"/>
      <pc:docMkLst>
        <pc:docMk/>
      </pc:docMkLst>
      <pc:sldChg chg="addSp delSp modSp mod modNotesTx">
        <pc:chgData name="Wajeed Shaikh" userId="943a82b8-fdb9-4dbf-aa6c-31e37bb9aed6" providerId="ADAL" clId="{8CB8C503-99A9-4806-9828-499DF8A8C6BF}" dt="2022-06-07T14:40:41.043" v="1102"/>
        <pc:sldMkLst>
          <pc:docMk/>
          <pc:sldMk cId="3194623737" sldId="2145707281"/>
        </pc:sldMkLst>
        <pc:spChg chg="add mod">
          <ac:chgData name="Wajeed Shaikh" userId="943a82b8-fdb9-4dbf-aa6c-31e37bb9aed6" providerId="ADAL" clId="{8CB8C503-99A9-4806-9828-499DF8A8C6BF}" dt="2022-06-07T13:45:41.545" v="73" actId="20577"/>
          <ac:spMkLst>
            <pc:docMk/>
            <pc:sldMk cId="3194623737" sldId="2145707281"/>
            <ac:spMk id="4" creationId="{43F8C0B9-8FCC-6438-706B-4E2454110DBE}"/>
          </ac:spMkLst>
        </pc:spChg>
        <pc:spChg chg="mod">
          <ac:chgData name="Wajeed Shaikh" userId="943a82b8-fdb9-4dbf-aa6c-31e37bb9aed6" providerId="ADAL" clId="{8CB8C503-99A9-4806-9828-499DF8A8C6BF}" dt="2022-06-07T13:45:17.098" v="48" actId="6549"/>
          <ac:spMkLst>
            <pc:docMk/>
            <pc:sldMk cId="3194623737" sldId="2145707281"/>
            <ac:spMk id="5" creationId="{4BEE597E-27B7-B8B8-5BE5-06D59B4D2FCE}"/>
          </ac:spMkLst>
        </pc:spChg>
        <pc:spChg chg="add mod">
          <ac:chgData name="Wajeed Shaikh" userId="943a82b8-fdb9-4dbf-aa6c-31e37bb9aed6" providerId="ADAL" clId="{8CB8C503-99A9-4806-9828-499DF8A8C6BF}" dt="2022-06-07T14:19:32.109" v="94" actId="1076"/>
          <ac:spMkLst>
            <pc:docMk/>
            <pc:sldMk cId="3194623737" sldId="2145707281"/>
            <ac:spMk id="8" creationId="{955C006F-745F-614C-E62E-6747E59B2030}"/>
          </ac:spMkLst>
        </pc:spChg>
        <pc:spChg chg="mod">
          <ac:chgData name="Wajeed Shaikh" userId="943a82b8-fdb9-4dbf-aa6c-31e37bb9aed6" providerId="ADAL" clId="{8CB8C503-99A9-4806-9828-499DF8A8C6BF}" dt="2022-06-07T14:18:11.194" v="93" actId="20577"/>
          <ac:spMkLst>
            <pc:docMk/>
            <pc:sldMk cId="3194623737" sldId="2145707281"/>
            <ac:spMk id="36" creationId="{042B4662-4D2E-67B8-FC87-40DF3A293DDE}"/>
          </ac:spMkLst>
        </pc:spChg>
        <pc:spChg chg="mod">
          <ac:chgData name="Wajeed Shaikh" userId="943a82b8-fdb9-4dbf-aa6c-31e37bb9aed6" providerId="ADAL" clId="{8CB8C503-99A9-4806-9828-499DF8A8C6BF}" dt="2022-06-07T14:00:23.348" v="80" actId="1076"/>
          <ac:spMkLst>
            <pc:docMk/>
            <pc:sldMk cId="3194623737" sldId="2145707281"/>
            <ac:spMk id="73" creationId="{1F207C2B-FC32-45FD-8665-FEC0532C2A3E}"/>
          </ac:spMkLst>
        </pc:spChg>
        <pc:picChg chg="del">
          <ac:chgData name="Wajeed Shaikh" userId="943a82b8-fdb9-4dbf-aa6c-31e37bb9aed6" providerId="ADAL" clId="{8CB8C503-99A9-4806-9828-499DF8A8C6BF}" dt="2022-06-07T13:42:49.594" v="0" actId="478"/>
          <ac:picMkLst>
            <pc:docMk/>
            <pc:sldMk cId="3194623737" sldId="2145707281"/>
            <ac:picMk id="11" creationId="{1E25EC3D-52D4-DBE7-CBA7-E9902055A63A}"/>
          </ac:picMkLst>
        </pc:picChg>
        <pc:picChg chg="add mod">
          <ac:chgData name="Wajeed Shaikh" userId="943a82b8-fdb9-4dbf-aa6c-31e37bb9aed6" providerId="ADAL" clId="{8CB8C503-99A9-4806-9828-499DF8A8C6BF}" dt="2022-06-07T14:00:18.227" v="78" actId="1076"/>
          <ac:picMkLst>
            <pc:docMk/>
            <pc:sldMk cId="3194623737" sldId="2145707281"/>
            <ac:picMk id="11" creationId="{CE45F00F-2786-99D8-8EBE-E0579336A7A6}"/>
          </ac:picMkLst>
        </pc:picChg>
        <pc:picChg chg="del">
          <ac:chgData name="Wajeed Shaikh" userId="943a82b8-fdb9-4dbf-aa6c-31e37bb9aed6" providerId="ADAL" clId="{8CB8C503-99A9-4806-9828-499DF8A8C6BF}" dt="2022-06-07T13:42:51.567" v="1" actId="478"/>
          <ac:picMkLst>
            <pc:docMk/>
            <pc:sldMk cId="3194623737" sldId="2145707281"/>
            <ac:picMk id="21" creationId="{D35D7C84-E606-9C7C-5044-35FBAADF987A}"/>
          </ac:picMkLst>
        </pc:picChg>
      </pc:sldChg>
    </pc:docChg>
  </pc:docChgLst>
  <pc:docChgLst>
    <pc:chgData name="Surbhi Gupta" userId="S::surbhigupta@microsoft.com::4cd92b39-496c-4ea1-b8de-864f8b027b89" providerId="AD" clId="Web-{91E3370D-3FBC-4726-8B02-4DFD2595ED53}"/>
    <pc:docChg chg="modSld">
      <pc:chgData name="Surbhi Gupta" userId="S::surbhigupta@microsoft.com::4cd92b39-496c-4ea1-b8de-864f8b027b89" providerId="AD" clId="Web-{91E3370D-3FBC-4726-8B02-4DFD2595ED53}" dt="2022-05-10T12:05:38.990" v="8" actId="20577"/>
      <pc:docMkLst>
        <pc:docMk/>
      </pc:docMkLst>
      <pc:sldChg chg="addSp modSp">
        <pc:chgData name="Surbhi Gupta" userId="S::surbhigupta@microsoft.com::4cd92b39-496c-4ea1-b8de-864f8b027b89" providerId="AD" clId="Web-{91E3370D-3FBC-4726-8B02-4DFD2595ED53}" dt="2022-05-10T12:05:38.990" v="8" actId="20577"/>
        <pc:sldMkLst>
          <pc:docMk/>
          <pc:sldMk cId="1247101359" sldId="2145707276"/>
        </pc:sldMkLst>
        <pc:spChg chg="add mod">
          <ac:chgData name="Surbhi Gupta" userId="S::surbhigupta@microsoft.com::4cd92b39-496c-4ea1-b8de-864f8b027b89" providerId="AD" clId="Web-{91E3370D-3FBC-4726-8B02-4DFD2595ED53}" dt="2022-05-10T12:04:45.645" v="3" actId="20577"/>
          <ac:spMkLst>
            <pc:docMk/>
            <pc:sldMk cId="1247101359" sldId="2145707276"/>
            <ac:spMk id="36" creationId="{042B4662-4D2E-67B8-FC87-40DF3A293DDE}"/>
          </ac:spMkLst>
        </pc:spChg>
        <pc:spChg chg="mod">
          <ac:chgData name="Surbhi Gupta" userId="S::surbhigupta@microsoft.com::4cd92b39-496c-4ea1-b8de-864f8b027b89" providerId="AD" clId="Web-{91E3370D-3FBC-4726-8B02-4DFD2595ED53}" dt="2022-05-10T12:05:38.990" v="8" actId="20577"/>
          <ac:spMkLst>
            <pc:docMk/>
            <pc:sldMk cId="1247101359" sldId="2145707276"/>
            <ac:spMk id="73" creationId="{1F207C2B-FC32-45FD-8665-FEC0532C2A3E}"/>
          </ac:spMkLst>
        </pc:spChg>
      </pc:sldChg>
    </pc:docChg>
  </pc:docChgLst>
  <pc:docChgLst>
    <pc:chgData name="Vesa Juvonen" userId="c7243be1-99a3-4752-ab2a-0cf698cf8236" providerId="ADAL" clId="{1414B2B8-90A9-4620-839B-9E1F30AA1C38}"/>
    <pc:docChg chg="undo custSel addSld delSld modSld modSection">
      <pc:chgData name="Vesa Juvonen" userId="c7243be1-99a3-4752-ab2a-0cf698cf8236" providerId="ADAL" clId="{1414B2B8-90A9-4620-839B-9E1F30AA1C38}" dt="2022-01-18T12:06:36.521" v="227" actId="1037"/>
      <pc:docMkLst>
        <pc:docMk/>
      </pc:docMkLst>
      <pc:sldChg chg="modSp mod">
        <pc:chgData name="Vesa Juvonen" userId="c7243be1-99a3-4752-ab2a-0cf698cf8236" providerId="ADAL" clId="{1414B2B8-90A9-4620-839B-9E1F30AA1C38}" dt="2022-01-14T12:59:12.617" v="26" actId="6549"/>
        <pc:sldMkLst>
          <pc:docMk/>
          <pc:sldMk cId="2967945684" sldId="277"/>
        </pc:sldMkLst>
        <pc:spChg chg="mod">
          <ac:chgData name="Vesa Juvonen" userId="c7243be1-99a3-4752-ab2a-0cf698cf8236" providerId="ADAL" clId="{1414B2B8-90A9-4620-839B-9E1F30AA1C38}" dt="2022-01-14T12:59:12.617" v="26" actId="6549"/>
          <ac:spMkLst>
            <pc:docMk/>
            <pc:sldMk cId="2967945684" sldId="277"/>
            <ac:spMk id="4" creationId="{A04E16D6-6682-4068-BF11-BA8E4E8E1BBC}"/>
          </ac:spMkLst>
        </pc:spChg>
      </pc:sldChg>
      <pc:sldChg chg="delSp modSp mod delAnim">
        <pc:chgData name="Vesa Juvonen" userId="c7243be1-99a3-4752-ab2a-0cf698cf8236" providerId="ADAL" clId="{1414B2B8-90A9-4620-839B-9E1F30AA1C38}" dt="2022-01-18T12:02:35.832" v="163" actId="20577"/>
        <pc:sldMkLst>
          <pc:docMk/>
          <pc:sldMk cId="287163252" sldId="1567"/>
        </pc:sldMkLst>
        <pc:spChg chg="del">
          <ac:chgData name="Vesa Juvonen" userId="c7243be1-99a3-4752-ab2a-0cf698cf8236" providerId="ADAL" clId="{1414B2B8-90A9-4620-839B-9E1F30AA1C38}" dt="2022-01-18T12:02:30.432" v="159" actId="478"/>
          <ac:spMkLst>
            <pc:docMk/>
            <pc:sldMk cId="287163252" sldId="1567"/>
            <ac:spMk id="4" creationId="{46F1A189-6F5A-4CB9-A8F3-F84ED534EF03}"/>
          </ac:spMkLst>
        </pc:spChg>
        <pc:spChg chg="mod">
          <ac:chgData name="Vesa Juvonen" userId="c7243be1-99a3-4752-ab2a-0cf698cf8236" providerId="ADAL" clId="{1414B2B8-90A9-4620-839B-9E1F30AA1C38}" dt="2022-01-14T12:58:54.293" v="20" actId="20577"/>
          <ac:spMkLst>
            <pc:docMk/>
            <pc:sldMk cId="287163252" sldId="1567"/>
            <ac:spMk id="5" creationId="{9B6ECC88-D921-48D6-BA85-F52F354F9C35}"/>
          </ac:spMkLst>
        </pc:spChg>
        <pc:spChg chg="mod">
          <ac:chgData name="Vesa Juvonen" userId="c7243be1-99a3-4752-ab2a-0cf698cf8236" providerId="ADAL" clId="{1414B2B8-90A9-4620-839B-9E1F30AA1C38}" dt="2022-01-18T12:02:35.832" v="163" actId="20577"/>
          <ac:spMkLst>
            <pc:docMk/>
            <pc:sldMk cId="287163252" sldId="1567"/>
            <ac:spMk id="8" creationId="{00000000-0000-0000-0000-000000000000}"/>
          </ac:spMkLst>
        </pc:spChg>
      </pc:sldChg>
      <pc:sldChg chg="add del">
        <pc:chgData name="Vesa Juvonen" userId="c7243be1-99a3-4752-ab2a-0cf698cf8236" providerId="ADAL" clId="{1414B2B8-90A9-4620-839B-9E1F30AA1C38}" dt="2022-01-18T11:55:58.936" v="66" actId="47"/>
        <pc:sldMkLst>
          <pc:docMk/>
          <pc:sldMk cId="380670563" sldId="1632"/>
        </pc:sldMkLst>
      </pc:sldChg>
      <pc:sldChg chg="modSp add mod">
        <pc:chgData name="Vesa Juvonen" userId="c7243be1-99a3-4752-ab2a-0cf698cf8236" providerId="ADAL" clId="{1414B2B8-90A9-4620-839B-9E1F30AA1C38}" dt="2022-01-18T11:59:33.871" v="123" actId="1076"/>
        <pc:sldMkLst>
          <pc:docMk/>
          <pc:sldMk cId="720313206" sldId="1640"/>
        </pc:sldMkLst>
        <pc:spChg chg="mod">
          <ac:chgData name="Vesa Juvonen" userId="c7243be1-99a3-4752-ab2a-0cf698cf8236" providerId="ADAL" clId="{1414B2B8-90A9-4620-839B-9E1F30AA1C38}" dt="2022-01-18T11:56:38.732" v="72" actId="20577"/>
          <ac:spMkLst>
            <pc:docMk/>
            <pc:sldMk cId="720313206" sldId="1640"/>
            <ac:spMk id="2" creationId="{00000000-0000-0000-0000-000000000000}"/>
          </ac:spMkLst>
        </pc:spChg>
        <pc:spChg chg="mod">
          <ac:chgData name="Vesa Juvonen" userId="c7243be1-99a3-4752-ab2a-0cf698cf8236" providerId="ADAL" clId="{1414B2B8-90A9-4620-839B-9E1F30AA1C38}" dt="2022-01-18T11:58:23.134" v="103" actId="21"/>
          <ac:spMkLst>
            <pc:docMk/>
            <pc:sldMk cId="720313206" sldId="1640"/>
            <ac:spMk id="5" creationId="{00000000-0000-0000-0000-000000000000}"/>
          </ac:spMkLst>
        </pc:spChg>
        <pc:spChg chg="mod">
          <ac:chgData name="Vesa Juvonen" userId="c7243be1-99a3-4752-ab2a-0cf698cf8236" providerId="ADAL" clId="{1414B2B8-90A9-4620-839B-9E1F30AA1C38}" dt="2022-01-18T11:58:35.627" v="111" actId="6549"/>
          <ac:spMkLst>
            <pc:docMk/>
            <pc:sldMk cId="720313206" sldId="1640"/>
            <ac:spMk id="6" creationId="{B6BFF95C-9CC5-41D8-B97F-890353EE3235}"/>
          </ac:spMkLst>
        </pc:spChg>
        <pc:spChg chg="mod">
          <ac:chgData name="Vesa Juvonen" userId="c7243be1-99a3-4752-ab2a-0cf698cf8236" providerId="ADAL" clId="{1414B2B8-90A9-4620-839B-9E1F30AA1C38}" dt="2022-01-18T11:58:30.285" v="108" actId="403"/>
          <ac:spMkLst>
            <pc:docMk/>
            <pc:sldMk cId="720313206" sldId="1640"/>
            <ac:spMk id="7" creationId="{00000000-0000-0000-0000-000000000000}"/>
          </ac:spMkLst>
        </pc:spChg>
        <pc:picChg chg="mod">
          <ac:chgData name="Vesa Juvonen" userId="c7243be1-99a3-4752-ab2a-0cf698cf8236" providerId="ADAL" clId="{1414B2B8-90A9-4620-839B-9E1F30AA1C38}" dt="2022-01-18T11:59:33.871" v="123" actId="1076"/>
          <ac:picMkLst>
            <pc:docMk/>
            <pc:sldMk cId="720313206" sldId="1640"/>
            <ac:picMk id="9" creationId="{A5D866F4-AB14-4D79-9071-3001E96ABC22}"/>
          </ac:picMkLst>
        </pc:picChg>
      </pc:sldChg>
      <pc:sldChg chg="modSp add mod">
        <pc:chgData name="Vesa Juvonen" userId="c7243be1-99a3-4752-ab2a-0cf698cf8236" providerId="ADAL" clId="{1414B2B8-90A9-4620-839B-9E1F30AA1C38}" dt="2022-01-18T11:58:07.921" v="100"/>
        <pc:sldMkLst>
          <pc:docMk/>
          <pc:sldMk cId="3043375476" sldId="1641"/>
        </pc:sldMkLst>
        <pc:spChg chg="mod">
          <ac:chgData name="Vesa Juvonen" userId="c7243be1-99a3-4752-ab2a-0cf698cf8236" providerId="ADAL" clId="{1414B2B8-90A9-4620-839B-9E1F30AA1C38}" dt="2022-01-18T11:57:53.524" v="96" actId="20577"/>
          <ac:spMkLst>
            <pc:docMk/>
            <pc:sldMk cId="3043375476" sldId="1641"/>
            <ac:spMk id="5" creationId="{00000000-0000-0000-0000-000000000000}"/>
          </ac:spMkLst>
        </pc:spChg>
        <pc:spChg chg="mod">
          <ac:chgData name="Vesa Juvonen" userId="c7243be1-99a3-4752-ab2a-0cf698cf8236" providerId="ADAL" clId="{1414B2B8-90A9-4620-839B-9E1F30AA1C38}" dt="2022-01-18T11:58:07.921" v="100"/>
          <ac:spMkLst>
            <pc:docMk/>
            <pc:sldMk cId="3043375476" sldId="1641"/>
            <ac:spMk id="6" creationId="{399FC354-4754-4AF7-B37B-013145D750F3}"/>
          </ac:spMkLst>
        </pc:spChg>
        <pc:spChg chg="mod">
          <ac:chgData name="Vesa Juvonen" userId="c7243be1-99a3-4752-ab2a-0cf698cf8236" providerId="ADAL" clId="{1414B2B8-90A9-4620-839B-9E1F30AA1C38}" dt="2022-01-18T11:58:04.602" v="98" actId="21"/>
          <ac:spMkLst>
            <pc:docMk/>
            <pc:sldMk cId="3043375476" sldId="1641"/>
            <ac:spMk id="7" creationId="{FF7DB6F2-A230-434B-BA45-3215EE59DFB5}"/>
          </ac:spMkLst>
        </pc:spChg>
      </pc:sldChg>
      <pc:sldChg chg="addSp delSp modSp mod">
        <pc:chgData name="Vesa Juvonen" userId="c7243be1-99a3-4752-ab2a-0cf698cf8236" providerId="ADAL" clId="{1414B2B8-90A9-4620-839B-9E1F30AA1C38}" dt="2022-01-14T13:13:15.622" v="44" actId="1076"/>
        <pc:sldMkLst>
          <pc:docMk/>
          <pc:sldMk cId="10702720" sldId="2079"/>
        </pc:sldMkLst>
        <pc:spChg chg="mod">
          <ac:chgData name="Vesa Juvonen" userId="c7243be1-99a3-4752-ab2a-0cf698cf8236" providerId="ADAL" clId="{1414B2B8-90A9-4620-839B-9E1F30AA1C38}" dt="2022-01-14T13:01:11.970" v="30" actId="20577"/>
          <ac:spMkLst>
            <pc:docMk/>
            <pc:sldMk cId="10702720" sldId="2079"/>
            <ac:spMk id="8" creationId="{00000000-0000-0000-0000-000000000000}"/>
          </ac:spMkLst>
        </pc:spChg>
        <pc:picChg chg="del">
          <ac:chgData name="Vesa Juvonen" userId="c7243be1-99a3-4752-ab2a-0cf698cf8236" providerId="ADAL" clId="{1414B2B8-90A9-4620-839B-9E1F30AA1C38}" dt="2022-01-14T12:58:47.395" v="0" actId="478"/>
          <ac:picMkLst>
            <pc:docMk/>
            <pc:sldMk cId="10702720" sldId="2079"/>
            <ac:picMk id="9" creationId="{B92C7E36-F493-48EE-90ED-A662685C584B}"/>
          </ac:picMkLst>
        </pc:picChg>
        <pc:picChg chg="del">
          <ac:chgData name="Vesa Juvonen" userId="c7243be1-99a3-4752-ab2a-0cf698cf8236" providerId="ADAL" clId="{1414B2B8-90A9-4620-839B-9E1F30AA1C38}" dt="2022-01-14T12:58:47.395" v="0" actId="478"/>
          <ac:picMkLst>
            <pc:docMk/>
            <pc:sldMk cId="10702720" sldId="2079"/>
            <ac:picMk id="10" creationId="{046AA657-598A-4284-A8CA-59AB78CF18AD}"/>
          </ac:picMkLst>
        </pc:picChg>
        <pc:picChg chg="add mod">
          <ac:chgData name="Vesa Juvonen" userId="c7243be1-99a3-4752-ab2a-0cf698cf8236" providerId="ADAL" clId="{1414B2B8-90A9-4620-839B-9E1F30AA1C38}" dt="2022-01-14T13:13:15.622" v="44" actId="1076"/>
          <ac:picMkLst>
            <pc:docMk/>
            <pc:sldMk cId="10702720" sldId="2079"/>
            <ac:picMk id="1026" creationId="{1B33239D-6CF2-4FEC-9740-12BCFDDD5CE1}"/>
          </ac:picMkLst>
        </pc:picChg>
        <pc:picChg chg="add mod">
          <ac:chgData name="Vesa Juvonen" userId="c7243be1-99a3-4752-ab2a-0cf698cf8236" providerId="ADAL" clId="{1414B2B8-90A9-4620-839B-9E1F30AA1C38}" dt="2022-01-14T13:13:15.622" v="44" actId="1076"/>
          <ac:picMkLst>
            <pc:docMk/>
            <pc:sldMk cId="10702720" sldId="2079"/>
            <ac:picMk id="1028" creationId="{0F02F27C-272D-43A3-BB16-1C292B55E1E7}"/>
          </ac:picMkLst>
        </pc:picChg>
        <pc:picChg chg="mod">
          <ac:chgData name="Vesa Juvonen" userId="c7243be1-99a3-4752-ab2a-0cf698cf8236" providerId="ADAL" clId="{1414B2B8-90A9-4620-839B-9E1F30AA1C38}" dt="2022-01-14T13:13:15.622" v="44" actId="1076"/>
          <ac:picMkLst>
            <pc:docMk/>
            <pc:sldMk cId="10702720" sldId="2079"/>
            <ac:picMk id="2052" creationId="{11CF9187-81B4-4186-B976-5D6E9E571406}"/>
          </ac:picMkLst>
        </pc:picChg>
      </pc:sldChg>
      <pc:sldChg chg="addSp delSp modSp mod">
        <pc:chgData name="Vesa Juvonen" userId="c7243be1-99a3-4752-ab2a-0cf698cf8236" providerId="ADAL" clId="{1414B2B8-90A9-4620-839B-9E1F30AA1C38}" dt="2022-01-14T13:14:33.056" v="55" actId="1076"/>
        <pc:sldMkLst>
          <pc:docMk/>
          <pc:sldMk cId="778883926" sldId="2076136264"/>
        </pc:sldMkLst>
        <pc:spChg chg="mod">
          <ac:chgData name="Vesa Juvonen" userId="c7243be1-99a3-4752-ab2a-0cf698cf8236" providerId="ADAL" clId="{1414B2B8-90A9-4620-839B-9E1F30AA1C38}" dt="2022-01-14T13:13:44.260" v="50"/>
          <ac:spMkLst>
            <pc:docMk/>
            <pc:sldMk cId="778883926" sldId="2076136264"/>
            <ac:spMk id="14" creationId="{953584C8-8734-42EA-AD16-6AA2B405D249}"/>
          </ac:spMkLst>
        </pc:spChg>
        <pc:picChg chg="mod">
          <ac:chgData name="Vesa Juvonen" userId="c7243be1-99a3-4752-ab2a-0cf698cf8236" providerId="ADAL" clId="{1414B2B8-90A9-4620-839B-9E1F30AA1C38}" dt="2022-01-14T13:14:33.056" v="55" actId="1076"/>
          <ac:picMkLst>
            <pc:docMk/>
            <pc:sldMk cId="778883926" sldId="2076136264"/>
            <ac:picMk id="3" creationId="{B3DC50CD-B2E9-48EF-BED3-5D67888FDEC8}"/>
          </ac:picMkLst>
        </pc:picChg>
        <pc:picChg chg="add del mod">
          <ac:chgData name="Vesa Juvonen" userId="c7243be1-99a3-4752-ab2a-0cf698cf8236" providerId="ADAL" clId="{1414B2B8-90A9-4620-839B-9E1F30AA1C38}" dt="2022-01-14T13:13:31.514" v="49" actId="478"/>
          <ac:picMkLst>
            <pc:docMk/>
            <pc:sldMk cId="778883926" sldId="2076136264"/>
            <ac:picMk id="5" creationId="{DC86236C-29EB-4A3A-B2B8-B8DB5CCB20D8}"/>
          </ac:picMkLst>
        </pc:picChg>
        <pc:picChg chg="del">
          <ac:chgData name="Vesa Juvonen" userId="c7243be1-99a3-4752-ab2a-0cf698cf8236" providerId="ADAL" clId="{1414B2B8-90A9-4620-839B-9E1F30AA1C38}" dt="2022-01-14T12:59:18.207" v="27" actId="478"/>
          <ac:picMkLst>
            <pc:docMk/>
            <pc:sldMk cId="778883926" sldId="2076136264"/>
            <ac:picMk id="6" creationId="{4397257B-E6C6-40C3-8A01-788541009186}"/>
          </ac:picMkLst>
        </pc:picChg>
        <pc:picChg chg="add mod">
          <ac:chgData name="Vesa Juvonen" userId="c7243be1-99a3-4752-ab2a-0cf698cf8236" providerId="ADAL" clId="{1414B2B8-90A9-4620-839B-9E1F30AA1C38}" dt="2022-01-14T13:13:54.424" v="54" actId="1076"/>
          <ac:picMkLst>
            <pc:docMk/>
            <pc:sldMk cId="778883926" sldId="2076136264"/>
            <ac:picMk id="7" creationId="{E9B06A97-160E-4E58-9167-E42814641C44}"/>
          </ac:picMkLst>
        </pc:picChg>
        <pc:picChg chg="del">
          <ac:chgData name="Vesa Juvonen" userId="c7243be1-99a3-4752-ab2a-0cf698cf8236" providerId="ADAL" clId="{1414B2B8-90A9-4620-839B-9E1F30AA1C38}" dt="2022-01-14T12:59:18.207" v="27" actId="478"/>
          <ac:picMkLst>
            <pc:docMk/>
            <pc:sldMk cId="778883926" sldId="2076136264"/>
            <ac:picMk id="9" creationId="{D16F5087-B31E-4D56-B131-D199CFAAF5F9}"/>
          </ac:picMkLst>
        </pc:picChg>
        <pc:picChg chg="add mod">
          <ac:chgData name="Vesa Juvonen" userId="c7243be1-99a3-4752-ab2a-0cf698cf8236" providerId="ADAL" clId="{1414B2B8-90A9-4620-839B-9E1F30AA1C38}" dt="2022-01-14T13:13:50.702" v="53" actId="1076"/>
          <ac:picMkLst>
            <pc:docMk/>
            <pc:sldMk cId="778883926" sldId="2076136264"/>
            <ac:picMk id="11" creationId="{42A52295-CA0C-4C09-A9FF-3B54A888C278}"/>
          </ac:picMkLst>
        </pc:picChg>
      </pc:sldChg>
      <pc:sldChg chg="add del">
        <pc:chgData name="Vesa Juvonen" userId="c7243be1-99a3-4752-ab2a-0cf698cf8236" providerId="ADAL" clId="{1414B2B8-90A9-4620-839B-9E1F30AA1C38}" dt="2022-01-18T11:57:05.825" v="81" actId="47"/>
        <pc:sldMkLst>
          <pc:docMk/>
          <pc:sldMk cId="2199141448" sldId="2076137480"/>
        </pc:sldMkLst>
      </pc:sldChg>
      <pc:sldChg chg="add del">
        <pc:chgData name="Vesa Juvonen" userId="c7243be1-99a3-4752-ab2a-0cf698cf8236" providerId="ADAL" clId="{1414B2B8-90A9-4620-839B-9E1F30AA1C38}" dt="2022-01-18T11:55:37.898" v="63" actId="47"/>
        <pc:sldMkLst>
          <pc:docMk/>
          <pc:sldMk cId="2069557480" sldId="2076137613"/>
        </pc:sldMkLst>
      </pc:sldChg>
      <pc:sldChg chg="addSp delSp modSp add mod">
        <pc:chgData name="Vesa Juvonen" userId="c7243be1-99a3-4752-ab2a-0cf698cf8236" providerId="ADAL" clId="{1414B2B8-90A9-4620-839B-9E1F30AA1C38}" dt="2022-01-18T11:59:23.815" v="121" actId="22"/>
        <pc:sldMkLst>
          <pc:docMk/>
          <pc:sldMk cId="1882481969" sldId="2076137668"/>
        </pc:sldMkLst>
        <pc:spChg chg="mod">
          <ac:chgData name="Vesa Juvonen" userId="c7243be1-99a3-4752-ab2a-0cf698cf8236" providerId="ADAL" clId="{1414B2B8-90A9-4620-839B-9E1F30AA1C38}" dt="2022-01-18T11:56:52.133" v="76" actId="20577"/>
          <ac:spMkLst>
            <pc:docMk/>
            <pc:sldMk cId="1882481969" sldId="2076137668"/>
            <ac:spMk id="2" creationId="{00000000-0000-0000-0000-000000000000}"/>
          </ac:spMkLst>
        </pc:spChg>
        <pc:spChg chg="mod">
          <ac:chgData name="Vesa Juvonen" userId="c7243be1-99a3-4752-ab2a-0cf698cf8236" providerId="ADAL" clId="{1414B2B8-90A9-4620-839B-9E1F30AA1C38}" dt="2022-01-18T11:58:41.212" v="113" actId="403"/>
          <ac:spMkLst>
            <pc:docMk/>
            <pc:sldMk cId="1882481969" sldId="2076137668"/>
            <ac:spMk id="5" creationId="{00000000-0000-0000-0000-000000000000}"/>
          </ac:spMkLst>
        </pc:spChg>
        <pc:spChg chg="del">
          <ac:chgData name="Vesa Juvonen" userId="c7243be1-99a3-4752-ab2a-0cf698cf8236" providerId="ADAL" clId="{1414B2B8-90A9-4620-839B-9E1F30AA1C38}" dt="2022-01-18T11:57:03.836" v="80" actId="478"/>
          <ac:spMkLst>
            <pc:docMk/>
            <pc:sldMk cId="1882481969" sldId="2076137668"/>
            <ac:spMk id="6" creationId="{B6BFF95C-9CC5-41D8-B97F-890353EE3235}"/>
          </ac:spMkLst>
        </pc:spChg>
        <pc:spChg chg="mod">
          <ac:chgData name="Vesa Juvonen" userId="c7243be1-99a3-4752-ab2a-0cf698cf8236" providerId="ADAL" clId="{1414B2B8-90A9-4620-839B-9E1F30AA1C38}" dt="2022-01-18T11:58:43.998" v="115" actId="403"/>
          <ac:spMkLst>
            <pc:docMk/>
            <pc:sldMk cId="1882481969" sldId="2076137668"/>
            <ac:spMk id="7" creationId="{00000000-0000-0000-0000-000000000000}"/>
          </ac:spMkLst>
        </pc:spChg>
        <pc:picChg chg="add">
          <ac:chgData name="Vesa Juvonen" userId="c7243be1-99a3-4752-ab2a-0cf698cf8236" providerId="ADAL" clId="{1414B2B8-90A9-4620-839B-9E1F30AA1C38}" dt="2022-01-18T11:59:23.815" v="121" actId="22"/>
          <ac:picMkLst>
            <pc:docMk/>
            <pc:sldMk cId="1882481969" sldId="2076137668"/>
            <ac:picMk id="3" creationId="{FFDF6E0C-BAB0-4EA0-99B3-DED805EDDB1B}"/>
          </ac:picMkLst>
        </pc:picChg>
        <pc:picChg chg="del mod">
          <ac:chgData name="Vesa Juvonen" userId="c7243be1-99a3-4752-ab2a-0cf698cf8236" providerId="ADAL" clId="{1414B2B8-90A9-4620-839B-9E1F30AA1C38}" dt="2022-01-18T11:59:23.556" v="120" actId="478"/>
          <ac:picMkLst>
            <pc:docMk/>
            <pc:sldMk cId="1882481969" sldId="2076137668"/>
            <ac:picMk id="9" creationId="{A5D866F4-AB14-4D79-9071-3001E96ABC22}"/>
          </ac:picMkLst>
        </pc:picChg>
      </pc:sldChg>
      <pc:sldChg chg="addSp modSp mod">
        <pc:chgData name="Vesa Juvonen" userId="c7243be1-99a3-4752-ab2a-0cf698cf8236" providerId="ADAL" clId="{1414B2B8-90A9-4620-839B-9E1F30AA1C38}" dt="2022-01-18T12:02:24.329" v="158" actId="1076"/>
        <pc:sldMkLst>
          <pc:docMk/>
          <pc:sldMk cId="2357998636" sldId="2076137670"/>
        </pc:sldMkLst>
        <pc:spChg chg="add mod">
          <ac:chgData name="Vesa Juvonen" userId="c7243be1-99a3-4752-ab2a-0cf698cf8236" providerId="ADAL" clId="{1414B2B8-90A9-4620-839B-9E1F30AA1C38}" dt="2022-01-18T12:02:24.329" v="158" actId="1076"/>
          <ac:spMkLst>
            <pc:docMk/>
            <pc:sldMk cId="2357998636" sldId="2076137670"/>
            <ac:spMk id="2" creationId="{F7B142C1-80A6-4A20-A967-C9FDAA36343B}"/>
          </ac:spMkLst>
        </pc:spChg>
      </pc:sldChg>
      <pc:sldChg chg="add">
        <pc:chgData name="Vesa Juvonen" userId="c7243be1-99a3-4752-ab2a-0cf698cf8236" providerId="ADAL" clId="{1414B2B8-90A9-4620-839B-9E1F30AA1C38}" dt="2022-01-18T11:55:53.989" v="65"/>
        <pc:sldMkLst>
          <pc:docMk/>
          <pc:sldMk cId="3660214503" sldId="2076137813"/>
        </pc:sldMkLst>
      </pc:sldChg>
      <pc:sldChg chg="modSp add mod">
        <pc:chgData name="Vesa Juvonen" userId="c7243be1-99a3-4752-ab2a-0cf698cf8236" providerId="ADAL" clId="{1414B2B8-90A9-4620-839B-9E1F30AA1C38}" dt="2022-01-18T11:55:42.257" v="64" actId="207"/>
        <pc:sldMkLst>
          <pc:docMk/>
          <pc:sldMk cId="1191702794" sldId="2076137814"/>
        </pc:sldMkLst>
        <pc:spChg chg="mod">
          <ac:chgData name="Vesa Juvonen" userId="c7243be1-99a3-4752-ab2a-0cf698cf8236" providerId="ADAL" clId="{1414B2B8-90A9-4620-839B-9E1F30AA1C38}" dt="2022-01-18T11:55:42.257" v="64" actId="207"/>
          <ac:spMkLst>
            <pc:docMk/>
            <pc:sldMk cId="1191702794" sldId="2076137814"/>
            <ac:spMk id="4" creationId="{B7EE2697-FF77-4373-9ED0-F3E544446F2C}"/>
          </ac:spMkLst>
        </pc:spChg>
      </pc:sldChg>
      <pc:sldChg chg="addSp delSp modSp mod">
        <pc:chgData name="Vesa Juvonen" userId="c7243be1-99a3-4752-ab2a-0cf698cf8236" providerId="ADAL" clId="{1414B2B8-90A9-4620-839B-9E1F30AA1C38}" dt="2022-01-18T12:00:55.988" v="148" actId="207"/>
        <pc:sldMkLst>
          <pc:docMk/>
          <pc:sldMk cId="1812315545" sldId="2134805597"/>
        </pc:sldMkLst>
        <pc:spChg chg="add">
          <ac:chgData name="Vesa Juvonen" userId="c7243be1-99a3-4752-ab2a-0cf698cf8236" providerId="ADAL" clId="{1414B2B8-90A9-4620-839B-9E1F30AA1C38}" dt="2022-01-14T12:58:58.360" v="21" actId="22"/>
          <ac:spMkLst>
            <pc:docMk/>
            <pc:sldMk cId="1812315545" sldId="2134805597"/>
            <ac:spMk id="2" creationId="{25FB0CBD-D69B-41DE-A10D-7C4DEE94BC80}"/>
          </ac:spMkLst>
        </pc:spChg>
        <pc:spChg chg="add mod">
          <ac:chgData name="Vesa Juvonen" userId="c7243be1-99a3-4752-ab2a-0cf698cf8236" providerId="ADAL" clId="{1414B2B8-90A9-4620-839B-9E1F30AA1C38}" dt="2022-01-18T12:00:55.988" v="148" actId="207"/>
          <ac:spMkLst>
            <pc:docMk/>
            <pc:sldMk cId="1812315545" sldId="2134805597"/>
            <ac:spMk id="2" creationId="{3772B3C0-8406-464A-8DB2-F25939556629}"/>
          </ac:spMkLst>
        </pc:spChg>
        <pc:spChg chg="del">
          <ac:chgData name="Vesa Juvonen" userId="c7243be1-99a3-4752-ab2a-0cf698cf8236" providerId="ADAL" clId="{1414B2B8-90A9-4620-839B-9E1F30AA1C38}" dt="2022-01-14T14:57:21.516" v="57" actId="478"/>
          <ac:spMkLst>
            <pc:docMk/>
            <pc:sldMk cId="1812315545" sldId="2134805597"/>
            <ac:spMk id="3" creationId="{27DA7372-0733-4F55-8ACB-09BD8D80AFCA}"/>
          </ac:spMkLst>
        </pc:spChg>
        <pc:spChg chg="mod">
          <ac:chgData name="Vesa Juvonen" userId="c7243be1-99a3-4752-ab2a-0cf698cf8236" providerId="ADAL" clId="{1414B2B8-90A9-4620-839B-9E1F30AA1C38}" dt="2022-01-18T12:00:29.602" v="127" actId="6549"/>
          <ac:spMkLst>
            <pc:docMk/>
            <pc:sldMk cId="1812315545" sldId="2134805597"/>
            <ac:spMk id="10" creationId="{16E1CB8C-122B-4C5A-8724-D74AEC2B5DEC}"/>
          </ac:spMkLst>
        </pc:spChg>
      </pc:sldChg>
      <pc:sldChg chg="modSp mod">
        <pc:chgData name="Vesa Juvonen" userId="c7243be1-99a3-4752-ab2a-0cf698cf8236" providerId="ADAL" clId="{1414B2B8-90A9-4620-839B-9E1F30AA1C38}" dt="2022-01-14T14:57:59.393" v="60" actId="20577"/>
        <pc:sldMkLst>
          <pc:docMk/>
          <pc:sldMk cId="460153747" sldId="2134805598"/>
        </pc:sldMkLst>
        <pc:spChg chg="mod">
          <ac:chgData name="Vesa Juvonen" userId="c7243be1-99a3-4752-ab2a-0cf698cf8236" providerId="ADAL" clId="{1414B2B8-90A9-4620-839B-9E1F30AA1C38}" dt="2022-01-14T14:57:59.393" v="60" actId="20577"/>
          <ac:spMkLst>
            <pc:docMk/>
            <pc:sldMk cId="460153747" sldId="2134805598"/>
            <ac:spMk id="2" creationId="{D93BDAB2-0D8E-40FD-BE74-409F9AFD71E2}"/>
          </ac:spMkLst>
        </pc:spChg>
      </pc:sldChg>
      <pc:sldChg chg="addSp delSp modSp mod addAnim delAnim">
        <pc:chgData name="Vesa Juvonen" userId="c7243be1-99a3-4752-ab2a-0cf698cf8236" providerId="ADAL" clId="{1414B2B8-90A9-4620-839B-9E1F30AA1C38}" dt="2022-01-18T12:06:36.521" v="227" actId="1037"/>
        <pc:sldMkLst>
          <pc:docMk/>
          <pc:sldMk cId="4046856784" sldId="2134805599"/>
        </pc:sldMkLst>
        <pc:spChg chg="add del">
          <ac:chgData name="Vesa Juvonen" userId="c7243be1-99a3-4752-ab2a-0cf698cf8236" providerId="ADAL" clId="{1414B2B8-90A9-4620-839B-9E1F30AA1C38}" dt="2022-01-18T12:04:22.075" v="164" actId="478"/>
          <ac:spMkLst>
            <pc:docMk/>
            <pc:sldMk cId="4046856784" sldId="2134805599"/>
            <ac:spMk id="2" creationId="{B03DB406-D8AD-4B57-8A5B-053DB00E2D4E}"/>
          </ac:spMkLst>
        </pc:spChg>
        <pc:spChg chg="add mod">
          <ac:chgData name="Vesa Juvonen" userId="c7243be1-99a3-4752-ab2a-0cf698cf8236" providerId="ADAL" clId="{1414B2B8-90A9-4620-839B-9E1F30AA1C38}" dt="2022-01-18T12:06:36.521" v="227" actId="1037"/>
          <ac:spMkLst>
            <pc:docMk/>
            <pc:sldMk cId="4046856784" sldId="2134805599"/>
            <ac:spMk id="9" creationId="{B0BBBDA2-44E5-4C25-B4CF-DE5DE09A8558}"/>
          </ac:spMkLst>
        </pc:spChg>
        <pc:picChg chg="add del">
          <ac:chgData name="Vesa Juvonen" userId="c7243be1-99a3-4752-ab2a-0cf698cf8236" providerId="ADAL" clId="{1414B2B8-90A9-4620-839B-9E1F30AA1C38}" dt="2022-01-18T12:05:01.991" v="175" actId="478"/>
          <ac:picMkLst>
            <pc:docMk/>
            <pc:sldMk cId="4046856784" sldId="2134805599"/>
            <ac:picMk id="3" creationId="{EA6AC3E6-86E1-4508-BF10-23FF0FB6D4A5}"/>
          </ac:picMkLst>
        </pc:picChg>
        <pc:picChg chg="add mod">
          <ac:chgData name="Vesa Juvonen" userId="c7243be1-99a3-4752-ab2a-0cf698cf8236" providerId="ADAL" clId="{1414B2B8-90A9-4620-839B-9E1F30AA1C38}" dt="2022-01-18T12:05:00.955" v="174" actId="14100"/>
          <ac:picMkLst>
            <pc:docMk/>
            <pc:sldMk cId="4046856784" sldId="2134805599"/>
            <ac:picMk id="5" creationId="{5894E7F8-80FB-4005-BC68-E0030B556101}"/>
          </ac:picMkLst>
        </pc:picChg>
        <pc:picChg chg="add mod">
          <ac:chgData name="Vesa Juvonen" userId="c7243be1-99a3-4752-ab2a-0cf698cf8236" providerId="ADAL" clId="{1414B2B8-90A9-4620-839B-9E1F30AA1C38}" dt="2022-01-18T12:06:07.215" v="182" actId="1076"/>
          <ac:picMkLst>
            <pc:docMk/>
            <pc:sldMk cId="4046856784" sldId="2134805599"/>
            <ac:picMk id="7" creationId="{7EFE86F0-D733-40B5-AF65-E984BBEDB944}"/>
          </ac:picMkLst>
        </pc:picChg>
        <pc:picChg chg="add del">
          <ac:chgData name="Vesa Juvonen" userId="c7243be1-99a3-4752-ab2a-0cf698cf8236" providerId="ADAL" clId="{1414B2B8-90A9-4620-839B-9E1F30AA1C38}" dt="2022-01-18T12:04:51.897" v="169" actId="478"/>
          <ac:picMkLst>
            <pc:docMk/>
            <pc:sldMk cId="4046856784" sldId="2134805599"/>
            <ac:picMk id="10" creationId="{E5D87362-9058-42E3-81FA-103D3DECC9C8}"/>
          </ac:picMkLst>
        </pc:picChg>
      </pc:sldChg>
    </pc:docChg>
  </pc:docChgLst>
  <pc:docChgLst>
    <pc:chgData name="Alex Terentiev" userId="S::at_sharepointalist.com#ext#@microsoft.onmicrosoft.com::81fec025-7b20-4143-87df-5a8bc15ed689" providerId="AD" clId="Web-{E78CF676-6E42-4A4E-A4A2-099E98DAEE4A}"/>
    <pc:docChg chg="modSld">
      <pc:chgData name="Alex Terentiev" userId="S::at_sharepointalist.com#ext#@microsoft.onmicrosoft.com::81fec025-7b20-4143-87df-5a8bc15ed689" providerId="AD" clId="Web-{E78CF676-6E42-4A4E-A4A2-099E98DAEE4A}" dt="2021-01-25T18:15:00.201" v="0"/>
      <pc:docMkLst>
        <pc:docMk/>
      </pc:docMkLst>
      <pc:sldChg chg="delSp">
        <pc:chgData name="Alex Terentiev" userId="S::at_sharepointalist.com#ext#@microsoft.onmicrosoft.com::81fec025-7b20-4143-87df-5a8bc15ed689" providerId="AD" clId="Web-{E78CF676-6E42-4A4E-A4A2-099E98DAEE4A}" dt="2021-01-25T18:15:00.201" v="0"/>
        <pc:sldMkLst>
          <pc:docMk/>
          <pc:sldMk cId="4037611923" sldId="3334"/>
        </pc:sldMkLst>
        <pc:spChg chg="del">
          <ac:chgData name="Alex Terentiev" userId="S::at_sharepointalist.com#ext#@microsoft.onmicrosoft.com::81fec025-7b20-4143-87df-5a8bc15ed689" providerId="AD" clId="Web-{E78CF676-6E42-4A4E-A4A2-099E98DAEE4A}" dt="2021-01-25T18:15:00.201" v="0"/>
          <ac:spMkLst>
            <pc:docMk/>
            <pc:sldMk cId="4037611923" sldId="3334"/>
            <ac:spMk id="4" creationId="{3812DCA9-B082-42B9-A928-23161CF25A98}"/>
          </ac:spMkLst>
        </pc:spChg>
      </pc:sldChg>
    </pc:docChg>
  </pc:docChgLst>
  <pc:docChgLst>
    <pc:chgData name="Vesa Juvonen" userId="c7243be1-99a3-4752-ab2a-0cf698cf8236" providerId="ADAL" clId="{EE0101DD-EEEC-4902-A661-2B4958327457}"/>
    <pc:docChg chg="undo custSel addSld delSld modSld modSection">
      <pc:chgData name="Vesa Juvonen" userId="c7243be1-99a3-4752-ab2a-0cf698cf8236" providerId="ADAL" clId="{EE0101DD-EEEC-4902-A661-2B4958327457}" dt="2021-05-20T13:38:33.307" v="1193" actId="478"/>
      <pc:docMkLst>
        <pc:docMk/>
      </pc:docMkLst>
      <pc:sldChg chg="modSp mod">
        <pc:chgData name="Vesa Juvonen" userId="c7243be1-99a3-4752-ab2a-0cf698cf8236" providerId="ADAL" clId="{EE0101DD-EEEC-4902-A661-2B4958327457}" dt="2021-05-17T19:36:16.773" v="16" actId="6549"/>
        <pc:sldMkLst>
          <pc:docMk/>
          <pc:sldMk cId="2967945684" sldId="277"/>
        </pc:sldMkLst>
        <pc:spChg chg="mod">
          <ac:chgData name="Vesa Juvonen" userId="c7243be1-99a3-4752-ab2a-0cf698cf8236" providerId="ADAL" clId="{EE0101DD-EEEC-4902-A661-2B4958327457}" dt="2021-05-17T19:36:16.773" v="16" actId="6549"/>
          <ac:spMkLst>
            <pc:docMk/>
            <pc:sldMk cId="2967945684" sldId="277"/>
            <ac:spMk id="4" creationId="{A04E16D6-6682-4068-BF11-BA8E4E8E1BBC}"/>
          </ac:spMkLst>
        </pc:spChg>
      </pc:sldChg>
      <pc:sldChg chg="addSp modSp mod">
        <pc:chgData name="Vesa Juvonen" userId="c7243be1-99a3-4752-ab2a-0cf698cf8236" providerId="ADAL" clId="{EE0101DD-EEEC-4902-A661-2B4958327457}" dt="2021-05-20T11:32:18.763" v="1190" actId="1076"/>
        <pc:sldMkLst>
          <pc:docMk/>
          <pc:sldMk cId="2773584698" sldId="1621"/>
        </pc:sldMkLst>
        <pc:spChg chg="add mod">
          <ac:chgData name="Vesa Juvonen" userId="c7243be1-99a3-4752-ab2a-0cf698cf8236" providerId="ADAL" clId="{EE0101DD-EEEC-4902-A661-2B4958327457}" dt="2021-05-20T11:32:18.763" v="1190" actId="1076"/>
          <ac:spMkLst>
            <pc:docMk/>
            <pc:sldMk cId="2773584698" sldId="1621"/>
            <ac:spMk id="3" creationId="{4B5CB530-8335-436D-9D7A-3CAFA1E1DD82}"/>
          </ac:spMkLst>
        </pc:spChg>
      </pc:sldChg>
      <pc:sldChg chg="addSp modSp mod modAnim">
        <pc:chgData name="Vesa Juvonen" userId="c7243be1-99a3-4752-ab2a-0cf698cf8236" providerId="ADAL" clId="{EE0101DD-EEEC-4902-A661-2B4958327457}" dt="2021-05-17T20:47:52.842" v="448"/>
        <pc:sldMkLst>
          <pc:docMk/>
          <pc:sldMk cId="2877399898" sldId="1623"/>
        </pc:sldMkLst>
        <pc:spChg chg="add">
          <ac:chgData name="Vesa Juvonen" userId="c7243be1-99a3-4752-ab2a-0cf698cf8236" providerId="ADAL" clId="{EE0101DD-EEEC-4902-A661-2B4958327457}" dt="2021-05-17T19:49:04.530" v="70" actId="22"/>
          <ac:spMkLst>
            <pc:docMk/>
            <pc:sldMk cId="2877399898" sldId="1623"/>
            <ac:spMk id="20" creationId="{CD006BAA-A071-4C55-BB3A-AC163806C5AB}"/>
          </ac:spMkLst>
        </pc:spChg>
        <pc:picChg chg="add mod">
          <ac:chgData name="Vesa Juvonen" userId="c7243be1-99a3-4752-ab2a-0cf698cf8236" providerId="ADAL" clId="{EE0101DD-EEEC-4902-A661-2B4958327457}" dt="2021-05-17T20:45:25.047" v="414" actId="1076"/>
          <ac:picMkLst>
            <pc:docMk/>
            <pc:sldMk cId="2877399898" sldId="1623"/>
            <ac:picMk id="142" creationId="{54E55102-B552-49B5-86F3-F7AEE9055DB4}"/>
          </ac:picMkLst>
        </pc:picChg>
      </pc:sldChg>
      <pc:sldChg chg="addSp mod">
        <pc:chgData name="Vesa Juvonen" userId="c7243be1-99a3-4752-ab2a-0cf698cf8236" providerId="ADAL" clId="{EE0101DD-EEEC-4902-A661-2B4958327457}" dt="2021-05-17T19:49:06.017" v="71" actId="22"/>
        <pc:sldMkLst>
          <pc:docMk/>
          <pc:sldMk cId="2253365439" sldId="1642"/>
        </pc:sldMkLst>
        <pc:spChg chg="add">
          <ac:chgData name="Vesa Juvonen" userId="c7243be1-99a3-4752-ab2a-0cf698cf8236" providerId="ADAL" clId="{EE0101DD-EEEC-4902-A661-2B4958327457}" dt="2021-05-17T19:49:06.017" v="71" actId="22"/>
          <ac:spMkLst>
            <pc:docMk/>
            <pc:sldMk cId="2253365439" sldId="1642"/>
            <ac:spMk id="4" creationId="{765CE541-38F2-4B12-8F42-834612317E50}"/>
          </ac:spMkLst>
        </pc:spChg>
      </pc:sldChg>
      <pc:sldChg chg="addSp delSp modSp add del mod">
        <pc:chgData name="Vesa Juvonen" userId="c7243be1-99a3-4752-ab2a-0cf698cf8236" providerId="ADAL" clId="{EE0101DD-EEEC-4902-A661-2B4958327457}" dt="2021-05-17T19:54:51.916" v="401" actId="1076"/>
        <pc:sldMkLst>
          <pc:docMk/>
          <pc:sldMk cId="10702720" sldId="2079"/>
        </pc:sldMkLst>
        <pc:spChg chg="mod">
          <ac:chgData name="Vesa Juvonen" userId="c7243be1-99a3-4752-ab2a-0cf698cf8236" providerId="ADAL" clId="{EE0101DD-EEEC-4902-A661-2B4958327457}" dt="2021-05-17T19:54:00.861" v="387" actId="20577"/>
          <ac:spMkLst>
            <pc:docMk/>
            <pc:sldMk cId="10702720" sldId="2079"/>
            <ac:spMk id="8" creationId="{00000000-0000-0000-0000-000000000000}"/>
          </ac:spMkLst>
        </pc:spChg>
        <pc:picChg chg="mod">
          <ac:chgData name="Vesa Juvonen" userId="c7243be1-99a3-4752-ab2a-0cf698cf8236" providerId="ADAL" clId="{EE0101DD-EEEC-4902-A661-2B4958327457}" dt="2021-05-17T19:54:51.916" v="401" actId="1076"/>
          <ac:picMkLst>
            <pc:docMk/>
            <pc:sldMk cId="10702720" sldId="2079"/>
            <ac:picMk id="2" creationId="{F35F406C-F26C-4949-8559-7356FE77A64A}"/>
          </ac:picMkLst>
        </pc:picChg>
        <pc:picChg chg="add del">
          <ac:chgData name="Vesa Juvonen" userId="c7243be1-99a3-4752-ab2a-0cf698cf8236" providerId="ADAL" clId="{EE0101DD-EEEC-4902-A661-2B4958327457}" dt="2021-05-17T19:49:32.285" v="82" actId="478"/>
          <ac:picMkLst>
            <pc:docMk/>
            <pc:sldMk cId="10702720" sldId="2079"/>
            <ac:picMk id="9" creationId="{61840C57-43CB-47C5-9DAA-B597E32ACA51}"/>
          </ac:picMkLst>
        </pc:picChg>
        <pc:picChg chg="add del">
          <ac:chgData name="Vesa Juvonen" userId="c7243be1-99a3-4752-ab2a-0cf698cf8236" providerId="ADAL" clId="{EE0101DD-EEEC-4902-A661-2B4958327457}" dt="2021-05-17T19:49:32.723" v="83" actId="478"/>
          <ac:picMkLst>
            <pc:docMk/>
            <pc:sldMk cId="10702720" sldId="2079"/>
            <ac:picMk id="10" creationId="{C99BC400-7AD4-462F-9983-8A5CE1A29734}"/>
          </ac:picMkLst>
        </pc:picChg>
        <pc:picChg chg="add del">
          <ac:chgData name="Vesa Juvonen" userId="c7243be1-99a3-4752-ab2a-0cf698cf8236" providerId="ADAL" clId="{EE0101DD-EEEC-4902-A661-2B4958327457}" dt="2021-05-17T19:49:30.995" v="80" actId="478"/>
          <ac:picMkLst>
            <pc:docMk/>
            <pc:sldMk cId="10702720" sldId="2079"/>
            <ac:picMk id="1026" creationId="{938181D9-111B-4B28-A936-125644345F56}"/>
          </ac:picMkLst>
        </pc:picChg>
        <pc:picChg chg="add del">
          <ac:chgData name="Vesa Juvonen" userId="c7243be1-99a3-4752-ab2a-0cf698cf8236" providerId="ADAL" clId="{EE0101DD-EEEC-4902-A661-2B4958327457}" dt="2021-05-17T19:49:29.084" v="79" actId="478"/>
          <ac:picMkLst>
            <pc:docMk/>
            <pc:sldMk cId="10702720" sldId="2079"/>
            <ac:picMk id="2050" creationId="{FB57F2E7-EC90-438D-BC8C-312B359B7934}"/>
          </ac:picMkLst>
        </pc:picChg>
        <pc:picChg chg="mod">
          <ac:chgData name="Vesa Juvonen" userId="c7243be1-99a3-4752-ab2a-0cf698cf8236" providerId="ADAL" clId="{EE0101DD-EEEC-4902-A661-2B4958327457}" dt="2021-05-17T19:54:51.916" v="401" actId="1076"/>
          <ac:picMkLst>
            <pc:docMk/>
            <pc:sldMk cId="10702720" sldId="2079"/>
            <ac:picMk id="2050" creationId="{FC7E399C-FFD9-41E8-8831-E6CFD184BB4F}"/>
          </ac:picMkLst>
        </pc:picChg>
        <pc:picChg chg="add del">
          <ac:chgData name="Vesa Juvonen" userId="c7243be1-99a3-4752-ab2a-0cf698cf8236" providerId="ADAL" clId="{EE0101DD-EEEC-4902-A661-2B4958327457}" dt="2021-05-17T19:49:31.763" v="81" actId="478"/>
          <ac:picMkLst>
            <pc:docMk/>
            <pc:sldMk cId="10702720" sldId="2079"/>
            <ac:picMk id="3074" creationId="{0E4AB23B-5E11-4565-8257-4BCCB9A94057}"/>
          </ac:picMkLst>
        </pc:picChg>
        <pc:picChg chg="mod">
          <ac:chgData name="Vesa Juvonen" userId="c7243be1-99a3-4752-ab2a-0cf698cf8236" providerId="ADAL" clId="{EE0101DD-EEEC-4902-A661-2B4958327457}" dt="2021-05-17T19:54:51.916" v="401" actId="1076"/>
          <ac:picMkLst>
            <pc:docMk/>
            <pc:sldMk cId="10702720" sldId="2079"/>
            <ac:picMk id="3074" creationId="{67DB783C-7652-47FD-A417-9BF0F1070AE1}"/>
          </ac:picMkLst>
        </pc:picChg>
      </pc:sldChg>
      <pc:sldChg chg="addSp">
        <pc:chgData name="Vesa Juvonen" userId="c7243be1-99a3-4752-ab2a-0cf698cf8236" providerId="ADAL" clId="{EE0101DD-EEEC-4902-A661-2B4958327457}" dt="2021-05-17T19:54:33.505" v="393"/>
        <pc:sldMkLst>
          <pc:docMk/>
          <pc:sldMk cId="1984811129" sldId="2079"/>
        </pc:sldMkLst>
        <pc:picChg chg="add">
          <ac:chgData name="Vesa Juvonen" userId="c7243be1-99a3-4752-ab2a-0cf698cf8236" providerId="ADAL" clId="{EE0101DD-EEEC-4902-A661-2B4958327457}" dt="2021-05-17T19:54:33.505" v="393"/>
          <ac:picMkLst>
            <pc:docMk/>
            <pc:sldMk cId="1984811129" sldId="2079"/>
            <ac:picMk id="3074" creationId="{67DB783C-7652-47FD-A417-9BF0F1070AE1}"/>
          </ac:picMkLst>
        </pc:picChg>
      </pc:sldChg>
      <pc:sldChg chg="addSp">
        <pc:chgData name="Vesa Juvonen" userId="c7243be1-99a3-4752-ab2a-0cf698cf8236" providerId="ADAL" clId="{EE0101DD-EEEC-4902-A661-2B4958327457}" dt="2021-05-17T19:47:41.638" v="40"/>
        <pc:sldMkLst>
          <pc:docMk/>
          <pc:sldMk cId="2251686628" sldId="2079"/>
        </pc:sldMkLst>
        <pc:picChg chg="add">
          <ac:chgData name="Vesa Juvonen" userId="c7243be1-99a3-4752-ab2a-0cf698cf8236" providerId="ADAL" clId="{EE0101DD-EEEC-4902-A661-2B4958327457}" dt="2021-05-17T19:47:41.638" v="40"/>
          <ac:picMkLst>
            <pc:docMk/>
            <pc:sldMk cId="2251686628" sldId="2079"/>
            <ac:picMk id="2" creationId="{F35F406C-F26C-4949-8559-7356FE77A64A}"/>
          </ac:picMkLst>
        </pc:picChg>
      </pc:sldChg>
      <pc:sldChg chg="addSp">
        <pc:chgData name="Vesa Juvonen" userId="c7243be1-99a3-4752-ab2a-0cf698cf8236" providerId="ADAL" clId="{EE0101DD-EEEC-4902-A661-2B4958327457}" dt="2021-05-17T19:54:09.589" v="388"/>
        <pc:sldMkLst>
          <pc:docMk/>
          <pc:sldMk cId="3039663330" sldId="2079"/>
        </pc:sldMkLst>
        <pc:picChg chg="add">
          <ac:chgData name="Vesa Juvonen" userId="c7243be1-99a3-4752-ab2a-0cf698cf8236" providerId="ADAL" clId="{EE0101DD-EEEC-4902-A661-2B4958327457}" dt="2021-05-17T19:54:09.589" v="388"/>
          <ac:picMkLst>
            <pc:docMk/>
            <pc:sldMk cId="3039663330" sldId="2079"/>
            <ac:picMk id="2050" creationId="{FC7E399C-FFD9-41E8-8831-E6CFD184BB4F}"/>
          </ac:picMkLst>
        </pc:picChg>
      </pc:sldChg>
      <pc:sldChg chg="addSp delSp mod">
        <pc:chgData name="Vesa Juvonen" userId="c7243be1-99a3-4752-ab2a-0cf698cf8236" providerId="ADAL" clId="{EE0101DD-EEEC-4902-A661-2B4958327457}" dt="2021-05-20T13:38:33.307" v="1193" actId="478"/>
        <pc:sldMkLst>
          <pc:docMk/>
          <pc:sldMk cId="4037611923" sldId="3334"/>
        </pc:sldMkLst>
        <pc:spChg chg="add del">
          <ac:chgData name="Vesa Juvonen" userId="c7243be1-99a3-4752-ab2a-0cf698cf8236" providerId="ADAL" clId="{EE0101DD-EEEC-4902-A661-2B4958327457}" dt="2021-05-20T13:38:33.307" v="1193" actId="478"/>
          <ac:spMkLst>
            <pc:docMk/>
            <pc:sldMk cId="4037611923" sldId="3334"/>
            <ac:spMk id="4" creationId="{008C1F1D-0A81-4A9B-90B2-913E43C2726F}"/>
          </ac:spMkLst>
        </pc:spChg>
      </pc:sldChg>
      <pc:sldChg chg="mod modShow">
        <pc:chgData name="Vesa Juvonen" userId="c7243be1-99a3-4752-ab2a-0cf698cf8236" providerId="ADAL" clId="{EE0101DD-EEEC-4902-A661-2B4958327457}" dt="2021-05-20T13:38:03.712" v="1191" actId="729"/>
        <pc:sldMkLst>
          <pc:docMk/>
          <pc:sldMk cId="1633789891" sldId="3336"/>
        </pc:sldMkLst>
      </pc:sldChg>
      <pc:sldChg chg="addSp mod modShow">
        <pc:chgData name="Vesa Juvonen" userId="c7243be1-99a3-4752-ab2a-0cf698cf8236" providerId="ADAL" clId="{EE0101DD-EEEC-4902-A661-2B4958327457}" dt="2021-05-20T13:38:03.712" v="1191" actId="729"/>
        <pc:sldMkLst>
          <pc:docMk/>
          <pc:sldMk cId="1805818155" sldId="3338"/>
        </pc:sldMkLst>
        <pc:spChg chg="add">
          <ac:chgData name="Vesa Juvonen" userId="c7243be1-99a3-4752-ab2a-0cf698cf8236" providerId="ADAL" clId="{EE0101DD-EEEC-4902-A661-2B4958327457}" dt="2021-05-17T19:49:09.788" v="73" actId="22"/>
          <ac:spMkLst>
            <pc:docMk/>
            <pc:sldMk cId="1805818155" sldId="3338"/>
            <ac:spMk id="19" creationId="{0719FC16-024F-4E02-B344-85333EEF1707}"/>
          </ac:spMkLst>
        </pc:spChg>
      </pc:sldChg>
      <pc:sldChg chg="addSp delSp modSp mod">
        <pc:chgData name="Vesa Juvonen" userId="c7243be1-99a3-4752-ab2a-0cf698cf8236" providerId="ADAL" clId="{EE0101DD-EEEC-4902-A661-2B4958327457}" dt="2021-05-20T11:01:19.975" v="587" actId="20577"/>
        <pc:sldMkLst>
          <pc:docMk/>
          <pc:sldMk cId="467751124" sldId="6149"/>
        </pc:sldMkLst>
        <pc:spChg chg="mod">
          <ac:chgData name="Vesa Juvonen" userId="c7243be1-99a3-4752-ab2a-0cf698cf8236" providerId="ADAL" clId="{EE0101DD-EEEC-4902-A661-2B4958327457}" dt="2021-05-20T11:01:19.975" v="587" actId="20577"/>
          <ac:spMkLst>
            <pc:docMk/>
            <pc:sldMk cId="467751124" sldId="6149"/>
            <ac:spMk id="3" creationId="{00000000-0000-0000-0000-000000000000}"/>
          </ac:spMkLst>
        </pc:spChg>
        <pc:spChg chg="add del mod">
          <ac:chgData name="Vesa Juvonen" userId="c7243be1-99a3-4752-ab2a-0cf698cf8236" providerId="ADAL" clId="{EE0101DD-EEEC-4902-A661-2B4958327457}" dt="2021-05-20T11:00:27.124" v="449" actId="478"/>
          <ac:spMkLst>
            <pc:docMk/>
            <pc:sldMk cId="467751124" sldId="6149"/>
            <ac:spMk id="5" creationId="{DC435BF0-D50F-4382-B792-F3806564B1B0}"/>
          </ac:spMkLst>
        </pc:spChg>
      </pc:sldChg>
      <pc:sldChg chg="addSp delSp modSp mod">
        <pc:chgData name="Vesa Juvonen" userId="c7243be1-99a3-4752-ab2a-0cf698cf8236" providerId="ADAL" clId="{EE0101DD-EEEC-4902-A661-2B4958327457}" dt="2021-05-17T19:55:48.954" v="412" actId="1076"/>
        <pc:sldMkLst>
          <pc:docMk/>
          <pc:sldMk cId="778883926" sldId="2076136264"/>
        </pc:sldMkLst>
        <pc:spChg chg="mod">
          <ac:chgData name="Vesa Juvonen" userId="c7243be1-99a3-4752-ab2a-0cf698cf8236" providerId="ADAL" clId="{EE0101DD-EEEC-4902-A661-2B4958327457}" dt="2021-05-17T19:55:18.452" v="407" actId="113"/>
          <ac:spMkLst>
            <pc:docMk/>
            <pc:sldMk cId="778883926" sldId="2076136264"/>
            <ac:spMk id="14" creationId="{953584C8-8734-42EA-AD16-6AA2B405D249}"/>
          </ac:spMkLst>
        </pc:spChg>
        <pc:picChg chg="del">
          <ac:chgData name="Vesa Juvonen" userId="c7243be1-99a3-4752-ab2a-0cf698cf8236" providerId="ADAL" clId="{EE0101DD-EEEC-4902-A661-2B4958327457}" dt="2021-05-17T19:46:22.525" v="17" actId="478"/>
          <ac:picMkLst>
            <pc:docMk/>
            <pc:sldMk cId="778883926" sldId="2076136264"/>
            <ac:picMk id="3" creationId="{6D5403DB-E6B3-4F95-86E9-EEAA8869AECA}"/>
          </ac:picMkLst>
        </pc:picChg>
        <pc:picChg chg="del">
          <ac:chgData name="Vesa Juvonen" userId="c7243be1-99a3-4752-ab2a-0cf698cf8236" providerId="ADAL" clId="{EE0101DD-EEEC-4902-A661-2B4958327457}" dt="2021-05-17T19:46:22.525" v="17" actId="478"/>
          <ac:picMkLst>
            <pc:docMk/>
            <pc:sldMk cId="778883926" sldId="2076136264"/>
            <ac:picMk id="5" creationId="{D8DF7C20-CECC-4CAC-9B6F-75EE611639F2}"/>
          </ac:picMkLst>
        </pc:picChg>
        <pc:picChg chg="add mod">
          <ac:chgData name="Vesa Juvonen" userId="c7243be1-99a3-4752-ab2a-0cf698cf8236" providerId="ADAL" clId="{EE0101DD-EEEC-4902-A661-2B4958327457}" dt="2021-05-17T19:55:42.375" v="410" actId="1076"/>
          <ac:picMkLst>
            <pc:docMk/>
            <pc:sldMk cId="778883926" sldId="2076136264"/>
            <ac:picMk id="6" creationId="{64ED56FB-5163-4161-9535-06C3C47F1BC0}"/>
          </ac:picMkLst>
        </pc:picChg>
        <pc:picChg chg="del">
          <ac:chgData name="Vesa Juvonen" userId="c7243be1-99a3-4752-ab2a-0cf698cf8236" providerId="ADAL" clId="{EE0101DD-EEEC-4902-A661-2B4958327457}" dt="2021-05-17T19:46:22.525" v="17" actId="478"/>
          <ac:picMkLst>
            <pc:docMk/>
            <pc:sldMk cId="778883926" sldId="2076136264"/>
            <ac:picMk id="7" creationId="{AF839BB1-683E-498D-9CE2-CCE37FA9A56E}"/>
          </ac:picMkLst>
        </pc:picChg>
        <pc:picChg chg="add mod">
          <ac:chgData name="Vesa Juvonen" userId="c7243be1-99a3-4752-ab2a-0cf698cf8236" providerId="ADAL" clId="{EE0101DD-EEEC-4902-A661-2B4958327457}" dt="2021-05-17T19:55:45.018" v="411" actId="1076"/>
          <ac:picMkLst>
            <pc:docMk/>
            <pc:sldMk cId="778883926" sldId="2076136264"/>
            <ac:picMk id="8" creationId="{597F0600-A041-4399-A693-C73082C69185}"/>
          </ac:picMkLst>
        </pc:picChg>
        <pc:picChg chg="del">
          <ac:chgData name="Vesa Juvonen" userId="c7243be1-99a3-4752-ab2a-0cf698cf8236" providerId="ADAL" clId="{EE0101DD-EEEC-4902-A661-2B4958327457}" dt="2021-05-17T19:46:22.525" v="17" actId="478"/>
          <ac:picMkLst>
            <pc:docMk/>
            <pc:sldMk cId="778883926" sldId="2076136264"/>
            <ac:picMk id="9" creationId="{1D5F0561-879F-4675-A706-BBD405BA7C82}"/>
          </ac:picMkLst>
        </pc:picChg>
        <pc:picChg chg="del">
          <ac:chgData name="Vesa Juvonen" userId="c7243be1-99a3-4752-ab2a-0cf698cf8236" providerId="ADAL" clId="{EE0101DD-EEEC-4902-A661-2B4958327457}" dt="2021-05-17T19:46:22.525" v="17" actId="478"/>
          <ac:picMkLst>
            <pc:docMk/>
            <pc:sldMk cId="778883926" sldId="2076136264"/>
            <ac:picMk id="11" creationId="{6351687E-208E-4AC8-96B2-EA2C28856794}"/>
          </ac:picMkLst>
        </pc:picChg>
        <pc:picChg chg="add mod">
          <ac:chgData name="Vesa Juvonen" userId="c7243be1-99a3-4752-ab2a-0cf698cf8236" providerId="ADAL" clId="{EE0101DD-EEEC-4902-A661-2B4958327457}" dt="2021-05-17T19:55:48.954" v="412" actId="1076"/>
          <ac:picMkLst>
            <pc:docMk/>
            <pc:sldMk cId="778883926" sldId="2076136264"/>
            <ac:picMk id="13" creationId="{95FC28E8-BD46-4B1D-9D22-3F723E7A578F}"/>
          </ac:picMkLst>
        </pc:picChg>
      </pc:sldChg>
      <pc:sldChg chg="addSp delSp mod">
        <pc:chgData name="Vesa Juvonen" userId="c7243be1-99a3-4752-ab2a-0cf698cf8236" providerId="ADAL" clId="{EE0101DD-EEEC-4902-A661-2B4958327457}" dt="2021-05-20T13:38:06.355" v="1192" actId="478"/>
        <pc:sldMkLst>
          <pc:docMk/>
          <pc:sldMk cId="2925091645" sldId="2076136308"/>
        </pc:sldMkLst>
        <pc:spChg chg="add del">
          <ac:chgData name="Vesa Juvonen" userId="c7243be1-99a3-4752-ab2a-0cf698cf8236" providerId="ADAL" clId="{EE0101DD-EEEC-4902-A661-2B4958327457}" dt="2021-05-20T13:38:06.355" v="1192" actId="478"/>
          <ac:spMkLst>
            <pc:docMk/>
            <pc:sldMk cId="2925091645" sldId="2076136308"/>
            <ac:spMk id="5" creationId="{A4CEEF7C-5E98-4F27-BB3C-79BE64CA0409}"/>
          </ac:spMkLst>
        </pc:spChg>
      </pc:sldChg>
      <pc:sldChg chg="addSp modSp mod">
        <pc:chgData name="Vesa Juvonen" userId="c7243be1-99a3-4752-ab2a-0cf698cf8236" providerId="ADAL" clId="{EE0101DD-EEEC-4902-A661-2B4958327457}" dt="2021-05-17T19:48:45.922" v="66" actId="242"/>
        <pc:sldMkLst>
          <pc:docMk/>
          <pc:sldMk cId="357588276" sldId="2076136388"/>
        </pc:sldMkLst>
        <pc:spChg chg="add mod">
          <ac:chgData name="Vesa Juvonen" userId="c7243be1-99a3-4752-ab2a-0cf698cf8236" providerId="ADAL" clId="{EE0101DD-EEEC-4902-A661-2B4958327457}" dt="2021-05-17T19:48:45.922" v="66" actId="242"/>
          <ac:spMkLst>
            <pc:docMk/>
            <pc:sldMk cId="357588276" sldId="2076136388"/>
            <ac:spMk id="2" creationId="{62DD2063-A5FE-4E8B-9702-78D4BEBD50A1}"/>
          </ac:spMkLst>
        </pc:spChg>
      </pc:sldChg>
      <pc:sldChg chg="addSp mod">
        <pc:chgData name="Vesa Juvonen" userId="c7243be1-99a3-4752-ab2a-0cf698cf8236" providerId="ADAL" clId="{EE0101DD-EEEC-4902-A661-2B4958327457}" dt="2021-05-17T19:49:12.889" v="75" actId="22"/>
        <pc:sldMkLst>
          <pc:docMk/>
          <pc:sldMk cId="2636939237" sldId="2076137579"/>
        </pc:sldMkLst>
        <pc:spChg chg="add">
          <ac:chgData name="Vesa Juvonen" userId="c7243be1-99a3-4752-ab2a-0cf698cf8236" providerId="ADAL" clId="{EE0101DD-EEEC-4902-A661-2B4958327457}" dt="2021-05-17T19:49:12.889" v="75" actId="22"/>
          <ac:spMkLst>
            <pc:docMk/>
            <pc:sldMk cId="2636939237" sldId="2076137579"/>
            <ac:spMk id="23" creationId="{BC7E219B-52C8-49C0-9227-567227810501}"/>
          </ac:spMkLst>
        </pc:spChg>
      </pc:sldChg>
      <pc:sldChg chg="modSp mod">
        <pc:chgData name="Vesa Juvonen" userId="c7243be1-99a3-4752-ab2a-0cf698cf8236" providerId="ADAL" clId="{EE0101DD-EEEC-4902-A661-2B4958327457}" dt="2021-05-20T11:28:14.160" v="1023" actId="6549"/>
        <pc:sldMkLst>
          <pc:docMk/>
          <pc:sldMk cId="3554970203" sldId="2076137597"/>
        </pc:sldMkLst>
        <pc:spChg chg="mod">
          <ac:chgData name="Vesa Juvonen" userId="c7243be1-99a3-4752-ab2a-0cf698cf8236" providerId="ADAL" clId="{EE0101DD-EEEC-4902-A661-2B4958327457}" dt="2021-05-20T11:28:14.160" v="1023" actId="6549"/>
          <ac:spMkLst>
            <pc:docMk/>
            <pc:sldMk cId="3554970203" sldId="2076137597"/>
            <ac:spMk id="14" creationId="{EA2D09EA-4B40-4272-A2B9-2748FE02328F}"/>
          </ac:spMkLst>
        </pc:spChg>
      </pc:sldChg>
      <pc:sldChg chg="addSp del mod">
        <pc:chgData name="Vesa Juvonen" userId="c7243be1-99a3-4752-ab2a-0cf698cf8236" providerId="ADAL" clId="{EE0101DD-EEEC-4902-A661-2B4958327457}" dt="2021-05-20T11:00:41.779" v="450" actId="47"/>
        <pc:sldMkLst>
          <pc:docMk/>
          <pc:sldMk cId="1477956849" sldId="2076137606"/>
        </pc:sldMkLst>
        <pc:spChg chg="add">
          <ac:chgData name="Vesa Juvonen" userId="c7243be1-99a3-4752-ab2a-0cf698cf8236" providerId="ADAL" clId="{EE0101DD-EEEC-4902-A661-2B4958327457}" dt="2021-05-17T19:49:01.286" v="69" actId="22"/>
          <ac:spMkLst>
            <pc:docMk/>
            <pc:sldMk cId="1477956849" sldId="2076137606"/>
            <ac:spMk id="4" creationId="{4C35D7B0-ACCE-434B-952F-11B473380455}"/>
          </ac:spMkLst>
        </pc:spChg>
      </pc:sldChg>
      <pc:sldChg chg="add">
        <pc:chgData name="Vesa Juvonen" userId="c7243be1-99a3-4752-ab2a-0cf698cf8236" providerId="ADAL" clId="{EE0101DD-EEEC-4902-A661-2B4958327457}" dt="2021-05-20T11:12:06.751" v="995"/>
        <pc:sldMkLst>
          <pc:docMk/>
          <pc:sldMk cId="4043136712" sldId="2076138724"/>
        </pc:sldMkLst>
      </pc:sldChg>
      <pc:sldChg chg="addSp delSp modSp add mod chgLayout">
        <pc:chgData name="Vesa Juvonen" userId="c7243be1-99a3-4752-ab2a-0cf698cf8236" providerId="ADAL" clId="{EE0101DD-EEEC-4902-A661-2B4958327457}" dt="2021-05-20T11:10:20.612" v="994" actId="27107"/>
        <pc:sldMkLst>
          <pc:docMk/>
          <pc:sldMk cId="1731976489" sldId="2134805608"/>
        </pc:sldMkLst>
        <pc:spChg chg="mod">
          <ac:chgData name="Vesa Juvonen" userId="c7243be1-99a3-4752-ab2a-0cf698cf8236" providerId="ADAL" clId="{EE0101DD-EEEC-4902-A661-2B4958327457}" dt="2021-05-20T11:03:14.823" v="630" actId="1076"/>
          <ac:spMkLst>
            <pc:docMk/>
            <pc:sldMk cId="1731976489" sldId="2134805608"/>
            <ac:spMk id="8" creationId="{F824A2F3-9B00-4B61-B42C-4B882A65ED99}"/>
          </ac:spMkLst>
        </pc:spChg>
        <pc:spChg chg="add del mod ord">
          <ac:chgData name="Vesa Juvonen" userId="c7243be1-99a3-4752-ab2a-0cf698cf8236" providerId="ADAL" clId="{EE0101DD-EEEC-4902-A661-2B4958327457}" dt="2021-05-20T11:06:35.910" v="699" actId="478"/>
          <ac:spMkLst>
            <pc:docMk/>
            <pc:sldMk cId="1731976489" sldId="2134805608"/>
            <ac:spMk id="10" creationId="{357991C7-2E5C-4053-8339-9F31DF2BCD5D}"/>
          </ac:spMkLst>
        </pc:spChg>
        <pc:spChg chg="add del mod">
          <ac:chgData name="Vesa Juvonen" userId="c7243be1-99a3-4752-ab2a-0cf698cf8236" providerId="ADAL" clId="{EE0101DD-EEEC-4902-A661-2B4958327457}" dt="2021-05-20T11:06:42.153" v="700" actId="700"/>
          <ac:spMkLst>
            <pc:docMk/>
            <pc:sldMk cId="1731976489" sldId="2134805608"/>
            <ac:spMk id="12" creationId="{C58F7BAB-E958-4FDE-83DF-B39D0D2512D9}"/>
          </ac:spMkLst>
        </pc:spChg>
        <pc:spChg chg="add mod">
          <ac:chgData name="Vesa Juvonen" userId="c7243be1-99a3-4752-ab2a-0cf698cf8236" providerId="ADAL" clId="{EE0101DD-EEEC-4902-A661-2B4958327457}" dt="2021-05-20T11:07:16.453" v="753" actId="207"/>
          <ac:spMkLst>
            <pc:docMk/>
            <pc:sldMk cId="1731976489" sldId="2134805608"/>
            <ac:spMk id="13" creationId="{01C436C5-50C1-4D4B-944D-5790D97EC38A}"/>
          </ac:spMkLst>
        </pc:spChg>
        <pc:spChg chg="add mod">
          <ac:chgData name="Vesa Juvonen" userId="c7243be1-99a3-4752-ab2a-0cf698cf8236" providerId="ADAL" clId="{EE0101DD-EEEC-4902-A661-2B4958327457}" dt="2021-05-20T11:08:49.131" v="914" actId="14100"/>
          <ac:spMkLst>
            <pc:docMk/>
            <pc:sldMk cId="1731976489" sldId="2134805608"/>
            <ac:spMk id="15" creationId="{BA6F3B0C-0D8C-4117-9C3E-FB5FB1B74824}"/>
          </ac:spMkLst>
        </pc:spChg>
        <pc:spChg chg="add mod">
          <ac:chgData name="Vesa Juvonen" userId="c7243be1-99a3-4752-ab2a-0cf698cf8236" providerId="ADAL" clId="{EE0101DD-EEEC-4902-A661-2B4958327457}" dt="2021-05-20T11:10:20.612" v="994" actId="27107"/>
          <ac:spMkLst>
            <pc:docMk/>
            <pc:sldMk cId="1731976489" sldId="2134805608"/>
            <ac:spMk id="17" creationId="{2BAD3971-506A-4521-8C4E-A718195E862E}"/>
          </ac:spMkLst>
        </pc:spChg>
        <pc:picChg chg="add mod">
          <ac:chgData name="Vesa Juvonen" userId="c7243be1-99a3-4752-ab2a-0cf698cf8236" providerId="ADAL" clId="{EE0101DD-EEEC-4902-A661-2B4958327457}" dt="2021-05-20T11:05:59.261" v="640" actId="1076"/>
          <ac:picMkLst>
            <pc:docMk/>
            <pc:sldMk cId="1731976489" sldId="2134805608"/>
            <ac:picMk id="2" creationId="{168016C2-E398-409C-9F31-3B9EA7C98674}"/>
          </ac:picMkLst>
        </pc:picChg>
        <pc:picChg chg="add">
          <ac:chgData name="Vesa Juvonen" userId="c7243be1-99a3-4752-ab2a-0cf698cf8236" providerId="ADAL" clId="{EE0101DD-EEEC-4902-A661-2B4958327457}" dt="2021-05-20T11:05:09.934" v="631" actId="22"/>
          <ac:picMkLst>
            <pc:docMk/>
            <pc:sldMk cId="1731976489" sldId="2134805608"/>
            <ac:picMk id="3" creationId="{AC4097E4-9364-4CF0-999F-941A98F0027C}"/>
          </ac:picMkLst>
        </pc:picChg>
        <pc:picChg chg="del">
          <ac:chgData name="Vesa Juvonen" userId="c7243be1-99a3-4752-ab2a-0cf698cf8236" providerId="ADAL" clId="{EE0101DD-EEEC-4902-A661-2B4958327457}" dt="2021-05-20T11:02:51.333" v="589" actId="478"/>
          <ac:picMkLst>
            <pc:docMk/>
            <pc:sldMk cId="1731976489" sldId="2134805608"/>
            <ac:picMk id="5" creationId="{7709A9F8-DE9B-4BA4-A65B-E135FA4797AE}"/>
          </ac:picMkLst>
        </pc:picChg>
        <pc:picChg chg="add del mod">
          <ac:chgData name="Vesa Juvonen" userId="c7243be1-99a3-4752-ab2a-0cf698cf8236" providerId="ADAL" clId="{EE0101DD-EEEC-4902-A661-2B4958327457}" dt="2021-05-20T11:05:45.140" v="637" actId="478"/>
          <ac:picMkLst>
            <pc:docMk/>
            <pc:sldMk cId="1731976489" sldId="2134805608"/>
            <ac:picMk id="7" creationId="{1894FCB2-C91F-481B-9D4E-A9DA7A46FBEE}"/>
          </ac:picMkLst>
        </pc:picChg>
      </pc:sldChg>
    </pc:docChg>
  </pc:docChgLst>
  <pc:docChgLst>
    <pc:chgData name="David Warner" userId="S::davidwarner@microsoft.com::51ffa14d-fdfd-4571-a787-ad4b3bb92711" providerId="AD" clId="Web-{8718DE7A-8574-4CEA-8525-D9E0C197C4F6}"/>
    <pc:docChg chg="modSld">
      <pc:chgData name="David Warner" userId="S::davidwarner@microsoft.com::51ffa14d-fdfd-4571-a787-ad4b3bb92711" providerId="AD" clId="Web-{8718DE7A-8574-4CEA-8525-D9E0C197C4F6}" dt="2022-06-06T18:32:02.682" v="1" actId="20577"/>
      <pc:docMkLst>
        <pc:docMk/>
      </pc:docMkLst>
      <pc:sldChg chg="modSp">
        <pc:chgData name="David Warner" userId="S::davidwarner@microsoft.com::51ffa14d-fdfd-4571-a787-ad4b3bb92711" providerId="AD" clId="Web-{8718DE7A-8574-4CEA-8525-D9E0C197C4F6}" dt="2022-06-06T18:32:02.682" v="1" actId="20577"/>
        <pc:sldMkLst>
          <pc:docMk/>
          <pc:sldMk cId="287163252" sldId="1567"/>
        </pc:sldMkLst>
        <pc:spChg chg="mod">
          <ac:chgData name="David Warner" userId="S::davidwarner@microsoft.com::51ffa14d-fdfd-4571-a787-ad4b3bb92711" providerId="AD" clId="Web-{8718DE7A-8574-4CEA-8525-D9E0C197C4F6}" dt="2022-06-06T18:32:02.682" v="1" actId="20577"/>
          <ac:spMkLst>
            <pc:docMk/>
            <pc:sldMk cId="287163252" sldId="1567"/>
            <ac:spMk id="8" creationId="{00000000-0000-0000-0000-000000000000}"/>
          </ac:spMkLst>
        </pc:spChg>
      </pc:sldChg>
    </pc:docChg>
  </pc:docChgLst>
  <pc:docChgLst>
    <pc:chgData name="David Warner" userId="S::david_dwarnerii.com#ext#@microsoft.onmicrosoft.com::acafcf14-4098-4a83-9425-e73571277a06" providerId="AD" clId="Web-{FAE22F64-F1E0-4271-A99E-B931AB2C4760}"/>
    <pc:docChg chg="modSld">
      <pc:chgData name="David Warner" userId="S::david_dwarnerii.com#ext#@microsoft.onmicrosoft.com::acafcf14-4098-4a83-9425-e73571277a06" providerId="AD" clId="Web-{FAE22F64-F1E0-4271-A99E-B931AB2C4760}" dt="2021-06-14T13:25:25.597" v="32" actId="20577"/>
      <pc:docMkLst>
        <pc:docMk/>
      </pc:docMkLst>
      <pc:sldChg chg="addSp delSp modSp">
        <pc:chgData name="David Warner" userId="S::david_dwarnerii.com#ext#@microsoft.onmicrosoft.com::acafcf14-4098-4a83-9425-e73571277a06" providerId="AD" clId="Web-{FAE22F64-F1E0-4271-A99E-B931AB2C4760}" dt="2021-06-14T13:25:25.597" v="32" actId="20577"/>
        <pc:sldMkLst>
          <pc:docMk/>
          <pc:sldMk cId="357588276" sldId="2076136388"/>
        </pc:sldMkLst>
        <pc:spChg chg="del">
          <ac:chgData name="David Warner" userId="S::david_dwarnerii.com#ext#@microsoft.onmicrosoft.com::acafcf14-4098-4a83-9425-e73571277a06" providerId="AD" clId="Web-{FAE22F64-F1E0-4271-A99E-B931AB2C4760}" dt="2021-06-14T13:25:08.534" v="5"/>
          <ac:spMkLst>
            <pc:docMk/>
            <pc:sldMk cId="357588276" sldId="2076136388"/>
            <ac:spMk id="9" creationId="{E00A4A7B-76F5-4DD2-BDB4-53AB1B34275B}"/>
          </ac:spMkLst>
        </pc:spChg>
        <pc:spChg chg="del">
          <ac:chgData name="David Warner" userId="S::david_dwarnerii.com#ext#@microsoft.onmicrosoft.com::acafcf14-4098-4a83-9425-e73571277a06" providerId="AD" clId="Web-{FAE22F64-F1E0-4271-A99E-B931AB2C4760}" dt="2021-06-14T13:25:10.175" v="6"/>
          <ac:spMkLst>
            <pc:docMk/>
            <pc:sldMk cId="357588276" sldId="2076136388"/>
            <ac:spMk id="10" creationId="{428522A5-E75F-40EA-865C-45BA98C91F76}"/>
          </ac:spMkLst>
        </pc:spChg>
        <pc:spChg chg="add">
          <ac:chgData name="David Warner" userId="S::david_dwarnerii.com#ext#@microsoft.onmicrosoft.com::acafcf14-4098-4a83-9425-e73571277a06" providerId="AD" clId="Web-{FAE22F64-F1E0-4271-A99E-B931AB2C4760}" dt="2021-06-14T13:25:11.238" v="7"/>
          <ac:spMkLst>
            <pc:docMk/>
            <pc:sldMk cId="357588276" sldId="2076136388"/>
            <ac:spMk id="11" creationId="{03477876-6F7B-42BA-8034-F00C6D4D0825}"/>
          </ac:spMkLst>
        </pc:spChg>
        <pc:spChg chg="add mod">
          <ac:chgData name="David Warner" userId="S::david_dwarnerii.com#ext#@microsoft.onmicrosoft.com::acafcf14-4098-4a83-9425-e73571277a06" providerId="AD" clId="Web-{FAE22F64-F1E0-4271-A99E-B931AB2C4760}" dt="2021-06-14T13:25:25.597" v="32" actId="20577"/>
          <ac:spMkLst>
            <pc:docMk/>
            <pc:sldMk cId="357588276" sldId="2076136388"/>
            <ac:spMk id="12" creationId="{58BAD4F2-FCCB-46F6-A78E-93E8E8A16346}"/>
          </ac:spMkLst>
        </pc:spChg>
        <pc:picChg chg="add mod">
          <ac:chgData name="David Warner" userId="S::david_dwarnerii.com#ext#@microsoft.onmicrosoft.com::acafcf14-4098-4a83-9425-e73571277a06" providerId="AD" clId="Web-{FAE22F64-F1E0-4271-A99E-B931AB2C4760}" dt="2021-06-14T13:24:59.644" v="4" actId="14100"/>
          <ac:picMkLst>
            <pc:docMk/>
            <pc:sldMk cId="357588276" sldId="2076136388"/>
            <ac:picMk id="2" creationId="{5A1D3A02-0FF8-4E92-AB22-46521D6AA127}"/>
          </ac:picMkLst>
        </pc:picChg>
        <pc:picChg chg="del">
          <ac:chgData name="David Warner" userId="S::david_dwarnerii.com#ext#@microsoft.onmicrosoft.com::acafcf14-4098-4a83-9425-e73571277a06" providerId="AD" clId="Web-{FAE22F64-F1E0-4271-A99E-B931AB2C4760}" dt="2021-06-14T13:24:47.518" v="0"/>
          <ac:picMkLst>
            <pc:docMk/>
            <pc:sldMk cId="357588276" sldId="2076136388"/>
            <ac:picMk id="4" creationId="{97D3DC80-93E1-4624-8BA8-D134CAD6BE66}"/>
          </ac:picMkLst>
        </pc:picChg>
      </pc:sldChg>
    </pc:docChg>
  </pc:docChgLst>
  <pc:docChgLst>
    <pc:chgData name="Brian Jackett" userId="e2c557f4-fffa-4012-a1e1-e15087bfdbac" providerId="ADAL" clId="{440A6540-1E5F-409D-A57B-67DAD106E55B}"/>
    <pc:docChg chg="undo custSel addSld delSld modSld modSection">
      <pc:chgData name="Brian Jackett" userId="e2c557f4-fffa-4012-a1e1-e15087bfdbac" providerId="ADAL" clId="{440A6540-1E5F-409D-A57B-67DAD106E55B}" dt="2021-10-12T14:56:10.068" v="360" actId="1076"/>
      <pc:docMkLst>
        <pc:docMk/>
      </pc:docMkLst>
      <pc:sldChg chg="modSp mod">
        <pc:chgData name="Brian Jackett" userId="e2c557f4-fffa-4012-a1e1-e15087bfdbac" providerId="ADAL" clId="{440A6540-1E5F-409D-A57B-67DAD106E55B}" dt="2021-10-12T14:50:47.034" v="6" actId="20577"/>
        <pc:sldMkLst>
          <pc:docMk/>
          <pc:sldMk cId="287163252" sldId="1567"/>
        </pc:sldMkLst>
        <pc:spChg chg="mod">
          <ac:chgData name="Brian Jackett" userId="e2c557f4-fffa-4012-a1e1-e15087bfdbac" providerId="ADAL" clId="{440A6540-1E5F-409D-A57B-67DAD106E55B}" dt="2021-10-12T14:50:44.383" v="5" actId="20577"/>
          <ac:spMkLst>
            <pc:docMk/>
            <pc:sldMk cId="287163252" sldId="1567"/>
            <ac:spMk id="5" creationId="{9B6ECC88-D921-48D6-BA85-F52F354F9C35}"/>
          </ac:spMkLst>
        </pc:spChg>
        <pc:spChg chg="mod">
          <ac:chgData name="Brian Jackett" userId="e2c557f4-fffa-4012-a1e1-e15087bfdbac" providerId="ADAL" clId="{440A6540-1E5F-409D-A57B-67DAD106E55B}" dt="2021-10-12T14:50:47.034" v="6" actId="20577"/>
          <ac:spMkLst>
            <pc:docMk/>
            <pc:sldMk cId="287163252" sldId="1567"/>
            <ac:spMk id="8" creationId="{00000000-0000-0000-0000-000000000000}"/>
          </ac:spMkLst>
        </pc:spChg>
      </pc:sldChg>
      <pc:sldChg chg="del">
        <pc:chgData name="Brian Jackett" userId="e2c557f4-fffa-4012-a1e1-e15087bfdbac" providerId="ADAL" clId="{440A6540-1E5F-409D-A57B-67DAD106E55B}" dt="2021-10-12T14:52:05.706" v="120" actId="47"/>
        <pc:sldMkLst>
          <pc:docMk/>
          <pc:sldMk cId="380670563" sldId="1632"/>
        </pc:sldMkLst>
      </pc:sldChg>
      <pc:sldChg chg="del">
        <pc:chgData name="Brian Jackett" userId="e2c557f4-fffa-4012-a1e1-e15087bfdbac" providerId="ADAL" clId="{440A6540-1E5F-409D-A57B-67DAD106E55B}" dt="2021-10-12T14:52:01.459" v="119" actId="47"/>
        <pc:sldMkLst>
          <pc:docMk/>
          <pc:sldMk cId="720313206" sldId="1640"/>
        </pc:sldMkLst>
      </pc:sldChg>
      <pc:sldChg chg="del">
        <pc:chgData name="Brian Jackett" userId="e2c557f4-fffa-4012-a1e1-e15087bfdbac" providerId="ADAL" clId="{440A6540-1E5F-409D-A57B-67DAD106E55B}" dt="2021-10-12T14:52:05.706" v="120" actId="47"/>
        <pc:sldMkLst>
          <pc:docMk/>
          <pc:sldMk cId="3043375476" sldId="1641"/>
        </pc:sldMkLst>
      </pc:sldChg>
      <pc:sldChg chg="addSp delSp modSp mod">
        <pc:chgData name="Brian Jackett" userId="e2c557f4-fffa-4012-a1e1-e15087bfdbac" providerId="ADAL" clId="{440A6540-1E5F-409D-A57B-67DAD106E55B}" dt="2021-10-12T14:56:10.068" v="360" actId="1076"/>
        <pc:sldMkLst>
          <pc:docMk/>
          <pc:sldMk cId="10702720" sldId="2079"/>
        </pc:sldMkLst>
        <pc:spChg chg="mod">
          <ac:chgData name="Brian Jackett" userId="e2c557f4-fffa-4012-a1e1-e15087bfdbac" providerId="ADAL" clId="{440A6540-1E5F-409D-A57B-67DAD106E55B}" dt="2021-10-12T14:51:54.809" v="118" actId="6549"/>
          <ac:spMkLst>
            <pc:docMk/>
            <pc:sldMk cId="10702720" sldId="2079"/>
            <ac:spMk id="8" creationId="{00000000-0000-0000-0000-000000000000}"/>
          </ac:spMkLst>
        </pc:spChg>
        <pc:picChg chg="del">
          <ac:chgData name="Brian Jackett" userId="e2c557f4-fffa-4012-a1e1-e15087bfdbac" providerId="ADAL" clId="{440A6540-1E5F-409D-A57B-67DAD106E55B}" dt="2021-10-12T14:51:50.627" v="116" actId="478"/>
          <ac:picMkLst>
            <pc:docMk/>
            <pc:sldMk cId="10702720" sldId="2079"/>
            <ac:picMk id="2" creationId="{2EFF39AA-DED2-4C29-8608-1B1BD00A3ED9}"/>
          </ac:picMkLst>
        </pc:picChg>
        <pc:picChg chg="del">
          <ac:chgData name="Brian Jackett" userId="e2c557f4-fffa-4012-a1e1-e15087bfdbac" providerId="ADAL" clId="{440A6540-1E5F-409D-A57B-67DAD106E55B}" dt="2021-10-12T14:51:49.945" v="115" actId="478"/>
          <ac:picMkLst>
            <pc:docMk/>
            <pc:sldMk cId="10702720" sldId="2079"/>
            <ac:picMk id="4" creationId="{F7405F3C-F2A7-4EE1-ADAD-27A174A82D60}"/>
          </ac:picMkLst>
        </pc:picChg>
        <pc:picChg chg="add mod">
          <ac:chgData name="Brian Jackett" userId="e2c557f4-fffa-4012-a1e1-e15087bfdbac" providerId="ADAL" clId="{440A6540-1E5F-409D-A57B-67DAD106E55B}" dt="2021-10-12T14:56:08.200" v="359" actId="1076"/>
          <ac:picMkLst>
            <pc:docMk/>
            <pc:sldMk cId="10702720" sldId="2079"/>
            <ac:picMk id="6" creationId="{5E5A6925-2907-447E-9FEE-5FE7E9295CCD}"/>
          </ac:picMkLst>
        </pc:picChg>
        <pc:picChg chg="add mod">
          <ac:chgData name="Brian Jackett" userId="e2c557f4-fffa-4012-a1e1-e15087bfdbac" providerId="ADAL" clId="{440A6540-1E5F-409D-A57B-67DAD106E55B}" dt="2021-10-12T14:56:10.068" v="360" actId="1076"/>
          <ac:picMkLst>
            <pc:docMk/>
            <pc:sldMk cId="10702720" sldId="2079"/>
            <ac:picMk id="11" creationId="{578155A4-D00C-4DDD-9C15-9532B83B7664}"/>
          </ac:picMkLst>
        </pc:picChg>
      </pc:sldChg>
      <pc:sldChg chg="addSp">
        <pc:chgData name="Brian Jackett" userId="e2c557f4-fffa-4012-a1e1-e15087bfdbac" providerId="ADAL" clId="{440A6540-1E5F-409D-A57B-67DAD106E55B}" dt="2021-10-12T14:53:50.664" v="253"/>
        <pc:sldMkLst>
          <pc:docMk/>
          <pc:sldMk cId="707018194" sldId="2076136264"/>
        </pc:sldMkLst>
        <pc:spChg chg="add">
          <ac:chgData name="Brian Jackett" userId="e2c557f4-fffa-4012-a1e1-e15087bfdbac" providerId="ADAL" clId="{440A6540-1E5F-409D-A57B-67DAD106E55B}" dt="2021-10-12T14:53:50.664" v="253"/>
          <ac:spMkLst>
            <pc:docMk/>
            <pc:sldMk cId="707018194" sldId="2076136264"/>
            <ac:spMk id="3" creationId="{B9F67FDD-367D-42FB-A1E3-9B675D886018}"/>
          </ac:spMkLst>
        </pc:spChg>
      </pc:sldChg>
      <pc:sldChg chg="addSp delSp modSp add del mod">
        <pc:chgData name="Brian Jackett" userId="e2c557f4-fffa-4012-a1e1-e15087bfdbac" providerId="ADAL" clId="{440A6540-1E5F-409D-A57B-67DAD106E55B}" dt="2021-10-12T14:55:42.605" v="351" actId="1076"/>
        <pc:sldMkLst>
          <pc:docMk/>
          <pc:sldMk cId="778883926" sldId="2076136264"/>
        </pc:sldMkLst>
        <pc:spChg chg="mod">
          <ac:chgData name="Brian Jackett" userId="e2c557f4-fffa-4012-a1e1-e15087bfdbac" providerId="ADAL" clId="{440A6540-1E5F-409D-A57B-67DAD106E55B}" dt="2021-10-12T14:55:25.555" v="347" actId="20577"/>
          <ac:spMkLst>
            <pc:docMk/>
            <pc:sldMk cId="778883926" sldId="2076136264"/>
            <ac:spMk id="14" creationId="{953584C8-8734-42EA-AD16-6AA2B405D249}"/>
          </ac:spMkLst>
        </pc:spChg>
        <pc:picChg chg="add mod">
          <ac:chgData name="Brian Jackett" userId="e2c557f4-fffa-4012-a1e1-e15087bfdbac" providerId="ADAL" clId="{440A6540-1E5F-409D-A57B-67DAD106E55B}" dt="2021-10-12T14:55:42.605" v="351" actId="1076"/>
          <ac:picMkLst>
            <pc:docMk/>
            <pc:sldMk cId="778883926" sldId="2076136264"/>
            <ac:picMk id="5" creationId="{1938FCDC-0AC5-43EE-9325-A65375F4082E}"/>
          </ac:picMkLst>
        </pc:picChg>
        <pc:picChg chg="del">
          <ac:chgData name="Brian Jackett" userId="e2c557f4-fffa-4012-a1e1-e15087bfdbac" providerId="ADAL" clId="{440A6540-1E5F-409D-A57B-67DAD106E55B}" dt="2021-10-12T14:52:47.639" v="141" actId="478"/>
          <ac:picMkLst>
            <pc:docMk/>
            <pc:sldMk cId="778883926" sldId="2076136264"/>
            <ac:picMk id="7" creationId="{A73F7A2D-C3DF-4B2B-9C98-F31EDAB21B0D}"/>
          </ac:picMkLst>
        </pc:picChg>
        <pc:picChg chg="add mod">
          <ac:chgData name="Brian Jackett" userId="e2c557f4-fffa-4012-a1e1-e15087bfdbac" providerId="ADAL" clId="{440A6540-1E5F-409D-A57B-67DAD106E55B}" dt="2021-10-12T14:55:35.621" v="350" actId="1076"/>
          <ac:picMkLst>
            <pc:docMk/>
            <pc:sldMk cId="778883926" sldId="2076136264"/>
            <ac:picMk id="8" creationId="{3E1A83FD-92DB-4367-BD9C-26082B3CD269}"/>
          </ac:picMkLst>
        </pc:picChg>
        <pc:picChg chg="del">
          <ac:chgData name="Brian Jackett" userId="e2c557f4-fffa-4012-a1e1-e15087bfdbac" providerId="ADAL" clId="{440A6540-1E5F-409D-A57B-67DAD106E55B}" dt="2021-10-12T14:52:47.214" v="140" actId="478"/>
          <ac:picMkLst>
            <pc:docMk/>
            <pc:sldMk cId="778883926" sldId="2076136264"/>
            <ac:picMk id="9" creationId="{C8DBB1C0-5B12-4A75-A996-1ACB97F3C148}"/>
          </ac:picMkLst>
        </pc:picChg>
      </pc:sldChg>
      <pc:sldChg chg="del">
        <pc:chgData name="Brian Jackett" userId="e2c557f4-fffa-4012-a1e1-e15087bfdbac" providerId="ADAL" clId="{440A6540-1E5F-409D-A57B-67DAD106E55B}" dt="2021-10-12T14:52:01.459" v="119" actId="47"/>
        <pc:sldMkLst>
          <pc:docMk/>
          <pc:sldMk cId="2199141448" sldId="2076137480"/>
        </pc:sldMkLst>
      </pc:sldChg>
      <pc:sldChg chg="del">
        <pc:chgData name="Brian Jackett" userId="e2c557f4-fffa-4012-a1e1-e15087bfdbac" providerId="ADAL" clId="{440A6540-1E5F-409D-A57B-67DAD106E55B}" dt="2021-10-12T14:52:01.459" v="119" actId="47"/>
        <pc:sldMkLst>
          <pc:docMk/>
          <pc:sldMk cId="1882481969" sldId="2076137668"/>
        </pc:sldMkLst>
      </pc:sldChg>
      <pc:sldChg chg="addSp modSp mod">
        <pc:chgData name="Brian Jackett" userId="e2c557f4-fffa-4012-a1e1-e15087bfdbac" providerId="ADAL" clId="{440A6540-1E5F-409D-A57B-67DAD106E55B}" dt="2021-10-12T14:52:26.927" v="138" actId="20577"/>
        <pc:sldMkLst>
          <pc:docMk/>
          <pc:sldMk cId="3652143241" sldId="2076137669"/>
        </pc:sldMkLst>
        <pc:spChg chg="add mod">
          <ac:chgData name="Brian Jackett" userId="e2c557f4-fffa-4012-a1e1-e15087bfdbac" providerId="ADAL" clId="{440A6540-1E5F-409D-A57B-67DAD106E55B}" dt="2021-10-12T14:52:26.927" v="138" actId="20577"/>
          <ac:spMkLst>
            <pc:docMk/>
            <pc:sldMk cId="3652143241" sldId="2076137669"/>
            <ac:spMk id="3" creationId="{9E124C81-1823-47CA-AF08-183FE44C6540}"/>
          </ac:spMkLst>
        </pc:spChg>
      </pc:sldChg>
      <pc:sldChg chg="addSp mod">
        <pc:chgData name="Brian Jackett" userId="e2c557f4-fffa-4012-a1e1-e15087bfdbac" providerId="ADAL" clId="{440A6540-1E5F-409D-A57B-67DAD106E55B}" dt="2021-10-12T14:52:38.668" v="139" actId="22"/>
        <pc:sldMkLst>
          <pc:docMk/>
          <pc:sldMk cId="1812315545" sldId="2134805597"/>
        </pc:sldMkLst>
        <pc:spChg chg="add">
          <ac:chgData name="Brian Jackett" userId="e2c557f4-fffa-4012-a1e1-e15087bfdbac" providerId="ADAL" clId="{440A6540-1E5F-409D-A57B-67DAD106E55B}" dt="2021-10-12T14:52:38.668" v="139" actId="22"/>
          <ac:spMkLst>
            <pc:docMk/>
            <pc:sldMk cId="1812315545" sldId="2134805597"/>
            <ac:spMk id="2" creationId="{7A2F839B-0382-4206-8399-C0429C5F25C5}"/>
          </ac:spMkLst>
        </pc:spChg>
      </pc:sldChg>
    </pc:docChg>
  </pc:docChgLst>
  <pc:docChgLst>
    <pc:chgData name="Julie Turner" userId="S::julie.turner_sympraxisconsulting.com#ext#@microsoft.onmicrosoft.com::51f00042-4c48-4111-9ee4-670ef2fc7d0e" providerId="AD" clId="Web-{3EB135C3-F887-466B-99DE-DFD945E448A8}"/>
    <pc:docChg chg="modSld">
      <pc:chgData name="Julie Turner" userId="S::julie.turner_sympraxisconsulting.com#ext#@microsoft.onmicrosoft.com::51f00042-4c48-4111-9ee4-670ef2fc7d0e" providerId="AD" clId="Web-{3EB135C3-F887-466B-99DE-DFD945E448A8}" dt="2021-07-13T21:14:41.775" v="14" actId="20577"/>
      <pc:docMkLst>
        <pc:docMk/>
      </pc:docMkLst>
      <pc:sldChg chg="modSp">
        <pc:chgData name="Julie Turner" userId="S::julie.turner_sympraxisconsulting.com#ext#@microsoft.onmicrosoft.com::51f00042-4c48-4111-9ee4-670ef2fc7d0e" providerId="AD" clId="Web-{3EB135C3-F887-466B-99DE-DFD945E448A8}" dt="2021-07-13T21:14:41.775" v="14" actId="20577"/>
        <pc:sldMkLst>
          <pc:docMk/>
          <pc:sldMk cId="2877399898" sldId="1623"/>
        </pc:sldMkLst>
        <pc:spChg chg="mod">
          <ac:chgData name="Julie Turner" userId="S::julie.turner_sympraxisconsulting.com#ext#@microsoft.onmicrosoft.com::51f00042-4c48-4111-9ee4-670ef2fc7d0e" providerId="AD" clId="Web-{3EB135C3-F887-466B-99DE-DFD945E448A8}" dt="2021-07-13T21:14:41.775" v="14" actId="20577"/>
          <ac:spMkLst>
            <pc:docMk/>
            <pc:sldMk cId="2877399898" sldId="1623"/>
            <ac:spMk id="3" creationId="{CBDC9C38-872E-4048-96FE-C321FEF21EC1}"/>
          </ac:spMkLst>
        </pc:spChg>
      </pc:sldChg>
    </pc:docChg>
  </pc:docChgLst>
  <pc:docChgLst>
    <pc:chgData name="Mikael Svenson" userId="S::misvenso@microsoft.com::965d4e6a-fd22-4d0b-8bb9-2315d7bb356c" providerId="AD" clId="Web-{E147B29F-004B-0000-D175-015A1C14F2DC}"/>
    <pc:docChg chg="modSld">
      <pc:chgData name="Mikael Svenson" userId="S::misvenso@microsoft.com::965d4e6a-fd22-4d0b-8bb9-2315d7bb356c" providerId="AD" clId="Web-{E147B29F-004B-0000-D175-015A1C14F2DC}" dt="2021-03-08T14:52:42.822" v="54" actId="20577"/>
      <pc:docMkLst>
        <pc:docMk/>
      </pc:docMkLst>
      <pc:sldChg chg="delSp modSp">
        <pc:chgData name="Mikael Svenson" userId="S::misvenso@microsoft.com::965d4e6a-fd22-4d0b-8bb9-2315d7bb356c" providerId="AD" clId="Web-{E147B29F-004B-0000-D175-015A1C14F2DC}" dt="2021-03-08T14:52:42.822" v="54" actId="20577"/>
        <pc:sldMkLst>
          <pc:docMk/>
          <pc:sldMk cId="2925091645" sldId="2076136308"/>
        </pc:sldMkLst>
        <pc:spChg chg="mod">
          <ac:chgData name="Mikael Svenson" userId="S::misvenso@microsoft.com::965d4e6a-fd22-4d0b-8bb9-2315d7bb356c" providerId="AD" clId="Web-{E147B29F-004B-0000-D175-015A1C14F2DC}" dt="2021-03-08T14:52:42.822" v="54" actId="20577"/>
          <ac:spMkLst>
            <pc:docMk/>
            <pc:sldMk cId="2925091645" sldId="2076136308"/>
            <ac:spMk id="3" creationId="{CBDC9C38-872E-4048-96FE-C321FEF21EC1}"/>
          </ac:spMkLst>
        </pc:spChg>
        <pc:spChg chg="del">
          <ac:chgData name="Mikael Svenson" userId="S::misvenso@microsoft.com::965d4e6a-fd22-4d0b-8bb9-2315d7bb356c" providerId="AD" clId="Web-{E147B29F-004B-0000-D175-015A1C14F2DC}" dt="2021-03-08T14:51:32.789" v="0"/>
          <ac:spMkLst>
            <pc:docMk/>
            <pc:sldMk cId="2925091645" sldId="2076136308"/>
            <ac:spMk id="5" creationId="{1CE67D3D-5833-4C1E-BA66-88D9A8B3CF76}"/>
          </ac:spMkLst>
        </pc:spChg>
      </pc:sldChg>
    </pc:docChg>
  </pc:docChgLst>
  <pc:docChgLst>
    <pc:chgData name="Vesa Juvonen" userId="c7243be1-99a3-4752-ab2a-0cf698cf8236" providerId="ADAL" clId="{DDBC4335-ACA7-49DD-A82E-1BFEBB8EA6FF}"/>
    <pc:docChg chg="undo custSel addSld delSld modSld sldOrd modSection">
      <pc:chgData name="Vesa Juvonen" userId="c7243be1-99a3-4752-ab2a-0cf698cf8236" providerId="ADAL" clId="{DDBC4335-ACA7-49DD-A82E-1BFEBB8EA6FF}" dt="2022-05-10T10:57:00.464" v="281" actId="1076"/>
      <pc:docMkLst>
        <pc:docMk/>
      </pc:docMkLst>
      <pc:sldChg chg="modSp add del mod modClrScheme chgLayout">
        <pc:chgData name="Vesa Juvonen" userId="c7243be1-99a3-4752-ab2a-0cf698cf8236" providerId="ADAL" clId="{DDBC4335-ACA7-49DD-A82E-1BFEBB8EA6FF}" dt="2022-05-10T10:43:28.064" v="131" actId="47"/>
        <pc:sldMkLst>
          <pc:docMk/>
          <pc:sldMk cId="720313206" sldId="1640"/>
        </pc:sldMkLst>
        <pc:spChg chg="mod ord">
          <ac:chgData name="Vesa Juvonen" userId="c7243be1-99a3-4752-ab2a-0cf698cf8236" providerId="ADAL" clId="{DDBC4335-ACA7-49DD-A82E-1BFEBB8EA6FF}" dt="2022-05-10T10:43:01.186" v="129" actId="700"/>
          <ac:spMkLst>
            <pc:docMk/>
            <pc:sldMk cId="720313206" sldId="1640"/>
            <ac:spMk id="2"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5"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7" creationId="{00000000-0000-0000-0000-000000000000}"/>
          </ac:spMkLst>
        </pc:spChg>
      </pc:sldChg>
      <pc:sldChg chg="add del">
        <pc:chgData name="Vesa Juvonen" userId="c7243be1-99a3-4752-ab2a-0cf698cf8236" providerId="ADAL" clId="{DDBC4335-ACA7-49DD-A82E-1BFEBB8EA6FF}" dt="2022-05-10T10:43:28.064" v="131" actId="47"/>
        <pc:sldMkLst>
          <pc:docMk/>
          <pc:sldMk cId="3043375476" sldId="1641"/>
        </pc:sldMkLst>
      </pc:sldChg>
      <pc:sldChg chg="addSp delSp modSp mod">
        <pc:chgData name="Vesa Juvonen" userId="c7243be1-99a3-4752-ab2a-0cf698cf8236" providerId="ADAL" clId="{DDBC4335-ACA7-49DD-A82E-1BFEBB8EA6FF}" dt="2022-05-09T16:05:58.265" v="112" actId="1076"/>
        <pc:sldMkLst>
          <pc:docMk/>
          <pc:sldMk cId="10702720" sldId="2079"/>
        </pc:sldMkLst>
        <pc:spChg chg="del">
          <ac:chgData name="Vesa Juvonen" userId="c7243be1-99a3-4752-ab2a-0cf698cf8236" providerId="ADAL" clId="{DDBC4335-ACA7-49DD-A82E-1BFEBB8EA6FF}" dt="2022-05-09T16:05:05.173" v="104" actId="478"/>
          <ac:spMkLst>
            <pc:docMk/>
            <pc:sldMk cId="10702720" sldId="2079"/>
            <ac:spMk id="2" creationId="{4A2698E3-01A9-6585-BCB3-B97E7B8852A2}"/>
          </ac:spMkLst>
        </pc:spChg>
        <pc:spChg chg="mod">
          <ac:chgData name="Vesa Juvonen" userId="c7243be1-99a3-4752-ab2a-0cf698cf8236" providerId="ADAL" clId="{DDBC4335-ACA7-49DD-A82E-1BFEBB8EA6FF}" dt="2022-05-09T16:05:02.449" v="103" actId="108"/>
          <ac:spMkLst>
            <pc:docMk/>
            <pc:sldMk cId="10702720" sldId="2079"/>
            <ac:spMk id="8" creationId="{00000000-0000-0000-0000-000000000000}"/>
          </ac:spMkLst>
        </pc:spChg>
        <pc:spChg chg="add del">
          <ac:chgData name="Vesa Juvonen" userId="c7243be1-99a3-4752-ab2a-0cf698cf8236" providerId="ADAL" clId="{DDBC4335-ACA7-49DD-A82E-1BFEBB8EA6FF}" dt="2022-05-05T17:32:20.709" v="100" actId="478"/>
          <ac:spMkLst>
            <pc:docMk/>
            <pc:sldMk cId="10702720" sldId="2079"/>
            <ac:spMk id="9" creationId="{2416F42B-A6B0-5982-E7B4-A7F63051134E}"/>
          </ac:spMkLst>
        </pc:spChg>
        <pc:spChg chg="add del">
          <ac:chgData name="Vesa Juvonen" userId="c7243be1-99a3-4752-ab2a-0cf698cf8236" providerId="ADAL" clId="{DDBC4335-ACA7-49DD-A82E-1BFEBB8EA6FF}" dt="2022-05-05T17:32:15.347" v="99" actId="478"/>
          <ac:spMkLst>
            <pc:docMk/>
            <pc:sldMk cId="10702720" sldId="2079"/>
            <ac:spMk id="10" creationId="{F4EC2D21-3314-8219-B839-BC320739131C}"/>
          </ac:spMkLst>
        </pc:spChg>
        <pc:picChg chg="add mod">
          <ac:chgData name="Vesa Juvonen" userId="c7243be1-99a3-4752-ab2a-0cf698cf8236" providerId="ADAL" clId="{DDBC4335-ACA7-49DD-A82E-1BFEBB8EA6FF}" dt="2022-05-09T16:05:58.265" v="112" actId="1076"/>
          <ac:picMkLst>
            <pc:docMk/>
            <pc:sldMk cId="10702720" sldId="2079"/>
            <ac:picMk id="6" creationId="{34D1B84A-AA26-A624-4700-074B47AD0BE4}"/>
          </ac:picMkLst>
        </pc:picChg>
        <pc:picChg chg="add mod">
          <ac:chgData name="Vesa Juvonen" userId="c7243be1-99a3-4752-ab2a-0cf698cf8236" providerId="ADAL" clId="{DDBC4335-ACA7-49DD-A82E-1BFEBB8EA6FF}" dt="2022-05-09T16:05:57.023" v="111" actId="1076"/>
          <ac:picMkLst>
            <pc:docMk/>
            <pc:sldMk cId="10702720" sldId="2079"/>
            <ac:picMk id="12" creationId="{36CA5D09-81CA-BEC8-8B43-300D93CBEE6E}"/>
          </ac:picMkLst>
        </pc:picChg>
        <pc:picChg chg="add del mod">
          <ac:chgData name="Vesa Juvonen" userId="c7243be1-99a3-4752-ab2a-0cf698cf8236" providerId="ADAL" clId="{DDBC4335-ACA7-49DD-A82E-1BFEBB8EA6FF}" dt="2022-05-05T17:31:26.803" v="89" actId="478"/>
          <ac:picMkLst>
            <pc:docMk/>
            <pc:sldMk cId="10702720" sldId="2079"/>
            <ac:picMk id="14" creationId="{824880C0-21C8-3C68-1A20-82642BD977F9}"/>
          </ac:picMkLst>
        </pc:picChg>
      </pc:sldChg>
      <pc:sldChg chg="addSp delSp modSp mod">
        <pc:chgData name="Vesa Juvonen" userId="c7243be1-99a3-4752-ab2a-0cf698cf8236" providerId="ADAL" clId="{DDBC4335-ACA7-49DD-A82E-1BFEBB8EA6FF}" dt="2022-05-09T16:06:33.968" v="124" actId="1076"/>
        <pc:sldMkLst>
          <pc:docMk/>
          <pc:sldMk cId="778883926" sldId="2076136264"/>
        </pc:sldMkLst>
        <pc:spChg chg="del mod">
          <ac:chgData name="Vesa Juvonen" userId="c7243be1-99a3-4752-ab2a-0cf698cf8236" providerId="ADAL" clId="{DDBC4335-ACA7-49DD-A82E-1BFEBB8EA6FF}" dt="2022-05-09T16:06:05.105" v="113" actId="478"/>
          <ac:spMkLst>
            <pc:docMk/>
            <pc:sldMk cId="778883926" sldId="2076136264"/>
            <ac:spMk id="3" creationId="{4BC1ECA0-FBF4-5174-8E22-2A1D97F9B0CB}"/>
          </ac:spMkLst>
        </pc:spChg>
        <pc:spChg chg="mod">
          <ac:chgData name="Vesa Juvonen" userId="c7243be1-99a3-4752-ab2a-0cf698cf8236" providerId="ADAL" clId="{DDBC4335-ACA7-49DD-A82E-1BFEBB8EA6FF}" dt="2022-05-09T16:06:27.212" v="121" actId="20577"/>
          <ac:spMkLst>
            <pc:docMk/>
            <pc:sldMk cId="778883926" sldId="2076136264"/>
            <ac:spMk id="14" creationId="{953584C8-8734-42EA-AD16-6AA2B405D249}"/>
          </ac:spMkLst>
        </pc:spChg>
        <pc:picChg chg="add del mod">
          <ac:chgData name="Vesa Juvonen" userId="c7243be1-99a3-4752-ab2a-0cf698cf8236" providerId="ADAL" clId="{DDBC4335-ACA7-49DD-A82E-1BFEBB8EA6FF}" dt="2022-05-09T16:06:07.927" v="116" actId="478"/>
          <ac:picMkLst>
            <pc:docMk/>
            <pc:sldMk cId="778883926" sldId="2076136264"/>
            <ac:picMk id="5" creationId="{D629C53E-F21A-5B4D-A426-E930EC0450FE}"/>
          </ac:picMkLst>
        </pc:picChg>
        <pc:picChg chg="add mod">
          <ac:chgData name="Vesa Juvonen" userId="c7243be1-99a3-4752-ab2a-0cf698cf8236" providerId="ADAL" clId="{DDBC4335-ACA7-49DD-A82E-1BFEBB8EA6FF}" dt="2022-05-09T16:06:33.968" v="124" actId="1076"/>
          <ac:picMkLst>
            <pc:docMk/>
            <pc:sldMk cId="778883926" sldId="2076136264"/>
            <ac:picMk id="6" creationId="{FC8D71D2-A967-F771-473F-56C63BB00857}"/>
          </ac:picMkLst>
        </pc:picChg>
        <pc:picChg chg="add mod">
          <ac:chgData name="Vesa Juvonen" userId="c7243be1-99a3-4752-ab2a-0cf698cf8236" providerId="ADAL" clId="{DDBC4335-ACA7-49DD-A82E-1BFEBB8EA6FF}" dt="2022-05-09T16:06:30.001" v="122" actId="1076"/>
          <ac:picMkLst>
            <pc:docMk/>
            <pc:sldMk cId="778883926" sldId="2076136264"/>
            <ac:picMk id="8" creationId="{C405AB8F-882E-250F-AABB-F4C06E158C8F}"/>
          </ac:picMkLst>
        </pc:picChg>
      </pc:sldChg>
      <pc:sldChg chg="add del">
        <pc:chgData name="Vesa Juvonen" userId="c7243be1-99a3-4752-ab2a-0cf698cf8236" providerId="ADAL" clId="{DDBC4335-ACA7-49DD-A82E-1BFEBB8EA6FF}" dt="2022-05-10T10:43:28.064" v="131" actId="47"/>
        <pc:sldMkLst>
          <pc:docMk/>
          <pc:sldMk cId="1882481969" sldId="2076137668"/>
        </pc:sldMkLst>
      </pc:sldChg>
      <pc:sldChg chg="add del">
        <pc:chgData name="Vesa Juvonen" userId="c7243be1-99a3-4752-ab2a-0cf698cf8236" providerId="ADAL" clId="{DDBC4335-ACA7-49DD-A82E-1BFEBB8EA6FF}" dt="2022-05-10T10:43:28.064" v="131" actId="47"/>
        <pc:sldMkLst>
          <pc:docMk/>
          <pc:sldMk cId="3166917076" sldId="2134805601"/>
        </pc:sldMkLst>
      </pc:sldChg>
      <pc:sldChg chg="del">
        <pc:chgData name="Vesa Juvonen" userId="c7243be1-99a3-4752-ab2a-0cf698cf8236" providerId="ADAL" clId="{DDBC4335-ACA7-49DD-A82E-1BFEBB8EA6FF}" dt="2022-05-05T17:31:44.258" v="93" actId="47"/>
        <pc:sldMkLst>
          <pc:docMk/>
          <pc:sldMk cId="1055430305" sldId="2145707275"/>
        </pc:sldMkLst>
      </pc:sldChg>
      <pc:sldChg chg="mod modShow delCm">
        <pc:chgData name="Vesa Juvonen" userId="c7243be1-99a3-4752-ab2a-0cf698cf8236" providerId="ADAL" clId="{DDBC4335-ACA7-49DD-A82E-1BFEBB8EA6FF}" dt="2022-05-05T17:31:40.759" v="92" actId="729"/>
        <pc:sldMkLst>
          <pc:docMk/>
          <pc:sldMk cId="1247101359" sldId="2145707276"/>
        </pc:sldMkLst>
      </pc:sldChg>
      <pc:sldChg chg="add del modTransition">
        <pc:chgData name="Vesa Juvonen" userId="c7243be1-99a3-4752-ab2a-0cf698cf8236" providerId="ADAL" clId="{DDBC4335-ACA7-49DD-A82E-1BFEBB8EA6FF}" dt="2022-05-10T10:43:28.064" v="131" actId="47"/>
        <pc:sldMkLst>
          <pc:docMk/>
          <pc:sldMk cId="1893203813" sldId="2145707287"/>
        </pc:sldMkLst>
      </pc:sldChg>
      <pc:sldChg chg="add del">
        <pc:chgData name="Vesa Juvonen" userId="c7243be1-99a3-4752-ab2a-0cf698cf8236" providerId="ADAL" clId="{DDBC4335-ACA7-49DD-A82E-1BFEBB8EA6FF}" dt="2022-05-10T10:43:28.064" v="131" actId="47"/>
        <pc:sldMkLst>
          <pc:docMk/>
          <pc:sldMk cId="3385876494" sldId="2145707288"/>
        </pc:sldMkLst>
      </pc:sldChg>
      <pc:sldChg chg="add del">
        <pc:chgData name="Vesa Juvonen" userId="c7243be1-99a3-4752-ab2a-0cf698cf8236" providerId="ADAL" clId="{DDBC4335-ACA7-49DD-A82E-1BFEBB8EA6FF}" dt="2022-05-10T10:43:28.064" v="131" actId="47"/>
        <pc:sldMkLst>
          <pc:docMk/>
          <pc:sldMk cId="843493276" sldId="2145707289"/>
        </pc:sldMkLst>
      </pc:sldChg>
      <pc:sldChg chg="add del ord">
        <pc:chgData name="Vesa Juvonen" userId="c7243be1-99a3-4752-ab2a-0cf698cf8236" providerId="ADAL" clId="{DDBC4335-ACA7-49DD-A82E-1BFEBB8EA6FF}" dt="2022-05-10T10:43:48.656" v="135" actId="47"/>
        <pc:sldMkLst>
          <pc:docMk/>
          <pc:sldMk cId="3183236223" sldId="2145707290"/>
        </pc:sldMkLst>
      </pc:sldChg>
      <pc:sldChg chg="modSp add mod ord">
        <pc:chgData name="Vesa Juvonen" userId="c7243be1-99a3-4752-ab2a-0cf698cf8236" providerId="ADAL" clId="{DDBC4335-ACA7-49DD-A82E-1BFEBB8EA6FF}" dt="2022-05-10T10:54:28.014" v="240"/>
        <pc:sldMkLst>
          <pc:docMk/>
          <pc:sldMk cId="424588742" sldId="2145707291"/>
        </pc:sldMkLst>
        <pc:spChg chg="mod">
          <ac:chgData name="Vesa Juvonen" userId="c7243be1-99a3-4752-ab2a-0cf698cf8236" providerId="ADAL" clId="{DDBC4335-ACA7-49DD-A82E-1BFEBB8EA6FF}" dt="2022-05-10T10:53:42.660" v="234" actId="20577"/>
          <ac:spMkLst>
            <pc:docMk/>
            <pc:sldMk cId="424588742" sldId="2145707291"/>
            <ac:spMk id="2" creationId="{00000000-0000-0000-0000-000000000000}"/>
          </ac:spMkLst>
        </pc:spChg>
        <pc:spChg chg="mod">
          <ac:chgData name="Vesa Juvonen" userId="c7243be1-99a3-4752-ab2a-0cf698cf8236" providerId="ADAL" clId="{DDBC4335-ACA7-49DD-A82E-1BFEBB8EA6FF}" dt="2022-05-10T10:54:16.287" v="237" actId="21"/>
          <ac:spMkLst>
            <pc:docMk/>
            <pc:sldMk cId="424588742" sldId="2145707291"/>
            <ac:spMk id="5" creationId="{00000000-0000-0000-0000-000000000000}"/>
          </ac:spMkLst>
        </pc:spChg>
        <pc:spChg chg="mod">
          <ac:chgData name="Vesa Juvonen" userId="c7243be1-99a3-4752-ab2a-0cf698cf8236" providerId="ADAL" clId="{DDBC4335-ACA7-49DD-A82E-1BFEBB8EA6FF}" dt="2022-05-10T10:54:28.014" v="240"/>
          <ac:spMkLst>
            <pc:docMk/>
            <pc:sldMk cId="424588742" sldId="2145707291"/>
            <ac:spMk id="6" creationId="{B6BFF95C-9CC5-41D8-B97F-890353EE3235}"/>
          </ac:spMkLst>
        </pc:spChg>
        <pc:spChg chg="mod">
          <ac:chgData name="Vesa Juvonen" userId="c7243be1-99a3-4752-ab2a-0cf698cf8236" providerId="ADAL" clId="{DDBC4335-ACA7-49DD-A82E-1BFEBB8EA6FF}" dt="2022-05-10T10:54:25.360" v="239" actId="21"/>
          <ac:spMkLst>
            <pc:docMk/>
            <pc:sldMk cId="424588742" sldId="2145707291"/>
            <ac:spMk id="7" creationId="{00000000-0000-0000-0000-000000000000}"/>
          </ac:spMkLst>
        </pc:spChg>
        <pc:picChg chg="mod">
          <ac:chgData name="Vesa Juvonen" userId="c7243be1-99a3-4752-ab2a-0cf698cf8236" providerId="ADAL" clId="{DDBC4335-ACA7-49DD-A82E-1BFEBB8EA6FF}" dt="2022-05-10T10:51:16.966" v="179" actId="1076"/>
          <ac:picMkLst>
            <pc:docMk/>
            <pc:sldMk cId="424588742" sldId="2145707291"/>
            <ac:picMk id="9" creationId="{A5D866F4-AB14-4D79-9071-3001E96ABC22}"/>
          </ac:picMkLst>
        </pc:picChg>
      </pc:sldChg>
      <pc:sldChg chg="modSp add mod ord">
        <pc:chgData name="Vesa Juvonen" userId="c7243be1-99a3-4752-ab2a-0cf698cf8236" providerId="ADAL" clId="{DDBC4335-ACA7-49DD-A82E-1BFEBB8EA6FF}" dt="2022-05-10T10:54:56.930" v="245"/>
        <pc:sldMkLst>
          <pc:docMk/>
          <pc:sldMk cId="2443181263" sldId="2145707292"/>
        </pc:sldMkLst>
        <pc:spChg chg="mod">
          <ac:chgData name="Vesa Juvonen" userId="c7243be1-99a3-4752-ab2a-0cf698cf8236" providerId="ADAL" clId="{DDBC4335-ACA7-49DD-A82E-1BFEBB8EA6FF}" dt="2022-05-10T10:53:45.622" v="235" actId="20577"/>
          <ac:spMkLst>
            <pc:docMk/>
            <pc:sldMk cId="2443181263" sldId="2145707292"/>
            <ac:spMk id="2" creationId="{00000000-0000-0000-0000-000000000000}"/>
          </ac:spMkLst>
        </pc:spChg>
        <pc:spChg chg="mod">
          <ac:chgData name="Vesa Juvonen" userId="c7243be1-99a3-4752-ab2a-0cf698cf8236" providerId="ADAL" clId="{DDBC4335-ACA7-49DD-A82E-1BFEBB8EA6FF}" dt="2022-05-10T10:54:48.077" v="242" actId="21"/>
          <ac:spMkLst>
            <pc:docMk/>
            <pc:sldMk cId="2443181263" sldId="2145707292"/>
            <ac:spMk id="5" creationId="{00000000-0000-0000-0000-000000000000}"/>
          </ac:spMkLst>
        </pc:spChg>
        <pc:spChg chg="mod">
          <ac:chgData name="Vesa Juvonen" userId="c7243be1-99a3-4752-ab2a-0cf698cf8236" providerId="ADAL" clId="{DDBC4335-ACA7-49DD-A82E-1BFEBB8EA6FF}" dt="2022-05-10T10:54:56.930" v="245"/>
          <ac:spMkLst>
            <pc:docMk/>
            <pc:sldMk cId="2443181263" sldId="2145707292"/>
            <ac:spMk id="6" creationId="{B6BFF95C-9CC5-41D8-B97F-890353EE3235}"/>
          </ac:spMkLst>
        </pc:spChg>
        <pc:spChg chg="mod">
          <ac:chgData name="Vesa Juvonen" userId="c7243be1-99a3-4752-ab2a-0cf698cf8236" providerId="ADAL" clId="{DDBC4335-ACA7-49DD-A82E-1BFEBB8EA6FF}" dt="2022-05-10T10:54:54.488" v="244" actId="21"/>
          <ac:spMkLst>
            <pc:docMk/>
            <pc:sldMk cId="2443181263" sldId="2145707292"/>
            <ac:spMk id="7" creationId="{00000000-0000-0000-0000-000000000000}"/>
          </ac:spMkLst>
        </pc:spChg>
      </pc:sldChg>
      <pc:sldChg chg="modSp add mod ord">
        <pc:chgData name="Vesa Juvonen" userId="c7243be1-99a3-4752-ab2a-0cf698cf8236" providerId="ADAL" clId="{DDBC4335-ACA7-49DD-A82E-1BFEBB8EA6FF}" dt="2022-05-10T10:53:31.471" v="230" actId="21"/>
        <pc:sldMkLst>
          <pc:docMk/>
          <pc:sldMk cId="2538887527" sldId="2145707293"/>
        </pc:sldMkLst>
        <pc:spChg chg="mod">
          <ac:chgData name="Vesa Juvonen" userId="c7243be1-99a3-4752-ab2a-0cf698cf8236" providerId="ADAL" clId="{DDBC4335-ACA7-49DD-A82E-1BFEBB8EA6FF}" dt="2022-05-10T10:53:29.698" v="222" actId="20577"/>
          <ac:spMkLst>
            <pc:docMk/>
            <pc:sldMk cId="2538887527" sldId="2145707293"/>
            <ac:spMk id="2" creationId="{00000000-0000-0000-0000-000000000000}"/>
          </ac:spMkLst>
        </pc:spChg>
        <pc:spChg chg="mod">
          <ac:chgData name="Vesa Juvonen" userId="c7243be1-99a3-4752-ab2a-0cf698cf8236" providerId="ADAL" clId="{DDBC4335-ACA7-49DD-A82E-1BFEBB8EA6FF}" dt="2022-05-10T10:53:31.471" v="230" actId="21"/>
          <ac:spMkLst>
            <pc:docMk/>
            <pc:sldMk cId="2538887527" sldId="2145707293"/>
            <ac:spMk id="5" creationId="{00000000-0000-0000-0000-000000000000}"/>
          </ac:spMkLst>
        </pc:spChg>
        <pc:spChg chg="mod">
          <ac:chgData name="Vesa Juvonen" userId="c7243be1-99a3-4752-ab2a-0cf698cf8236" providerId="ADAL" clId="{DDBC4335-ACA7-49DD-A82E-1BFEBB8EA6FF}" dt="2022-05-10T10:50:16.678" v="169"/>
          <ac:spMkLst>
            <pc:docMk/>
            <pc:sldMk cId="2538887527" sldId="2145707293"/>
            <ac:spMk id="6" creationId="{B6BFF95C-9CC5-41D8-B97F-890353EE3235}"/>
          </ac:spMkLst>
        </pc:spChg>
        <pc:spChg chg="mod">
          <ac:chgData name="Vesa Juvonen" userId="c7243be1-99a3-4752-ab2a-0cf698cf8236" providerId="ADAL" clId="{DDBC4335-ACA7-49DD-A82E-1BFEBB8EA6FF}" dt="2022-05-10T10:53:29.874" v="223"/>
          <ac:spMkLst>
            <pc:docMk/>
            <pc:sldMk cId="2538887527" sldId="2145707293"/>
            <ac:spMk id="7" creationId="{00000000-0000-0000-0000-000000000000}"/>
          </ac:spMkLst>
        </pc:spChg>
      </pc:sldChg>
      <pc:sldChg chg="add del modTransition">
        <pc:chgData name="Vesa Juvonen" userId="c7243be1-99a3-4752-ab2a-0cf698cf8236" providerId="ADAL" clId="{DDBC4335-ACA7-49DD-A82E-1BFEBB8EA6FF}" dt="2022-05-10T10:42:52.154" v="127"/>
        <pc:sldMkLst>
          <pc:docMk/>
          <pc:sldMk cId="274882948" sldId="2145707294"/>
        </pc:sldMkLst>
      </pc:sldChg>
      <pc:sldChg chg="modSp add mod ord">
        <pc:chgData name="Vesa Juvonen" userId="c7243be1-99a3-4752-ab2a-0cf698cf8236" providerId="ADAL" clId="{DDBC4335-ACA7-49DD-A82E-1BFEBB8EA6FF}" dt="2022-05-10T10:50:43.506" v="174"/>
        <pc:sldMkLst>
          <pc:docMk/>
          <pc:sldMk cId="2464948501" sldId="2145707294"/>
        </pc:sldMkLst>
        <pc:spChg chg="mod">
          <ac:chgData name="Vesa Juvonen" userId="c7243be1-99a3-4752-ab2a-0cf698cf8236" providerId="ADAL" clId="{DDBC4335-ACA7-49DD-A82E-1BFEBB8EA6FF}" dt="2022-05-10T10:50:34.447" v="171" actId="21"/>
          <ac:spMkLst>
            <pc:docMk/>
            <pc:sldMk cId="2464948501" sldId="2145707294"/>
            <ac:spMk id="5" creationId="{00000000-0000-0000-0000-000000000000}"/>
          </ac:spMkLst>
        </pc:spChg>
        <pc:spChg chg="mod">
          <ac:chgData name="Vesa Juvonen" userId="c7243be1-99a3-4752-ab2a-0cf698cf8236" providerId="ADAL" clId="{DDBC4335-ACA7-49DD-A82E-1BFEBB8EA6FF}" dt="2022-05-10T10:50:43.506" v="174"/>
          <ac:spMkLst>
            <pc:docMk/>
            <pc:sldMk cId="2464948501" sldId="2145707294"/>
            <ac:spMk id="6" creationId="{372A50EE-67E5-4F87-A48C-BEC0030EB2B3}"/>
          </ac:spMkLst>
        </pc:spChg>
        <pc:spChg chg="mod">
          <ac:chgData name="Vesa Juvonen" userId="c7243be1-99a3-4752-ab2a-0cf698cf8236" providerId="ADAL" clId="{DDBC4335-ACA7-49DD-A82E-1BFEBB8EA6FF}" dt="2022-05-10T10:50:41.259" v="173" actId="21"/>
          <ac:spMkLst>
            <pc:docMk/>
            <pc:sldMk cId="2464948501" sldId="2145707294"/>
            <ac:spMk id="7" creationId="{00000000-0000-0000-0000-000000000000}"/>
          </ac:spMkLst>
        </pc:spChg>
      </pc:sldChg>
      <pc:sldChg chg="add del ord">
        <pc:chgData name="Vesa Juvonen" userId="c7243be1-99a3-4752-ab2a-0cf698cf8236" providerId="ADAL" clId="{DDBC4335-ACA7-49DD-A82E-1BFEBB8EA6FF}" dt="2022-05-10T10:44:05.103" v="138" actId="47"/>
        <pc:sldMkLst>
          <pc:docMk/>
          <pc:sldMk cId="2227518023" sldId="2145707295"/>
        </pc:sldMkLst>
      </pc:sldChg>
      <pc:sldChg chg="modSp add mod ord">
        <pc:chgData name="Vesa Juvonen" userId="c7243be1-99a3-4752-ab2a-0cf698cf8236" providerId="ADAL" clId="{DDBC4335-ACA7-49DD-A82E-1BFEBB8EA6FF}" dt="2022-05-10T10:57:00.464" v="281" actId="1076"/>
        <pc:sldMkLst>
          <pc:docMk/>
          <pc:sldMk cId="3987862389" sldId="2145707296"/>
        </pc:sldMkLst>
        <pc:spChg chg="mod">
          <ac:chgData name="Vesa Juvonen" userId="c7243be1-99a3-4752-ab2a-0cf698cf8236" providerId="ADAL" clId="{DDBC4335-ACA7-49DD-A82E-1BFEBB8EA6FF}" dt="2022-05-10T10:56:36.635" v="272" actId="108"/>
          <ac:spMkLst>
            <pc:docMk/>
            <pc:sldMk cId="3987862389" sldId="2145707296"/>
            <ac:spMk id="5" creationId="{00000000-0000-0000-0000-000000000000}"/>
          </ac:spMkLst>
        </pc:spChg>
        <pc:spChg chg="mod">
          <ac:chgData name="Vesa Juvonen" userId="c7243be1-99a3-4752-ab2a-0cf698cf8236" providerId="ADAL" clId="{DDBC4335-ACA7-49DD-A82E-1BFEBB8EA6FF}" dt="2022-05-10T10:56:39.707" v="273" actId="108"/>
          <ac:spMkLst>
            <pc:docMk/>
            <pc:sldMk cId="3987862389" sldId="2145707296"/>
            <ac:spMk id="6" creationId="{399FC354-4754-4AF7-B37B-013145D750F3}"/>
          </ac:spMkLst>
        </pc:spChg>
        <pc:spChg chg="mod">
          <ac:chgData name="Vesa Juvonen" userId="c7243be1-99a3-4752-ab2a-0cf698cf8236" providerId="ADAL" clId="{DDBC4335-ACA7-49DD-A82E-1BFEBB8EA6FF}" dt="2022-05-10T10:56:50.278" v="279" actId="20577"/>
          <ac:spMkLst>
            <pc:docMk/>
            <pc:sldMk cId="3987862389" sldId="2145707296"/>
            <ac:spMk id="7" creationId="{FF7DB6F2-A230-434B-BA45-3215EE59DFB5}"/>
          </ac:spMkLst>
        </pc:spChg>
        <pc:spChg chg="mod ord">
          <ac:chgData name="Vesa Juvonen" userId="c7243be1-99a3-4752-ab2a-0cf698cf8236" providerId="ADAL" clId="{DDBC4335-ACA7-49DD-A82E-1BFEBB8EA6FF}" dt="2022-05-10T10:56:56.038" v="280" actId="167"/>
          <ac:spMkLst>
            <pc:docMk/>
            <pc:sldMk cId="3987862389" sldId="2145707296"/>
            <ac:spMk id="8" creationId="{7E3687A3-39C5-464E-8253-AE51D6DA9383}"/>
          </ac:spMkLst>
        </pc:spChg>
        <pc:picChg chg="mod">
          <ac:chgData name="Vesa Juvonen" userId="c7243be1-99a3-4752-ab2a-0cf698cf8236" providerId="ADAL" clId="{DDBC4335-ACA7-49DD-A82E-1BFEBB8EA6FF}" dt="2022-05-10T10:57:00.464" v="281" actId="1076"/>
          <ac:picMkLst>
            <pc:docMk/>
            <pc:sldMk cId="3987862389" sldId="2145707296"/>
            <ac:picMk id="1026" creationId="{00000000-0000-0000-0000-000000000000}"/>
          </ac:picMkLst>
        </pc:picChg>
      </pc:sldChg>
      <pc:sldChg chg="modSp add mod">
        <pc:chgData name="Vesa Juvonen" userId="c7243be1-99a3-4752-ab2a-0cf698cf8236" providerId="ADAL" clId="{DDBC4335-ACA7-49DD-A82E-1BFEBB8EA6FF}" dt="2022-05-10T10:43:52.652" v="136" actId="207"/>
        <pc:sldMkLst>
          <pc:docMk/>
          <pc:sldMk cId="274882948" sldId="2145707297"/>
        </pc:sldMkLst>
        <pc:spChg chg="mod">
          <ac:chgData name="Vesa Juvonen" userId="c7243be1-99a3-4752-ab2a-0cf698cf8236" providerId="ADAL" clId="{DDBC4335-ACA7-49DD-A82E-1BFEBB8EA6FF}" dt="2022-05-10T10:43:52.652" v="136" actId="207"/>
          <ac:spMkLst>
            <pc:docMk/>
            <pc:sldMk cId="274882948" sldId="2145707297"/>
            <ac:spMk id="4" creationId="{B7EE2697-FF77-4373-9ED0-F3E544446F2C}"/>
          </ac:spMkLst>
        </pc:spChg>
      </pc:sldChg>
      <pc:sldChg chg="add">
        <pc:chgData name="Vesa Juvonen" userId="c7243be1-99a3-4752-ab2a-0cf698cf8236" providerId="ADAL" clId="{DDBC4335-ACA7-49DD-A82E-1BFEBB8EA6FF}" dt="2022-05-10T10:44:03.390" v="137"/>
        <pc:sldMkLst>
          <pc:docMk/>
          <pc:sldMk cId="2483622948" sldId="2145707298"/>
        </pc:sldMkLst>
      </pc:sldChg>
      <pc:sldMasterChg chg="delSldLayout">
        <pc:chgData name="Vesa Juvonen" userId="c7243be1-99a3-4752-ab2a-0cf698cf8236" providerId="ADAL" clId="{DDBC4335-ACA7-49DD-A82E-1BFEBB8EA6FF}" dt="2022-05-10T10:43:28.064" v="131" actId="47"/>
        <pc:sldMasterMkLst>
          <pc:docMk/>
          <pc:sldMasterMk cId="1615285113" sldId="2147484652"/>
        </pc:sldMasterMkLst>
        <pc:sldLayoutChg chg="del">
          <pc:chgData name="Vesa Juvonen" userId="c7243be1-99a3-4752-ab2a-0cf698cf8236" providerId="ADAL" clId="{DDBC4335-ACA7-49DD-A82E-1BFEBB8EA6FF}" dt="2022-05-10T10:43:28.064" v="131" actId="47"/>
          <pc:sldLayoutMkLst>
            <pc:docMk/>
            <pc:sldMasterMk cId="1615285113" sldId="2147484652"/>
            <pc:sldLayoutMk cId="3464315405" sldId="2147484664"/>
          </pc:sldLayoutMkLst>
        </pc:sldLayoutChg>
        <pc:sldLayoutChg chg="del">
          <pc:chgData name="Vesa Juvonen" userId="c7243be1-99a3-4752-ab2a-0cf698cf8236" providerId="ADAL" clId="{DDBC4335-ACA7-49DD-A82E-1BFEBB8EA6FF}" dt="2022-05-10T10:43:28.064" v="131" actId="47"/>
          <pc:sldLayoutMkLst>
            <pc:docMk/>
            <pc:sldMasterMk cId="1615285113" sldId="2147484652"/>
            <pc:sldLayoutMk cId="984912944" sldId="2147484665"/>
          </pc:sldLayoutMkLst>
        </pc:sldLayoutChg>
      </pc:sldMasterChg>
    </pc:docChg>
  </pc:docChgLst>
  <pc:docChgLst>
    <pc:chgData name="Vesa Juvonen" userId="c7243be1-99a3-4752-ab2a-0cf698cf8236" providerId="ADAL" clId="{C3B37E52-1835-4E38-91A3-84B816052569}"/>
    <pc:docChg chg="undo custSel addSld delSld modSld sldOrd modSection">
      <pc:chgData name="Vesa Juvonen" userId="c7243be1-99a3-4752-ab2a-0cf698cf8236" providerId="ADAL" clId="{C3B37E52-1835-4E38-91A3-84B816052569}" dt="2022-06-14T14:17:40.714" v="623"/>
      <pc:docMkLst>
        <pc:docMk/>
      </pc:docMkLst>
      <pc:sldChg chg="modSp mod">
        <pc:chgData name="Vesa Juvonen" userId="c7243be1-99a3-4752-ab2a-0cf698cf8236" providerId="ADAL" clId="{C3B37E52-1835-4E38-91A3-84B816052569}" dt="2022-06-14T14:17:40.714" v="623"/>
        <pc:sldMkLst>
          <pc:docMk/>
          <pc:sldMk cId="2967945684" sldId="277"/>
        </pc:sldMkLst>
        <pc:spChg chg="mod">
          <ac:chgData name="Vesa Juvonen" userId="c7243be1-99a3-4752-ab2a-0cf698cf8236" providerId="ADAL" clId="{C3B37E52-1835-4E38-91A3-84B816052569}" dt="2022-06-14T14:17:40.714" v="623"/>
          <ac:spMkLst>
            <pc:docMk/>
            <pc:sldMk cId="2967945684" sldId="277"/>
            <ac:spMk id="4" creationId="{A04E16D6-6682-4068-BF11-BA8E4E8E1BBC}"/>
          </ac:spMkLst>
        </pc:spChg>
      </pc:sldChg>
      <pc:sldChg chg="modSp mod">
        <pc:chgData name="Vesa Juvonen" userId="c7243be1-99a3-4752-ab2a-0cf698cf8236" providerId="ADAL" clId="{C3B37E52-1835-4E38-91A3-84B816052569}" dt="2022-06-14T13:42:11.681" v="104" actId="20577"/>
        <pc:sldMkLst>
          <pc:docMk/>
          <pc:sldMk cId="10702720" sldId="2079"/>
        </pc:sldMkLst>
        <pc:spChg chg="mod">
          <ac:chgData name="Vesa Juvonen" userId="c7243be1-99a3-4752-ab2a-0cf698cf8236" providerId="ADAL" clId="{C3B37E52-1835-4E38-91A3-84B816052569}" dt="2022-06-14T13:42:11.681" v="104" actId="20577"/>
          <ac:spMkLst>
            <pc:docMk/>
            <pc:sldMk cId="10702720" sldId="2079"/>
            <ac:spMk id="8" creationId="{00000000-0000-0000-0000-000000000000}"/>
          </ac:spMkLst>
        </pc:spChg>
      </pc:sldChg>
      <pc:sldChg chg="modCm">
        <pc:chgData name="Vesa Juvonen" userId="c7243be1-99a3-4752-ab2a-0cf698cf8236" providerId="ADAL" clId="{C3B37E52-1835-4E38-91A3-84B816052569}" dt="2022-06-14T14:05:48.465" v="363" actId="2056"/>
        <pc:sldMkLst>
          <pc:docMk/>
          <pc:sldMk cId="3194623737" sldId="2145707281"/>
        </pc:sldMkLst>
      </pc:sldChg>
      <pc:sldChg chg="addSp delSp modSp add mod">
        <pc:chgData name="Vesa Juvonen" userId="c7243be1-99a3-4752-ab2a-0cf698cf8236" providerId="ADAL" clId="{C3B37E52-1835-4E38-91A3-84B816052569}" dt="2022-06-14T14:11:58.293" v="492" actId="403"/>
        <pc:sldMkLst>
          <pc:docMk/>
          <pc:sldMk cId="424588742" sldId="2145707291"/>
        </pc:sldMkLst>
        <pc:spChg chg="mod">
          <ac:chgData name="Vesa Juvonen" userId="c7243be1-99a3-4752-ab2a-0cf698cf8236" providerId="ADAL" clId="{C3B37E52-1835-4E38-91A3-84B816052569}" dt="2022-06-14T14:09:49.521" v="418" actId="20577"/>
          <ac:spMkLst>
            <pc:docMk/>
            <pc:sldMk cId="424588742" sldId="2145707291"/>
            <ac:spMk id="2" creationId="{00000000-0000-0000-0000-000000000000}"/>
          </ac:spMkLst>
        </pc:spChg>
        <pc:spChg chg="mod">
          <ac:chgData name="Vesa Juvonen" userId="c7243be1-99a3-4752-ab2a-0cf698cf8236" providerId="ADAL" clId="{C3B37E52-1835-4E38-91A3-84B816052569}" dt="2022-06-14T14:11:53.135" v="490" actId="403"/>
          <ac:spMkLst>
            <pc:docMk/>
            <pc:sldMk cId="424588742" sldId="2145707291"/>
            <ac:spMk id="5" creationId="{00000000-0000-0000-0000-000000000000}"/>
          </ac:spMkLst>
        </pc:spChg>
        <pc:spChg chg="mod">
          <ac:chgData name="Vesa Juvonen" userId="c7243be1-99a3-4752-ab2a-0cf698cf8236" providerId="ADAL" clId="{C3B37E52-1835-4E38-91A3-84B816052569}" dt="2022-06-14T14:11:58.293" v="492" actId="403"/>
          <ac:spMkLst>
            <pc:docMk/>
            <pc:sldMk cId="424588742" sldId="2145707291"/>
            <ac:spMk id="6" creationId="{B6BFF95C-9CC5-41D8-B97F-890353EE3235}"/>
          </ac:spMkLst>
        </pc:spChg>
        <pc:spChg chg="mod">
          <ac:chgData name="Vesa Juvonen" userId="c7243be1-99a3-4752-ab2a-0cf698cf8236" providerId="ADAL" clId="{C3B37E52-1835-4E38-91A3-84B816052569}" dt="2022-06-14T14:11:56.047" v="491" actId="403"/>
          <ac:spMkLst>
            <pc:docMk/>
            <pc:sldMk cId="424588742" sldId="2145707291"/>
            <ac:spMk id="7" creationId="{00000000-0000-0000-0000-000000000000}"/>
          </ac:spMkLst>
        </pc:spChg>
        <pc:spChg chg="add del mod">
          <ac:chgData name="Vesa Juvonen" userId="c7243be1-99a3-4752-ab2a-0cf698cf8236" providerId="ADAL" clId="{C3B37E52-1835-4E38-91A3-84B816052569}" dt="2022-06-14T14:11:00.456" v="476" actId="478"/>
          <ac:spMkLst>
            <pc:docMk/>
            <pc:sldMk cId="424588742" sldId="2145707291"/>
            <ac:spMk id="8" creationId="{C465677F-F81F-49F2-FD76-9DC4985F7A32}"/>
          </ac:spMkLst>
        </pc:spChg>
        <pc:picChg chg="mod">
          <ac:chgData name="Vesa Juvonen" userId="c7243be1-99a3-4752-ab2a-0cf698cf8236" providerId="ADAL" clId="{C3B37E52-1835-4E38-91A3-84B816052569}" dt="2022-06-14T14:09:46.267" v="415" actId="1076"/>
          <ac:picMkLst>
            <pc:docMk/>
            <pc:sldMk cId="424588742" sldId="2145707291"/>
            <ac:picMk id="9" creationId="{A5D866F4-AB14-4D79-9071-3001E96ABC22}"/>
          </ac:picMkLst>
        </pc:picChg>
      </pc:sldChg>
      <pc:sldChg chg="modSp add mod">
        <pc:chgData name="Vesa Juvonen" userId="c7243be1-99a3-4752-ab2a-0cf698cf8236" providerId="ADAL" clId="{C3B37E52-1835-4E38-91A3-84B816052569}" dt="2022-06-14T14:12:11.437" v="494" actId="1076"/>
        <pc:sldMkLst>
          <pc:docMk/>
          <pc:sldMk cId="2443181263" sldId="2145707292"/>
        </pc:sldMkLst>
        <pc:spChg chg="mod">
          <ac:chgData name="Vesa Juvonen" userId="c7243be1-99a3-4752-ab2a-0cf698cf8236" providerId="ADAL" clId="{C3B37E52-1835-4E38-91A3-84B816052569}" dt="2022-06-14T14:10:26.988" v="433" actId="20577"/>
          <ac:spMkLst>
            <pc:docMk/>
            <pc:sldMk cId="2443181263" sldId="2145707292"/>
            <ac:spMk id="2" creationId="{00000000-0000-0000-0000-000000000000}"/>
          </ac:spMkLst>
        </pc:spChg>
        <pc:spChg chg="mod">
          <ac:chgData name="Vesa Juvonen" userId="c7243be1-99a3-4752-ab2a-0cf698cf8236" providerId="ADAL" clId="{C3B37E52-1835-4E38-91A3-84B816052569}" dt="2022-06-14T14:11:26.303" v="483" actId="21"/>
          <ac:spMkLst>
            <pc:docMk/>
            <pc:sldMk cId="2443181263" sldId="2145707292"/>
            <ac:spMk id="5" creationId="{00000000-0000-0000-0000-000000000000}"/>
          </ac:spMkLst>
        </pc:spChg>
        <pc:spChg chg="mod">
          <ac:chgData name="Vesa Juvonen" userId="c7243be1-99a3-4752-ab2a-0cf698cf8236" providerId="ADAL" clId="{C3B37E52-1835-4E38-91A3-84B816052569}" dt="2022-06-14T14:12:11.437" v="494" actId="1076"/>
          <ac:spMkLst>
            <pc:docMk/>
            <pc:sldMk cId="2443181263" sldId="2145707292"/>
            <ac:spMk id="6" creationId="{B6BFF95C-9CC5-41D8-B97F-890353EE3235}"/>
          </ac:spMkLst>
        </pc:spChg>
        <pc:spChg chg="mod">
          <ac:chgData name="Vesa Juvonen" userId="c7243be1-99a3-4752-ab2a-0cf698cf8236" providerId="ADAL" clId="{C3B37E52-1835-4E38-91A3-84B816052569}" dt="2022-06-14T14:12:08.889" v="493" actId="1076"/>
          <ac:spMkLst>
            <pc:docMk/>
            <pc:sldMk cId="2443181263" sldId="2145707292"/>
            <ac:spMk id="7" creationId="{00000000-0000-0000-0000-000000000000}"/>
          </ac:spMkLst>
        </pc:spChg>
      </pc:sldChg>
      <pc:sldChg chg="delSp modSp add mod">
        <pc:chgData name="Vesa Juvonen" userId="c7243be1-99a3-4752-ab2a-0cf698cf8236" providerId="ADAL" clId="{C3B37E52-1835-4E38-91A3-84B816052569}" dt="2022-06-14T14:12:36.889" v="507" actId="20577"/>
        <pc:sldMkLst>
          <pc:docMk/>
          <pc:sldMk cId="2538887527" sldId="2145707293"/>
        </pc:sldMkLst>
        <pc:spChg chg="mod">
          <ac:chgData name="Vesa Juvonen" userId="c7243be1-99a3-4752-ab2a-0cf698cf8236" providerId="ADAL" clId="{C3B37E52-1835-4E38-91A3-84B816052569}" dt="2022-06-14T14:12:36.889" v="507" actId="20577"/>
          <ac:spMkLst>
            <pc:docMk/>
            <pc:sldMk cId="2538887527" sldId="2145707293"/>
            <ac:spMk id="2" creationId="{00000000-0000-0000-0000-000000000000}"/>
          </ac:spMkLst>
        </pc:spChg>
        <pc:spChg chg="mod">
          <ac:chgData name="Vesa Juvonen" userId="c7243be1-99a3-4752-ab2a-0cf698cf8236" providerId="ADAL" clId="{C3B37E52-1835-4E38-91A3-84B816052569}" dt="2022-06-14T14:12:23.020" v="495" actId="21"/>
          <ac:spMkLst>
            <pc:docMk/>
            <pc:sldMk cId="2538887527" sldId="2145707293"/>
            <ac:spMk id="5" creationId="{00000000-0000-0000-0000-000000000000}"/>
          </ac:spMkLst>
        </pc:spChg>
        <pc:spChg chg="del mod">
          <ac:chgData name="Vesa Juvonen" userId="c7243be1-99a3-4752-ab2a-0cf698cf8236" providerId="ADAL" clId="{C3B37E52-1835-4E38-91A3-84B816052569}" dt="2022-06-14T14:09:24.968" v="409"/>
          <ac:spMkLst>
            <pc:docMk/>
            <pc:sldMk cId="2538887527" sldId="2145707293"/>
            <ac:spMk id="6" creationId="{B6BFF95C-9CC5-41D8-B97F-890353EE3235}"/>
          </ac:spMkLst>
        </pc:spChg>
        <pc:spChg chg="mod">
          <ac:chgData name="Vesa Juvonen" userId="c7243be1-99a3-4752-ab2a-0cf698cf8236" providerId="ADAL" clId="{C3B37E52-1835-4E38-91A3-84B816052569}" dt="2022-06-14T14:12:28.280" v="500" actId="403"/>
          <ac:spMkLst>
            <pc:docMk/>
            <pc:sldMk cId="2538887527" sldId="2145707293"/>
            <ac:spMk id="7" creationId="{00000000-0000-0000-0000-000000000000}"/>
          </ac:spMkLst>
        </pc:spChg>
        <pc:picChg chg="mod">
          <ac:chgData name="Vesa Juvonen" userId="c7243be1-99a3-4752-ab2a-0cf698cf8236" providerId="ADAL" clId="{C3B37E52-1835-4E38-91A3-84B816052569}" dt="2022-06-14T14:12:31.907" v="502" actId="14100"/>
          <ac:picMkLst>
            <pc:docMk/>
            <pc:sldMk cId="2538887527" sldId="2145707293"/>
            <ac:picMk id="9" creationId="{A5D866F4-AB14-4D79-9071-3001E96ABC22}"/>
          </ac:picMkLst>
        </pc:picChg>
      </pc:sldChg>
      <pc:sldChg chg="add del">
        <pc:chgData name="Vesa Juvonen" userId="c7243be1-99a3-4752-ab2a-0cf698cf8236" providerId="ADAL" clId="{C3B37E52-1835-4E38-91A3-84B816052569}" dt="2022-06-14T14:09:26.135" v="410" actId="47"/>
        <pc:sldMkLst>
          <pc:docMk/>
          <pc:sldMk cId="2464948501" sldId="2145707294"/>
        </pc:sldMkLst>
      </pc:sldChg>
      <pc:sldChg chg="modSp add mod ord">
        <pc:chgData name="Vesa Juvonen" userId="c7243be1-99a3-4752-ab2a-0cf698cf8236" providerId="ADAL" clId="{C3B37E52-1835-4E38-91A3-84B816052569}" dt="2022-06-14T14:06:59.937" v="378" actId="1076"/>
        <pc:sldMkLst>
          <pc:docMk/>
          <pc:sldMk cId="3987862389" sldId="2145707296"/>
        </pc:sldMkLst>
        <pc:spChg chg="mod">
          <ac:chgData name="Vesa Juvonen" userId="c7243be1-99a3-4752-ab2a-0cf698cf8236" providerId="ADAL" clId="{C3B37E52-1835-4E38-91A3-84B816052569}" dt="2022-06-14T14:06:52.623" v="375" actId="20577"/>
          <ac:spMkLst>
            <pc:docMk/>
            <pc:sldMk cId="3987862389" sldId="2145707296"/>
            <ac:spMk id="5" creationId="{00000000-0000-0000-0000-000000000000}"/>
          </ac:spMkLst>
        </pc:spChg>
        <pc:spChg chg="mod">
          <ac:chgData name="Vesa Juvonen" userId="c7243be1-99a3-4752-ab2a-0cf698cf8236" providerId="ADAL" clId="{C3B37E52-1835-4E38-91A3-84B816052569}" dt="2022-06-14T14:06:49.221" v="371" actId="21"/>
          <ac:spMkLst>
            <pc:docMk/>
            <pc:sldMk cId="3987862389" sldId="2145707296"/>
            <ac:spMk id="6" creationId="{399FC354-4754-4AF7-B37B-013145D750F3}"/>
          </ac:spMkLst>
        </pc:spChg>
        <pc:spChg chg="mod">
          <ac:chgData name="Vesa Juvonen" userId="c7243be1-99a3-4752-ab2a-0cf698cf8236" providerId="ADAL" clId="{C3B37E52-1835-4E38-91A3-84B816052569}" dt="2022-06-14T14:06:42.491" v="369" actId="21"/>
          <ac:spMkLst>
            <pc:docMk/>
            <pc:sldMk cId="3987862389" sldId="2145707296"/>
            <ac:spMk id="7" creationId="{FF7DB6F2-A230-434B-BA45-3215EE59DFB5}"/>
          </ac:spMkLst>
        </pc:spChg>
        <pc:spChg chg="mod">
          <ac:chgData name="Vesa Juvonen" userId="c7243be1-99a3-4752-ab2a-0cf698cf8236" providerId="ADAL" clId="{C3B37E52-1835-4E38-91A3-84B816052569}" dt="2022-06-14T14:06:44.836" v="370"/>
          <ac:spMkLst>
            <pc:docMk/>
            <pc:sldMk cId="3987862389" sldId="2145707296"/>
            <ac:spMk id="8" creationId="{7E3687A3-39C5-464E-8253-AE51D6DA9383}"/>
          </ac:spMkLst>
        </pc:spChg>
        <pc:picChg chg="mod">
          <ac:chgData name="Vesa Juvonen" userId="c7243be1-99a3-4752-ab2a-0cf698cf8236" providerId="ADAL" clId="{C3B37E52-1835-4E38-91A3-84B816052569}" dt="2022-06-14T14:06:59.937" v="378" actId="1076"/>
          <ac:picMkLst>
            <pc:docMk/>
            <pc:sldMk cId="3987862389" sldId="2145707296"/>
            <ac:picMk id="1026" creationId="{00000000-0000-0000-0000-000000000000}"/>
          </ac:picMkLst>
        </pc:picChg>
      </pc:sldChg>
      <pc:sldChg chg="modSp add mod">
        <pc:chgData name="Vesa Juvonen" userId="c7243be1-99a3-4752-ab2a-0cf698cf8236" providerId="ADAL" clId="{C3B37E52-1835-4E38-91A3-84B816052569}" dt="2022-06-14T13:43:43.274" v="107" actId="6549"/>
        <pc:sldMkLst>
          <pc:docMk/>
          <pc:sldMk cId="377922803" sldId="2145707302"/>
        </pc:sldMkLst>
        <pc:spChg chg="mod">
          <ac:chgData name="Vesa Juvonen" userId="c7243be1-99a3-4752-ab2a-0cf698cf8236" providerId="ADAL" clId="{C3B37E52-1835-4E38-91A3-84B816052569}" dt="2022-06-14T13:43:37.114" v="106" actId="207"/>
          <ac:spMkLst>
            <pc:docMk/>
            <pc:sldMk cId="377922803" sldId="2145707302"/>
            <ac:spMk id="4" creationId="{B7EE2697-FF77-4373-9ED0-F3E544446F2C}"/>
          </ac:spMkLst>
        </pc:spChg>
        <pc:spChg chg="mod">
          <ac:chgData name="Vesa Juvonen" userId="c7243be1-99a3-4752-ab2a-0cf698cf8236" providerId="ADAL" clId="{C3B37E52-1835-4E38-91A3-84B816052569}" dt="2022-06-14T13:43:43.274" v="107" actId="6549"/>
          <ac:spMkLst>
            <pc:docMk/>
            <pc:sldMk cId="377922803" sldId="2145707302"/>
            <ac:spMk id="5" creationId="{612C861E-93AA-4B5D-8907-782E4E0AF916}"/>
          </ac:spMkLst>
        </pc:spChg>
      </pc:sldChg>
      <pc:sldChg chg="add">
        <pc:chgData name="Vesa Juvonen" userId="c7243be1-99a3-4752-ab2a-0cf698cf8236" providerId="ADAL" clId="{C3B37E52-1835-4E38-91A3-84B816052569}" dt="2022-06-14T13:43:33.095" v="105"/>
        <pc:sldMkLst>
          <pc:docMk/>
          <pc:sldMk cId="1066408283" sldId="2145707303"/>
        </pc:sldMkLst>
      </pc:sldChg>
      <pc:sldChg chg="addSp delSp modSp new mod">
        <pc:chgData name="Vesa Juvonen" userId="c7243be1-99a3-4752-ab2a-0cf698cf8236" providerId="ADAL" clId="{C3B37E52-1835-4E38-91A3-84B816052569}" dt="2022-06-14T14:04:55.061" v="362" actId="1076"/>
        <pc:sldMkLst>
          <pc:docMk/>
          <pc:sldMk cId="1481252721" sldId="2145707304"/>
        </pc:sldMkLst>
        <pc:spChg chg="add mod">
          <ac:chgData name="Vesa Juvonen" userId="c7243be1-99a3-4752-ab2a-0cf698cf8236" providerId="ADAL" clId="{C3B37E52-1835-4E38-91A3-84B816052569}" dt="2022-06-14T14:03:53.094" v="351" actId="1076"/>
          <ac:spMkLst>
            <pc:docMk/>
            <pc:sldMk cId="1481252721" sldId="2145707304"/>
            <ac:spMk id="2" creationId="{78249820-C247-9E94-9753-4CC0623C93EC}"/>
          </ac:spMkLst>
        </pc:spChg>
        <pc:picChg chg="add del mod">
          <ac:chgData name="Vesa Juvonen" userId="c7243be1-99a3-4752-ab2a-0cf698cf8236" providerId="ADAL" clId="{C3B37E52-1835-4E38-91A3-84B816052569}" dt="2022-06-14T14:04:02.790" v="354" actId="478"/>
          <ac:picMkLst>
            <pc:docMk/>
            <pc:sldMk cId="1481252721" sldId="2145707304"/>
            <ac:picMk id="3" creationId="{AA662DAF-4079-87E2-93C7-1BBFC187DB41}"/>
          </ac:picMkLst>
        </pc:picChg>
        <pc:picChg chg="add mod">
          <ac:chgData name="Vesa Juvonen" userId="c7243be1-99a3-4752-ab2a-0cf698cf8236" providerId="ADAL" clId="{C3B37E52-1835-4E38-91A3-84B816052569}" dt="2022-06-14T14:04:54.569" v="361" actId="1076"/>
          <ac:picMkLst>
            <pc:docMk/>
            <pc:sldMk cId="1481252721" sldId="2145707304"/>
            <ac:picMk id="6" creationId="{56C70BF7-4F01-CA0E-7846-A6C1F12AA73B}"/>
          </ac:picMkLst>
        </pc:picChg>
        <pc:picChg chg="add mod">
          <ac:chgData name="Vesa Juvonen" userId="c7243be1-99a3-4752-ab2a-0cf698cf8236" providerId="ADAL" clId="{C3B37E52-1835-4E38-91A3-84B816052569}" dt="2022-06-14T14:04:55.061" v="362" actId="1076"/>
          <ac:picMkLst>
            <pc:docMk/>
            <pc:sldMk cId="1481252721" sldId="2145707304"/>
            <ac:picMk id="1026" creationId="{7C9AC53C-7541-F788-8EA7-CAE607D83435}"/>
          </ac:picMkLst>
        </pc:picChg>
      </pc:sldChg>
    </pc:docChg>
  </pc:docChgLst>
  <pc:docChgLst>
    <pc:chgData name="David Warner" userId="S::david_dwarnerii.com#ext#@microsoft.onmicrosoft.com::acafcf14-4098-4a83-9425-e73571277a06" providerId="AD" clId="Web-{3B4A6BDD-D798-419D-B01B-8C2165CD8D28}"/>
    <pc:docChg chg="modSld">
      <pc:chgData name="David Warner" userId="S::david_dwarnerii.com#ext#@microsoft.onmicrosoft.com::acafcf14-4098-4a83-9425-e73571277a06" providerId="AD" clId="Web-{3B4A6BDD-D798-419D-B01B-8C2165CD8D28}" dt="2022-02-14T23:50:19.025" v="1" actId="20577"/>
      <pc:docMkLst>
        <pc:docMk/>
      </pc:docMkLst>
      <pc:sldChg chg="modSp">
        <pc:chgData name="David Warner" userId="S::david_dwarnerii.com#ext#@microsoft.onmicrosoft.com::acafcf14-4098-4a83-9425-e73571277a06" providerId="AD" clId="Web-{3B4A6BDD-D798-419D-B01B-8C2165CD8D28}" dt="2022-02-14T23:50:19.025" v="1" actId="20577"/>
        <pc:sldMkLst>
          <pc:docMk/>
          <pc:sldMk cId="1812315545" sldId="2134805597"/>
        </pc:sldMkLst>
        <pc:spChg chg="mod">
          <ac:chgData name="David Warner" userId="S::david_dwarnerii.com#ext#@microsoft.onmicrosoft.com::acafcf14-4098-4a83-9425-e73571277a06" providerId="AD" clId="Web-{3B4A6BDD-D798-419D-B01B-8C2165CD8D28}" dt="2022-02-14T23:50:19.025" v="1" actId="20577"/>
          <ac:spMkLst>
            <pc:docMk/>
            <pc:sldMk cId="1812315545" sldId="2134805597"/>
            <ac:spMk id="10" creationId="{16E1CB8C-122B-4C5A-8724-D74AEC2B5DEC}"/>
          </ac:spMkLst>
        </pc:spChg>
      </pc:sldChg>
    </pc:docChg>
  </pc:docChgLst>
  <pc:docChgLst>
    <pc:chgData name="Vesa Juvonen" userId="c7243be1-99a3-4752-ab2a-0cf698cf8236" providerId="ADAL" clId="{DD941F52-5A16-4E9D-9F8F-84966D6E234B}"/>
    <pc:docChg chg="undo custSel modSld">
      <pc:chgData name="Vesa Juvonen" userId="c7243be1-99a3-4752-ab2a-0cf698cf8236" providerId="ADAL" clId="{DD941F52-5A16-4E9D-9F8F-84966D6E234B}" dt="2022-06-10T21:32:06.596" v="168" actId="1076"/>
      <pc:docMkLst>
        <pc:docMk/>
      </pc:docMkLst>
      <pc:sldChg chg="modSp mod">
        <pc:chgData name="Vesa Juvonen" userId="c7243be1-99a3-4752-ab2a-0cf698cf8236" providerId="ADAL" clId="{DD941F52-5A16-4E9D-9F8F-84966D6E234B}" dt="2022-06-10T21:27:08.957" v="113" actId="20577"/>
        <pc:sldMkLst>
          <pc:docMk/>
          <pc:sldMk cId="287163252" sldId="1567"/>
        </pc:sldMkLst>
        <pc:spChg chg="mod">
          <ac:chgData name="Vesa Juvonen" userId="c7243be1-99a3-4752-ab2a-0cf698cf8236" providerId="ADAL" clId="{DD941F52-5A16-4E9D-9F8F-84966D6E234B}" dt="2022-06-10T21:27:06.289" v="110" actId="20577"/>
          <ac:spMkLst>
            <pc:docMk/>
            <pc:sldMk cId="287163252" sldId="1567"/>
            <ac:spMk id="5" creationId="{9B6ECC88-D921-48D6-BA85-F52F354F9C35}"/>
          </ac:spMkLst>
        </pc:spChg>
        <pc:spChg chg="mod">
          <ac:chgData name="Vesa Juvonen" userId="c7243be1-99a3-4752-ab2a-0cf698cf8236" providerId="ADAL" clId="{DD941F52-5A16-4E9D-9F8F-84966D6E234B}" dt="2022-06-10T21:27:08.957" v="113" actId="20577"/>
          <ac:spMkLst>
            <pc:docMk/>
            <pc:sldMk cId="287163252" sldId="1567"/>
            <ac:spMk id="8" creationId="{00000000-0000-0000-0000-000000000000}"/>
          </ac:spMkLst>
        </pc:spChg>
      </pc:sldChg>
      <pc:sldChg chg="addSp delSp modSp mod">
        <pc:chgData name="Vesa Juvonen" userId="c7243be1-99a3-4752-ab2a-0cf698cf8236" providerId="ADAL" clId="{DD941F52-5A16-4E9D-9F8F-84966D6E234B}" dt="2022-06-10T21:32:06.596" v="168" actId="1076"/>
        <pc:sldMkLst>
          <pc:docMk/>
          <pc:sldMk cId="10702720" sldId="2079"/>
        </pc:sldMkLst>
        <pc:spChg chg="add del mod">
          <ac:chgData name="Vesa Juvonen" userId="c7243be1-99a3-4752-ab2a-0cf698cf8236" providerId="ADAL" clId="{DD941F52-5A16-4E9D-9F8F-84966D6E234B}" dt="2022-06-10T21:26:48.332" v="96" actId="478"/>
          <ac:spMkLst>
            <pc:docMk/>
            <pc:sldMk cId="10702720" sldId="2079"/>
            <ac:spMk id="2" creationId="{AC128964-72D6-F7E9-579E-CCBF7AF01078}"/>
          </ac:spMkLst>
        </pc:spChg>
        <pc:spChg chg="mod">
          <ac:chgData name="Vesa Juvonen" userId="c7243be1-99a3-4752-ab2a-0cf698cf8236" providerId="ADAL" clId="{DD941F52-5A16-4E9D-9F8F-84966D6E234B}" dt="2022-06-10T21:26:14.426" v="72" actId="20577"/>
          <ac:spMkLst>
            <pc:docMk/>
            <pc:sldMk cId="10702720" sldId="2079"/>
            <ac:spMk id="8" creationId="{00000000-0000-0000-0000-000000000000}"/>
          </ac:spMkLst>
        </pc:spChg>
        <pc:picChg chg="add mod">
          <ac:chgData name="Vesa Juvonen" userId="c7243be1-99a3-4752-ab2a-0cf698cf8236" providerId="ADAL" clId="{DD941F52-5A16-4E9D-9F8F-84966D6E234B}" dt="2022-06-10T21:31:49.182" v="162" actId="1076"/>
          <ac:picMkLst>
            <pc:docMk/>
            <pc:sldMk cId="10702720" sldId="2079"/>
            <ac:picMk id="4" creationId="{09E9844D-1B14-0BC5-1675-71829100DA04}"/>
          </ac:picMkLst>
        </pc:picChg>
        <pc:picChg chg="add mod">
          <ac:chgData name="Vesa Juvonen" userId="c7243be1-99a3-4752-ab2a-0cf698cf8236" providerId="ADAL" clId="{DD941F52-5A16-4E9D-9F8F-84966D6E234B}" dt="2022-06-10T21:31:47.687" v="161" actId="1076"/>
          <ac:picMkLst>
            <pc:docMk/>
            <pc:sldMk cId="10702720" sldId="2079"/>
            <ac:picMk id="6" creationId="{B9FB94DE-E4E3-4BBB-3BAB-114354A09C4A}"/>
          </ac:picMkLst>
        </pc:picChg>
        <pc:picChg chg="add mod">
          <ac:chgData name="Vesa Juvonen" userId="c7243be1-99a3-4752-ab2a-0cf698cf8236" providerId="ADAL" clId="{DD941F52-5A16-4E9D-9F8F-84966D6E234B}" dt="2022-06-10T21:32:06.596" v="168" actId="1076"/>
          <ac:picMkLst>
            <pc:docMk/>
            <pc:sldMk cId="10702720" sldId="2079"/>
            <ac:picMk id="9" creationId="{4F9C18CA-BA02-0001-2BA3-81015BB80E61}"/>
          </ac:picMkLst>
        </pc:picChg>
        <pc:picChg chg="del">
          <ac:chgData name="Vesa Juvonen" userId="c7243be1-99a3-4752-ab2a-0cf698cf8236" providerId="ADAL" clId="{DD941F52-5A16-4E9D-9F8F-84966D6E234B}" dt="2022-06-10T21:31:35.995" v="154" actId="478"/>
          <ac:picMkLst>
            <pc:docMk/>
            <pc:sldMk cId="10702720" sldId="2079"/>
            <ac:picMk id="10" creationId="{C6F1F73E-A912-2211-74EC-C8BF6A137937}"/>
          </ac:picMkLst>
        </pc:picChg>
        <pc:picChg chg="del">
          <ac:chgData name="Vesa Juvonen" userId="c7243be1-99a3-4752-ab2a-0cf698cf8236" providerId="ADAL" clId="{DD941F52-5A16-4E9D-9F8F-84966D6E234B}" dt="2022-06-10T21:31:36.821" v="155" actId="478"/>
          <ac:picMkLst>
            <pc:docMk/>
            <pc:sldMk cId="10702720" sldId="2079"/>
            <ac:picMk id="12" creationId="{675A5F2F-8CC0-046F-22BB-DD0847944752}"/>
          </ac:picMkLst>
        </pc:picChg>
        <pc:picChg chg="del">
          <ac:chgData name="Vesa Juvonen" userId="c7243be1-99a3-4752-ab2a-0cf698cf8236" providerId="ADAL" clId="{DD941F52-5A16-4E9D-9F8F-84966D6E234B}" dt="2022-06-10T21:31:42.435" v="158" actId="478"/>
          <ac:picMkLst>
            <pc:docMk/>
            <pc:sldMk cId="10702720" sldId="2079"/>
            <ac:picMk id="1026" creationId="{4A28E441-5B7A-DC60-7C47-B593901140C7}"/>
          </ac:picMkLst>
        </pc:picChg>
      </pc:sldChg>
      <pc:sldChg chg="addSp delSp modSp mod">
        <pc:chgData name="Vesa Juvonen" userId="c7243be1-99a3-4752-ab2a-0cf698cf8236" providerId="ADAL" clId="{DD941F52-5A16-4E9D-9F8F-84966D6E234B}" dt="2022-06-10T21:30:46.580" v="148" actId="1076"/>
        <pc:sldMkLst>
          <pc:docMk/>
          <pc:sldMk cId="778883926" sldId="2076136264"/>
        </pc:sldMkLst>
        <pc:spChg chg="add del">
          <ac:chgData name="Vesa Juvonen" userId="c7243be1-99a3-4752-ab2a-0cf698cf8236" providerId="ADAL" clId="{DD941F52-5A16-4E9D-9F8F-84966D6E234B}" dt="2022-06-10T21:28:36.331" v="131"/>
          <ac:spMkLst>
            <pc:docMk/>
            <pc:sldMk cId="778883926" sldId="2076136264"/>
            <ac:spMk id="3" creationId="{A8C16904-BAC8-AFE1-1A84-0BC94F0DDE78}"/>
          </ac:spMkLst>
        </pc:spChg>
        <pc:spChg chg="mod">
          <ac:chgData name="Vesa Juvonen" userId="c7243be1-99a3-4752-ab2a-0cf698cf8236" providerId="ADAL" clId="{DD941F52-5A16-4E9D-9F8F-84966D6E234B}" dt="2022-06-10T21:29:35.453" v="141" actId="14100"/>
          <ac:spMkLst>
            <pc:docMk/>
            <pc:sldMk cId="778883926" sldId="2076136264"/>
            <ac:spMk id="14" creationId="{953584C8-8734-42EA-AD16-6AA2B405D249}"/>
          </ac:spMkLst>
        </pc:spChg>
        <pc:picChg chg="add del">
          <ac:chgData name="Vesa Juvonen" userId="c7243be1-99a3-4752-ab2a-0cf698cf8236" providerId="ADAL" clId="{DD941F52-5A16-4E9D-9F8F-84966D6E234B}" dt="2022-06-10T21:29:29.304" v="139" actId="478"/>
          <ac:picMkLst>
            <pc:docMk/>
            <pc:sldMk cId="778883926" sldId="2076136264"/>
            <ac:picMk id="6" creationId="{4BC6C431-E828-7C62-1A3A-3BDF99A541D2}"/>
          </ac:picMkLst>
        </pc:picChg>
        <pc:picChg chg="add del mod">
          <ac:chgData name="Vesa Juvonen" userId="c7243be1-99a3-4752-ab2a-0cf698cf8236" providerId="ADAL" clId="{DD941F52-5A16-4E9D-9F8F-84966D6E234B}" dt="2022-06-10T21:29:05.231" v="134" actId="478"/>
          <ac:picMkLst>
            <pc:docMk/>
            <pc:sldMk cId="778883926" sldId="2076136264"/>
            <ac:picMk id="7" creationId="{CED40D2C-1C92-0163-83B9-432148EE026E}"/>
          </ac:picMkLst>
        </pc:picChg>
        <pc:picChg chg="add del">
          <ac:chgData name="Vesa Juvonen" userId="c7243be1-99a3-4752-ab2a-0cf698cf8236" providerId="ADAL" clId="{DD941F52-5A16-4E9D-9F8F-84966D6E234B}" dt="2022-06-10T21:28:04.378" v="127" actId="478"/>
          <ac:picMkLst>
            <pc:docMk/>
            <pc:sldMk cId="778883926" sldId="2076136264"/>
            <ac:picMk id="8" creationId="{2D1FB5F5-34A1-ECC0-67D0-3448057A40BF}"/>
          </ac:picMkLst>
        </pc:picChg>
        <pc:picChg chg="add del mod">
          <ac:chgData name="Vesa Juvonen" userId="c7243be1-99a3-4752-ab2a-0cf698cf8236" providerId="ADAL" clId="{DD941F52-5A16-4E9D-9F8F-84966D6E234B}" dt="2022-06-10T21:29:36.660" v="142" actId="478"/>
          <ac:picMkLst>
            <pc:docMk/>
            <pc:sldMk cId="778883926" sldId="2076136264"/>
            <ac:picMk id="10" creationId="{79D56944-69F1-2392-ED04-F82F5FC86F2E}"/>
          </ac:picMkLst>
        </pc:picChg>
        <pc:picChg chg="add mod">
          <ac:chgData name="Vesa Juvonen" userId="c7243be1-99a3-4752-ab2a-0cf698cf8236" providerId="ADAL" clId="{DD941F52-5A16-4E9D-9F8F-84966D6E234B}" dt="2022-06-10T21:29:32.828" v="140" actId="1076"/>
          <ac:picMkLst>
            <pc:docMk/>
            <pc:sldMk cId="778883926" sldId="2076136264"/>
            <ac:picMk id="11" creationId="{AD7C33B6-F272-F87E-2A6F-300B89A5CE84}"/>
          </ac:picMkLst>
        </pc:picChg>
        <pc:picChg chg="add mod">
          <ac:chgData name="Vesa Juvonen" userId="c7243be1-99a3-4752-ab2a-0cf698cf8236" providerId="ADAL" clId="{DD941F52-5A16-4E9D-9F8F-84966D6E234B}" dt="2022-06-10T21:30:46.580" v="148" actId="1076"/>
          <ac:picMkLst>
            <pc:docMk/>
            <pc:sldMk cId="778883926" sldId="2076136264"/>
            <ac:picMk id="13" creationId="{03EEB0B7-5899-94EE-93DB-F0D1CAEF076E}"/>
          </ac:picMkLst>
        </pc:picChg>
        <pc:picChg chg="add mod">
          <ac:chgData name="Vesa Juvonen" userId="c7243be1-99a3-4752-ab2a-0cf698cf8236" providerId="ADAL" clId="{DD941F52-5A16-4E9D-9F8F-84966D6E234B}" dt="2022-06-10T21:28:06.839" v="128" actId="1076"/>
          <ac:picMkLst>
            <pc:docMk/>
            <pc:sldMk cId="778883926" sldId="2076136264"/>
            <ac:picMk id="1026" creationId="{2AB50F7C-34C4-4FDD-70FE-46167F4C6E1D}"/>
          </ac:picMkLst>
        </pc:picChg>
      </pc:sldChg>
      <pc:sldChg chg="addSp mod">
        <pc:chgData name="Vesa Juvonen" userId="c7243be1-99a3-4752-ab2a-0cf698cf8236" providerId="ADAL" clId="{DD941F52-5A16-4E9D-9F8F-84966D6E234B}" dt="2022-06-10T21:26:51.914" v="97" actId="22"/>
        <pc:sldMkLst>
          <pc:docMk/>
          <pc:sldMk cId="4046856784" sldId="2134805599"/>
        </pc:sldMkLst>
        <pc:spChg chg="add">
          <ac:chgData name="Vesa Juvonen" userId="c7243be1-99a3-4752-ab2a-0cf698cf8236" providerId="ADAL" clId="{DD941F52-5A16-4E9D-9F8F-84966D6E234B}" dt="2022-06-10T21:26:51.914" v="97" actId="22"/>
          <ac:spMkLst>
            <pc:docMk/>
            <pc:sldMk cId="4046856784" sldId="2134805599"/>
            <ac:spMk id="2" creationId="{360351D1-3798-DF31-89F8-4EB460D2C16C}"/>
          </ac:spMkLst>
        </pc:spChg>
      </pc:sldChg>
      <pc:sldChg chg="addSp mod addCm">
        <pc:chgData name="Vesa Juvonen" userId="c7243be1-99a3-4752-ab2a-0cf698cf8236" providerId="ADAL" clId="{DD941F52-5A16-4E9D-9F8F-84966D6E234B}" dt="2022-06-10T21:31:17.674" v="150"/>
        <pc:sldMkLst>
          <pc:docMk/>
          <pc:sldMk cId="3194623737" sldId="2145707281"/>
        </pc:sldMkLst>
        <pc:spChg chg="add">
          <ac:chgData name="Vesa Juvonen" userId="c7243be1-99a3-4752-ab2a-0cf698cf8236" providerId="ADAL" clId="{DD941F52-5A16-4E9D-9F8F-84966D6E234B}" dt="2022-06-10T21:30:53.048" v="149" actId="22"/>
          <ac:spMkLst>
            <pc:docMk/>
            <pc:sldMk cId="3194623737" sldId="2145707281"/>
            <ac:spMk id="7" creationId="{F5278422-A443-5C76-6461-01E8FBD13D34}"/>
          </ac:spMkLst>
        </pc:spChg>
      </pc:sldChg>
    </pc:docChg>
  </pc:docChgLst>
  <pc:docChgLst>
    <pc:chgData name="Hugo Bernier" userId="846ef6cd-3f11-462c-a4be-44fff9f1a751" providerId="ADAL" clId="{8E1217F4-322D-4394-9432-F402FB4C1DE2}"/>
    <pc:docChg chg="undo custSel addSld delSld modSld modSection">
      <pc:chgData name="Hugo Bernier" userId="846ef6cd-3f11-462c-a4be-44fff9f1a751" providerId="ADAL" clId="{8E1217F4-322D-4394-9432-F402FB4C1DE2}" dt="2021-05-20T05:24:04.774" v="1117" actId="20577"/>
      <pc:docMkLst>
        <pc:docMk/>
      </pc:docMkLst>
      <pc:sldChg chg="addSp">
        <pc:chgData name="Hugo Bernier" userId="846ef6cd-3f11-462c-a4be-44fff9f1a751" providerId="ADAL" clId="{8E1217F4-322D-4394-9432-F402FB4C1DE2}" dt="2021-05-20T04:57:13.252" v="22"/>
        <pc:sldMkLst>
          <pc:docMk/>
          <pc:sldMk cId="758706406" sldId="2076137579"/>
        </pc:sldMkLst>
        <pc:picChg chg="add">
          <ac:chgData name="Hugo Bernier" userId="846ef6cd-3f11-462c-a4be-44fff9f1a751" providerId="ADAL" clId="{8E1217F4-322D-4394-9432-F402FB4C1DE2}" dt="2021-05-20T04:57:13.252" v="22"/>
          <ac:picMkLst>
            <pc:docMk/>
            <pc:sldMk cId="758706406" sldId="2076137579"/>
            <ac:picMk id="1026" creationId="{6DB86E6F-13A2-456C-BFD2-34C9A35E77C4}"/>
          </ac:picMkLst>
        </pc:picChg>
      </pc:sldChg>
      <pc:sldChg chg="addSp modSp">
        <pc:chgData name="Hugo Bernier" userId="846ef6cd-3f11-462c-a4be-44fff9f1a751" providerId="ADAL" clId="{8E1217F4-322D-4394-9432-F402FB4C1DE2}" dt="2021-05-20T04:59:24.889" v="93"/>
        <pc:sldMkLst>
          <pc:docMk/>
          <pc:sldMk cId="995844043" sldId="2076137579"/>
        </pc:sldMkLst>
        <pc:spChg chg="add mod">
          <ac:chgData name="Hugo Bernier" userId="846ef6cd-3f11-462c-a4be-44fff9f1a751" providerId="ADAL" clId="{8E1217F4-322D-4394-9432-F402FB4C1DE2}" dt="2021-05-20T04:59:24.889" v="93"/>
          <ac:spMkLst>
            <pc:docMk/>
            <pc:sldMk cId="995844043" sldId="2076137579"/>
            <ac:spMk id="4" creationId="{5BFF23E1-7525-4AAD-8723-F065F074146B}"/>
          </ac:spMkLst>
        </pc:spChg>
      </pc:sldChg>
      <pc:sldChg chg="addSp">
        <pc:chgData name="Hugo Bernier" userId="846ef6cd-3f11-462c-a4be-44fff9f1a751" providerId="ADAL" clId="{8E1217F4-322D-4394-9432-F402FB4C1DE2}" dt="2021-05-20T04:59:44.869" v="96"/>
        <pc:sldMkLst>
          <pc:docMk/>
          <pc:sldMk cId="1929286466" sldId="2076137579"/>
        </pc:sldMkLst>
        <pc:picChg chg="add">
          <ac:chgData name="Hugo Bernier" userId="846ef6cd-3f11-462c-a4be-44fff9f1a751" providerId="ADAL" clId="{8E1217F4-322D-4394-9432-F402FB4C1DE2}" dt="2021-05-20T04:59:44.869" v="96"/>
          <ac:picMkLst>
            <pc:docMk/>
            <pc:sldMk cId="1929286466" sldId="2076137579"/>
            <ac:picMk id="3074" creationId="{D6130437-ADE2-4BDB-B8BD-4E33C20B3BC0}"/>
          </ac:picMkLst>
        </pc:picChg>
      </pc:sldChg>
      <pc:sldChg chg="addSp">
        <pc:chgData name="Hugo Bernier" userId="846ef6cd-3f11-462c-a4be-44fff9f1a751" providerId="ADAL" clId="{8E1217F4-322D-4394-9432-F402FB4C1DE2}" dt="2021-05-20T05:09:26.628" v="263"/>
        <pc:sldMkLst>
          <pc:docMk/>
          <pc:sldMk cId="2201255926" sldId="2076137579"/>
        </pc:sldMkLst>
        <pc:picChg chg="add">
          <ac:chgData name="Hugo Bernier" userId="846ef6cd-3f11-462c-a4be-44fff9f1a751" providerId="ADAL" clId="{8E1217F4-322D-4394-9432-F402FB4C1DE2}" dt="2021-05-20T05:09:26.628" v="263"/>
          <ac:picMkLst>
            <pc:docMk/>
            <pc:sldMk cId="2201255926" sldId="2076137579"/>
            <ac:picMk id="5122" creationId="{4A00AEA4-04B8-491E-B994-0D499CEEB773}"/>
          </ac:picMkLst>
        </pc:picChg>
      </pc:sldChg>
      <pc:sldChg chg="addSp delSp modSp add del mod addAnim delAnim modAnim modNotesTx">
        <pc:chgData name="Hugo Bernier" userId="846ef6cd-3f11-462c-a4be-44fff9f1a751" providerId="ADAL" clId="{8E1217F4-322D-4394-9432-F402FB4C1DE2}" dt="2021-05-20T05:24:04.774" v="1117" actId="20577"/>
        <pc:sldMkLst>
          <pc:docMk/>
          <pc:sldMk cId="2636939237" sldId="2076137579"/>
        </pc:sldMkLst>
        <pc:spChg chg="ord">
          <ac:chgData name="Hugo Bernier" userId="846ef6cd-3f11-462c-a4be-44fff9f1a751" providerId="ADAL" clId="{8E1217F4-322D-4394-9432-F402FB4C1DE2}" dt="2021-05-20T05:11:26.455" v="289" actId="166"/>
          <ac:spMkLst>
            <pc:docMk/>
            <pc:sldMk cId="2636939237" sldId="2076137579"/>
            <ac:spMk id="2" creationId="{4EDF62F3-12E9-44F2-ADF4-F7AEA5750C8C}"/>
          </ac:spMkLst>
        </pc:spChg>
        <pc:spChg chg="mod">
          <ac:chgData name="Hugo Bernier" userId="846ef6cd-3f11-462c-a4be-44fff9f1a751" providerId="ADAL" clId="{8E1217F4-322D-4394-9432-F402FB4C1DE2}" dt="2021-05-20T05:11:16.852" v="288"/>
          <ac:spMkLst>
            <pc:docMk/>
            <pc:sldMk cId="2636939237" sldId="2076137579"/>
            <ac:spMk id="3" creationId="{CBDC9C38-872E-4048-96FE-C321FEF21EC1}"/>
          </ac:spMkLst>
        </pc:spChg>
        <pc:spChg chg="mod">
          <ac:chgData name="Hugo Bernier" userId="846ef6cd-3f11-462c-a4be-44fff9f1a751" providerId="ADAL" clId="{8E1217F4-322D-4394-9432-F402FB4C1DE2}" dt="2021-05-20T05:11:50.440" v="290" actId="339"/>
          <ac:spMkLst>
            <pc:docMk/>
            <pc:sldMk cId="2636939237" sldId="2076137579"/>
            <ac:spMk id="5" creationId="{D99E2DB0-70F3-400F-878F-33AE8632B7BC}"/>
          </ac:spMkLst>
        </pc:spChg>
        <pc:spChg chg="del">
          <ac:chgData name="Hugo Bernier" userId="846ef6cd-3f11-462c-a4be-44fff9f1a751" providerId="ADAL" clId="{8E1217F4-322D-4394-9432-F402FB4C1DE2}" dt="2021-05-20T04:55:45.339" v="0" actId="478"/>
          <ac:spMkLst>
            <pc:docMk/>
            <pc:sldMk cId="2636939237" sldId="2076137579"/>
            <ac:spMk id="23" creationId="{BC7E219B-52C8-49C0-9227-567227810501}"/>
          </ac:spMkLst>
        </pc:spChg>
        <pc:grpChg chg="add del mod">
          <ac:chgData name="Hugo Bernier" userId="846ef6cd-3f11-462c-a4be-44fff9f1a751" providerId="ADAL" clId="{8E1217F4-322D-4394-9432-F402FB4C1DE2}" dt="2021-05-20T05:11:59.618" v="292" actId="165"/>
          <ac:grpSpMkLst>
            <pc:docMk/>
            <pc:sldMk cId="2636939237" sldId="2076137579"/>
            <ac:grpSpMk id="4" creationId="{F9E10D7F-B9B6-45F6-B5F9-6C51DE5BD9F5}"/>
          </ac:grpSpMkLst>
        </pc:grpChg>
        <pc:grpChg chg="del mod">
          <ac:chgData name="Hugo Bernier" userId="846ef6cd-3f11-462c-a4be-44fff9f1a751" providerId="ADAL" clId="{8E1217F4-322D-4394-9432-F402FB4C1DE2}" dt="2021-05-20T04:55:58.981" v="2" actId="165"/>
          <ac:grpSpMkLst>
            <pc:docMk/>
            <pc:sldMk cId="2636939237" sldId="2076137579"/>
            <ac:grpSpMk id="19" creationId="{6C845879-F191-49F4-B8C1-9972308E5014}"/>
          </ac:grpSpMkLst>
        </pc:grpChg>
        <pc:grpChg chg="add mod">
          <ac:chgData name="Hugo Bernier" userId="846ef6cd-3f11-462c-a4be-44fff9f1a751" providerId="ADAL" clId="{8E1217F4-322D-4394-9432-F402FB4C1DE2}" dt="2021-05-20T05:12:38.406" v="305" actId="1076"/>
          <ac:grpSpMkLst>
            <pc:docMk/>
            <pc:sldMk cId="2636939237" sldId="2076137579"/>
            <ac:grpSpMk id="20" creationId="{F4D9DDC1-5C0D-4F9A-8583-C796AF8BA6A0}"/>
          </ac:grpSpMkLst>
        </pc:grpChg>
        <pc:picChg chg="del topLvl">
          <ac:chgData name="Hugo Bernier" userId="846ef6cd-3f11-462c-a4be-44fff9f1a751" providerId="ADAL" clId="{8E1217F4-322D-4394-9432-F402FB4C1DE2}" dt="2021-05-20T04:59:19.367" v="88" actId="478"/>
          <ac:picMkLst>
            <pc:docMk/>
            <pc:sldMk cId="2636939237" sldId="2076137579"/>
            <ac:picMk id="4" creationId="{E09761A3-EEFC-4D20-97AC-06219199C2FD}"/>
          </ac:picMkLst>
        </pc:picChg>
        <pc:picChg chg="add mod topLvl">
          <ac:chgData name="Hugo Bernier" userId="846ef6cd-3f11-462c-a4be-44fff9f1a751" providerId="ADAL" clId="{8E1217F4-322D-4394-9432-F402FB4C1DE2}" dt="2021-05-20T05:12:38.406" v="305" actId="1076"/>
          <ac:picMkLst>
            <pc:docMk/>
            <pc:sldMk cId="2636939237" sldId="2076137579"/>
            <ac:picMk id="19" creationId="{4338C9BC-D17A-4B19-B763-3DBF8AFF7E66}"/>
          </ac:picMkLst>
        </pc:picChg>
        <pc:picChg chg="del topLvl">
          <ac:chgData name="Hugo Bernier" userId="846ef6cd-3f11-462c-a4be-44fff9f1a751" providerId="ADAL" clId="{8E1217F4-322D-4394-9432-F402FB4C1DE2}" dt="2021-05-20T04:57:12.027" v="21" actId="478"/>
          <ac:picMkLst>
            <pc:docMk/>
            <pc:sldMk cId="2636939237" sldId="2076137579"/>
            <ac:picMk id="20" creationId="{18548502-ABFD-4E5F-A980-3C355FE0D5C7}"/>
          </ac:picMkLst>
        </pc:picChg>
        <pc:picChg chg="del topLvl">
          <ac:chgData name="Hugo Bernier" userId="846ef6cd-3f11-462c-a4be-44fff9f1a751" providerId="ADAL" clId="{8E1217F4-322D-4394-9432-F402FB4C1DE2}" dt="2021-05-20T04:59:20.672" v="90" actId="478"/>
          <ac:picMkLst>
            <pc:docMk/>
            <pc:sldMk cId="2636939237" sldId="2076137579"/>
            <ac:picMk id="21" creationId="{B0DA8843-28E0-41A9-98CB-44FC83E6FC0D}"/>
          </ac:picMkLst>
        </pc:picChg>
        <pc:picChg chg="add mod">
          <ac:chgData name="Hugo Bernier" userId="846ef6cd-3f11-462c-a4be-44fff9f1a751" providerId="ADAL" clId="{8E1217F4-322D-4394-9432-F402FB4C1DE2}" dt="2021-05-20T05:15:01.062" v="315" actId="108"/>
          <ac:picMkLst>
            <pc:docMk/>
            <pc:sldMk cId="2636939237" sldId="2076137579"/>
            <ac:picMk id="23" creationId="{9502E8CB-574E-4BF0-A632-8A713BFA40B3}"/>
          </ac:picMkLst>
        </pc:picChg>
        <pc:picChg chg="mod">
          <ac:chgData name="Hugo Bernier" userId="846ef6cd-3f11-462c-a4be-44fff9f1a751" providerId="ADAL" clId="{8E1217F4-322D-4394-9432-F402FB4C1DE2}" dt="2021-05-20T05:00:28.052" v="118" actId="1076"/>
          <ac:picMkLst>
            <pc:docMk/>
            <pc:sldMk cId="2636939237" sldId="2076137579"/>
            <ac:picMk id="24" creationId="{BABC0567-9FD0-49B9-A3F3-D4086058D523}"/>
          </ac:picMkLst>
        </pc:picChg>
        <pc:picChg chg="mod">
          <ac:chgData name="Hugo Bernier" userId="846ef6cd-3f11-462c-a4be-44fff9f1a751" providerId="ADAL" clId="{8E1217F4-322D-4394-9432-F402FB4C1DE2}" dt="2021-05-20T05:00:42.920" v="121" actId="1076"/>
          <ac:picMkLst>
            <pc:docMk/>
            <pc:sldMk cId="2636939237" sldId="2076137579"/>
            <ac:picMk id="28" creationId="{552212ED-7E19-4286-B5FA-6D82FC5469E3}"/>
          </ac:picMkLst>
        </pc:picChg>
        <pc:picChg chg="mod">
          <ac:chgData name="Hugo Bernier" userId="846ef6cd-3f11-462c-a4be-44fff9f1a751" providerId="ADAL" clId="{8E1217F4-322D-4394-9432-F402FB4C1DE2}" dt="2021-05-20T05:00:44.927" v="122" actId="1076"/>
          <ac:picMkLst>
            <pc:docMk/>
            <pc:sldMk cId="2636939237" sldId="2076137579"/>
            <ac:picMk id="29" creationId="{E8DC1192-0F89-4521-AC70-9EE3FE847BB2}"/>
          </ac:picMkLst>
        </pc:picChg>
        <pc:picChg chg="mod">
          <ac:chgData name="Hugo Bernier" userId="846ef6cd-3f11-462c-a4be-44fff9f1a751" providerId="ADAL" clId="{8E1217F4-322D-4394-9432-F402FB4C1DE2}" dt="2021-05-20T05:10:29.462" v="282" actId="1076"/>
          <ac:picMkLst>
            <pc:docMk/>
            <pc:sldMk cId="2636939237" sldId="2076137579"/>
            <ac:picMk id="31" creationId="{4B3DC786-3281-49CB-990F-C9AF6A1EF34D}"/>
          </ac:picMkLst>
        </pc:picChg>
        <pc:picChg chg="mod">
          <ac:chgData name="Hugo Bernier" userId="846ef6cd-3f11-462c-a4be-44fff9f1a751" providerId="ADAL" clId="{8E1217F4-322D-4394-9432-F402FB4C1DE2}" dt="2021-05-20T05:00:32.406" v="119" actId="1076"/>
          <ac:picMkLst>
            <pc:docMk/>
            <pc:sldMk cId="2636939237" sldId="2076137579"/>
            <ac:picMk id="33" creationId="{6B1F3093-F79F-44B1-BE20-443071F6A2F4}"/>
          </ac:picMkLst>
        </pc:picChg>
        <pc:picChg chg="mod">
          <ac:chgData name="Hugo Bernier" userId="846ef6cd-3f11-462c-a4be-44fff9f1a751" providerId="ADAL" clId="{8E1217F4-322D-4394-9432-F402FB4C1DE2}" dt="2021-05-20T05:00:48.166" v="123" actId="1076"/>
          <ac:picMkLst>
            <pc:docMk/>
            <pc:sldMk cId="2636939237" sldId="2076137579"/>
            <ac:picMk id="35" creationId="{3EA1BE2F-C398-4574-953D-B75DC66915F8}"/>
          </ac:picMkLst>
        </pc:picChg>
        <pc:picChg chg="mod">
          <ac:chgData name="Hugo Bernier" userId="846ef6cd-3f11-462c-a4be-44fff9f1a751" providerId="ADAL" clId="{8E1217F4-322D-4394-9432-F402FB4C1DE2}" dt="2021-05-20T05:00:50.480" v="124" actId="1076"/>
          <ac:picMkLst>
            <pc:docMk/>
            <pc:sldMk cId="2636939237" sldId="2076137579"/>
            <ac:picMk id="36" creationId="{B70F0C9D-6017-4869-BCBC-181ABCED1744}"/>
          </ac:picMkLst>
        </pc:picChg>
        <pc:picChg chg="mod topLvl">
          <ac:chgData name="Hugo Bernier" userId="846ef6cd-3f11-462c-a4be-44fff9f1a751" providerId="ADAL" clId="{8E1217F4-322D-4394-9432-F402FB4C1DE2}" dt="2021-05-20T05:12:38.406" v="305" actId="1076"/>
          <ac:picMkLst>
            <pc:docMk/>
            <pc:sldMk cId="2636939237" sldId="2076137579"/>
            <ac:picMk id="1026" creationId="{6DB86E6F-13A2-456C-BFD2-34C9A35E77C4}"/>
          </ac:picMkLst>
        </pc:picChg>
        <pc:picChg chg="del topLvl">
          <ac:chgData name="Hugo Bernier" userId="846ef6cd-3f11-462c-a4be-44fff9f1a751" providerId="ADAL" clId="{8E1217F4-322D-4394-9432-F402FB4C1DE2}" dt="2021-05-20T04:59:21.661" v="92" actId="478"/>
          <ac:picMkLst>
            <pc:docMk/>
            <pc:sldMk cId="2636939237" sldId="2076137579"/>
            <ac:picMk id="3074" creationId="{2B0CAB46-35D6-44F7-8013-C751CF453FA8}"/>
          </ac:picMkLst>
        </pc:picChg>
        <pc:picChg chg="mod topLvl">
          <ac:chgData name="Hugo Bernier" userId="846ef6cd-3f11-462c-a4be-44fff9f1a751" providerId="ADAL" clId="{8E1217F4-322D-4394-9432-F402FB4C1DE2}" dt="2021-05-20T05:12:38.406" v="305" actId="1076"/>
          <ac:picMkLst>
            <pc:docMk/>
            <pc:sldMk cId="2636939237" sldId="2076137579"/>
            <ac:picMk id="3074" creationId="{D6130437-ADE2-4BDB-B8BD-4E33C20B3BC0}"/>
          </ac:picMkLst>
        </pc:picChg>
        <pc:picChg chg="mod topLvl">
          <ac:chgData name="Hugo Bernier" userId="846ef6cd-3f11-462c-a4be-44fff9f1a751" providerId="ADAL" clId="{8E1217F4-322D-4394-9432-F402FB4C1DE2}" dt="2021-05-20T05:12:38.406" v="305" actId="1076"/>
          <ac:picMkLst>
            <pc:docMk/>
            <pc:sldMk cId="2636939237" sldId="2076137579"/>
            <ac:picMk id="5122" creationId="{4A00AEA4-04B8-491E-B994-0D499CEEB773}"/>
          </ac:picMkLst>
        </pc:picChg>
        <pc:picChg chg="del topLvl">
          <ac:chgData name="Hugo Bernier" userId="846ef6cd-3f11-462c-a4be-44fff9f1a751" providerId="ADAL" clId="{8E1217F4-322D-4394-9432-F402FB4C1DE2}" dt="2021-05-20T04:59:20.041" v="89" actId="478"/>
          <ac:picMkLst>
            <pc:docMk/>
            <pc:sldMk cId="2636939237" sldId="2076137579"/>
            <ac:picMk id="7170" creationId="{476A6259-BD65-4394-90DB-BF6BF9DB10E9}"/>
          </ac:picMkLst>
        </pc:picChg>
        <pc:picChg chg="del topLvl">
          <ac:chgData name="Hugo Bernier" userId="846ef6cd-3f11-462c-a4be-44fff9f1a751" providerId="ADAL" clId="{8E1217F4-322D-4394-9432-F402FB4C1DE2}" dt="2021-05-20T04:59:21.166" v="91" actId="478"/>
          <ac:picMkLst>
            <pc:docMk/>
            <pc:sldMk cId="2636939237" sldId="2076137579"/>
            <ac:picMk id="9218" creationId="{F87DAD07-D476-4FCE-8C48-ABCE52E75D2A}"/>
          </ac:picMkLst>
        </pc:picChg>
      </pc:sldChg>
      <pc:sldChg chg="addSp modSp">
        <pc:chgData name="Hugo Bernier" userId="846ef6cd-3f11-462c-a4be-44fff9f1a751" providerId="ADAL" clId="{8E1217F4-322D-4394-9432-F402FB4C1DE2}" dt="2021-05-20T05:09:18.578" v="260"/>
        <pc:sldMkLst>
          <pc:docMk/>
          <pc:sldMk cId="3978994667" sldId="2076137579"/>
        </pc:sldMkLst>
        <pc:spChg chg="add mod">
          <ac:chgData name="Hugo Bernier" userId="846ef6cd-3f11-462c-a4be-44fff9f1a751" providerId="ADAL" clId="{8E1217F4-322D-4394-9432-F402FB4C1DE2}" dt="2021-05-20T05:09:18.578" v="260"/>
          <ac:spMkLst>
            <pc:docMk/>
            <pc:sldMk cId="3978994667" sldId="2076137579"/>
            <ac:spMk id="4" creationId="{2C0AFFEB-0E2A-403D-A4E6-48D8F552A501}"/>
          </ac:spMkLst>
        </pc:spChg>
      </pc:sldChg>
    </pc:docChg>
  </pc:docChgLst>
  <pc:docChgLst>
    <pc:chgData name="David Warner" userId="S::david_dwarnerii.com#ext#@microsoft.onmicrosoft.com::acafcf14-4098-4a83-9425-e73571277a06" providerId="AD" clId="Web-{880EE344-A32B-4F8C-BF65-21207300C886}"/>
    <pc:docChg chg="modSld">
      <pc:chgData name="David Warner" userId="S::david_dwarnerii.com#ext#@microsoft.onmicrosoft.com::acafcf14-4098-4a83-9425-e73571277a06" providerId="AD" clId="Web-{880EE344-A32B-4F8C-BF65-21207300C886}" dt="2021-03-23T16:58:18.182" v="7" actId="20577"/>
      <pc:docMkLst>
        <pc:docMk/>
      </pc:docMkLst>
      <pc:sldChg chg="modSp">
        <pc:chgData name="David Warner" userId="S::david_dwarnerii.com#ext#@microsoft.onmicrosoft.com::acafcf14-4098-4a83-9425-e73571277a06" providerId="AD" clId="Web-{880EE344-A32B-4F8C-BF65-21207300C886}" dt="2021-03-23T16:58:18.182" v="7" actId="20577"/>
        <pc:sldMkLst>
          <pc:docMk/>
          <pc:sldMk cId="357588276" sldId="2076136388"/>
        </pc:sldMkLst>
        <pc:spChg chg="mod">
          <ac:chgData name="David Warner" userId="S::david_dwarnerii.com#ext#@microsoft.onmicrosoft.com::acafcf14-4098-4a83-9425-e73571277a06" providerId="AD" clId="Web-{880EE344-A32B-4F8C-BF65-21207300C886}" dt="2021-03-23T16:58:18.182" v="7" actId="20577"/>
          <ac:spMkLst>
            <pc:docMk/>
            <pc:sldMk cId="357588276" sldId="2076136388"/>
            <ac:spMk id="9" creationId="{E00A4A7B-76F5-4DD2-BDB4-53AB1B34275B}"/>
          </ac:spMkLst>
        </pc:spChg>
      </pc:sldChg>
    </pc:docChg>
  </pc:docChgLst>
  <pc:docChgLst>
    <pc:chgData name="Alex Terentiev" userId="S::aterentiev@microsoft.com::b089aebb-68c6-439e-96df-7e98da5a759e" providerId="AD" clId="Web-{9783A2D8-789E-EC0A-27B2-DA4B915C0354}"/>
    <pc:docChg chg="addSld modSection">
      <pc:chgData name="Alex Terentiev" userId="S::aterentiev@microsoft.com::b089aebb-68c6-439e-96df-7e98da5a759e" providerId="AD" clId="Web-{9783A2D8-789E-EC0A-27B2-DA4B915C0354}" dt="2022-02-28T23:28:49.831" v="0"/>
      <pc:docMkLst>
        <pc:docMk/>
      </pc:docMkLst>
      <pc:sldChg chg="add">
        <pc:chgData name="Alex Terentiev" userId="S::aterentiev@microsoft.com::b089aebb-68c6-439e-96df-7e98da5a759e" providerId="AD" clId="Web-{9783A2D8-789E-EC0A-27B2-DA4B915C0354}" dt="2022-02-28T23:28:49.831" v="0"/>
        <pc:sldMkLst>
          <pc:docMk/>
          <pc:sldMk cId="2001442959" sldId="2134805612"/>
        </pc:sldMkLst>
      </pc:sldChg>
      <pc:sldMasterChg chg="addSldLayout">
        <pc:chgData name="Alex Terentiev" userId="S::aterentiev@microsoft.com::b089aebb-68c6-439e-96df-7e98da5a759e" providerId="AD" clId="Web-{9783A2D8-789E-EC0A-27B2-DA4B915C0354}" dt="2022-02-28T23:28:49.831" v="0"/>
        <pc:sldMasterMkLst>
          <pc:docMk/>
          <pc:sldMasterMk cId="3588427678" sldId="2147484229"/>
        </pc:sldMasterMkLst>
        <pc:sldLayoutChg chg="add">
          <pc:chgData name="Alex Terentiev" userId="S::aterentiev@microsoft.com::b089aebb-68c6-439e-96df-7e98da5a759e" providerId="AD" clId="Web-{9783A2D8-789E-EC0A-27B2-DA4B915C0354}" dt="2022-02-28T23:28:49.831" v="0"/>
          <pc:sldLayoutMkLst>
            <pc:docMk/>
            <pc:sldMasterMk cId="3588427678" sldId="2147484229"/>
            <pc:sldLayoutMk cId="3715556542" sldId="2147484649"/>
          </pc:sldLayoutMkLst>
        </pc:sldLayoutChg>
      </pc:sldMasterChg>
    </pc:docChg>
  </pc:docChgLst>
  <pc:docChgLst>
    <pc:chgData name="David Warner" userId="S::davidwarner@microsoft.com::51ffa14d-fdfd-4571-a787-ad4b3bb92711" providerId="AD" clId="Web-{3FA877D0-24A2-40BE-BF75-97706C805237}"/>
    <pc:docChg chg="modSld">
      <pc:chgData name="David Warner" userId="S::davidwarner@microsoft.com::51ffa14d-fdfd-4571-a787-ad4b3bb92711" providerId="AD" clId="Web-{3FA877D0-24A2-40BE-BF75-97706C805237}" dt="2022-05-02T16:32:57.297" v="2" actId="20577"/>
      <pc:docMkLst>
        <pc:docMk/>
      </pc:docMkLst>
      <pc:sldChg chg="delSp modSp">
        <pc:chgData name="David Warner" userId="S::davidwarner@microsoft.com::51ffa14d-fdfd-4571-a787-ad4b3bb92711" providerId="AD" clId="Web-{3FA877D0-24A2-40BE-BF75-97706C805237}" dt="2022-05-02T16:32:57.297" v="2" actId="20577"/>
        <pc:sldMkLst>
          <pc:docMk/>
          <pc:sldMk cId="1812315545" sldId="2134805597"/>
        </pc:sldMkLst>
        <pc:spChg chg="del">
          <ac:chgData name="David Warner" userId="S::davidwarner@microsoft.com::51ffa14d-fdfd-4571-a787-ad4b3bb92711" providerId="AD" clId="Web-{3FA877D0-24A2-40BE-BF75-97706C805237}" dt="2022-05-02T16:32:52.938" v="0"/>
          <ac:spMkLst>
            <pc:docMk/>
            <pc:sldMk cId="1812315545" sldId="2134805597"/>
            <ac:spMk id="2" creationId="{1876012C-E1FE-2A84-F418-650988D9B0A0}"/>
          </ac:spMkLst>
        </pc:spChg>
        <pc:spChg chg="mod">
          <ac:chgData name="David Warner" userId="S::davidwarner@microsoft.com::51ffa14d-fdfd-4571-a787-ad4b3bb92711" providerId="AD" clId="Web-{3FA877D0-24A2-40BE-BF75-97706C805237}" dt="2022-05-02T16:32:57.297" v="2"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76129F6A-27CA-4A03-BBF3-E5F9F83A0541}"/>
    <pc:docChg chg="modSld">
      <pc:chgData name="David Warner" userId="S::david_dwarnerii.com#ext#@microsoft.onmicrosoft.com::acafcf14-4098-4a83-9425-e73571277a06" providerId="AD" clId="Web-{76129F6A-27CA-4A03-BBF3-E5F9F83A0541}" dt="2021-12-13T01:03:18.804" v="15" actId="20577"/>
      <pc:docMkLst>
        <pc:docMk/>
      </pc:docMkLst>
      <pc:sldChg chg="delSp modSp">
        <pc:chgData name="David Warner" userId="S::david_dwarnerii.com#ext#@microsoft.onmicrosoft.com::acafcf14-4098-4a83-9425-e73571277a06" providerId="AD" clId="Web-{76129F6A-27CA-4A03-BBF3-E5F9F83A0541}" dt="2021-12-13T01:03:18.804" v="15" actId="20577"/>
        <pc:sldMkLst>
          <pc:docMk/>
          <pc:sldMk cId="1812315545" sldId="2134805597"/>
        </pc:sldMkLst>
        <pc:spChg chg="del">
          <ac:chgData name="David Warner" userId="S::david_dwarnerii.com#ext#@microsoft.onmicrosoft.com::acafcf14-4098-4a83-9425-e73571277a06" providerId="AD" clId="Web-{76129F6A-27CA-4A03-BBF3-E5F9F83A0541}" dt="2021-12-13T01:02:47.240" v="0"/>
          <ac:spMkLst>
            <pc:docMk/>
            <pc:sldMk cId="1812315545" sldId="2134805597"/>
            <ac:spMk id="2" creationId="{C3B7F3FC-9160-4AF5-9382-FAA42488D8FF}"/>
          </ac:spMkLst>
        </pc:spChg>
        <pc:spChg chg="mod">
          <ac:chgData name="David Warner" userId="S::david_dwarnerii.com#ext#@microsoft.onmicrosoft.com::acafcf14-4098-4a83-9425-e73571277a06" providerId="AD" clId="Web-{76129F6A-27CA-4A03-BBF3-E5F9F83A0541}" dt="2021-12-13T01:03:18.804" v="15" actId="20577"/>
          <ac:spMkLst>
            <pc:docMk/>
            <pc:sldMk cId="1812315545" sldId="2134805597"/>
            <ac:spMk id="10" creationId="{16E1CB8C-122B-4C5A-8724-D74AEC2B5DEC}"/>
          </ac:spMkLst>
        </pc:spChg>
      </pc:sldChg>
    </pc:docChg>
  </pc:docChgLst>
  <pc:docChgLst>
    <pc:chgData name="Mikael Svenson" userId="965d4e6a-fd22-4d0b-8bb9-2315d7bb356c" providerId="ADAL" clId="{43403D61-3A81-49A7-B2B0-90AB2C45448B}"/>
    <pc:docChg chg="custSel modSld">
      <pc:chgData name="Mikael Svenson" userId="965d4e6a-fd22-4d0b-8bb9-2315d7bb356c" providerId="ADAL" clId="{43403D61-3A81-49A7-B2B0-90AB2C45448B}" dt="2021-04-20T07:52:57.195" v="54" actId="20577"/>
      <pc:docMkLst>
        <pc:docMk/>
      </pc:docMkLst>
      <pc:sldChg chg="delSp modSp mod">
        <pc:chgData name="Mikael Svenson" userId="965d4e6a-fd22-4d0b-8bb9-2315d7bb356c" providerId="ADAL" clId="{43403D61-3A81-49A7-B2B0-90AB2C45448B}" dt="2021-04-20T07:52:57.195" v="54" actId="20577"/>
        <pc:sldMkLst>
          <pc:docMk/>
          <pc:sldMk cId="2925091645" sldId="2076136308"/>
        </pc:sldMkLst>
        <pc:spChg chg="mod">
          <ac:chgData name="Mikael Svenson" userId="965d4e6a-fd22-4d0b-8bb9-2315d7bb356c" providerId="ADAL" clId="{43403D61-3A81-49A7-B2B0-90AB2C45448B}" dt="2021-04-20T07:52:57.195" v="54" actId="20577"/>
          <ac:spMkLst>
            <pc:docMk/>
            <pc:sldMk cId="2925091645" sldId="2076136308"/>
            <ac:spMk id="3" creationId="{CBDC9C38-872E-4048-96FE-C321FEF21EC1}"/>
          </ac:spMkLst>
        </pc:spChg>
        <pc:spChg chg="del">
          <ac:chgData name="Mikael Svenson" userId="965d4e6a-fd22-4d0b-8bb9-2315d7bb356c" providerId="ADAL" clId="{43403D61-3A81-49A7-B2B0-90AB2C45448B}" dt="2021-04-20T07:52:10.283" v="31" actId="478"/>
          <ac:spMkLst>
            <pc:docMk/>
            <pc:sldMk cId="2925091645" sldId="2076136308"/>
            <ac:spMk id="5" creationId="{D3DC5BFE-7EBA-4DC4-B26B-17B6C877DE44}"/>
          </ac:spMkLst>
        </pc:spChg>
        <pc:picChg chg="mod">
          <ac:chgData name="Mikael Svenson" userId="965d4e6a-fd22-4d0b-8bb9-2315d7bb356c" providerId="ADAL" clId="{43403D61-3A81-49A7-B2B0-90AB2C45448B}" dt="2021-04-20T07:52:21.823" v="34"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7282189B-9AEF-4743-BA99-864CEB95ED1F}"/>
    <pc:docChg chg="modSld">
      <pc:chgData name="David Warner" userId="S::david_dwarnerii.com#ext#@microsoft.onmicrosoft.com::acafcf14-4098-4a83-9425-e73571277a06" providerId="AD" clId="Web-{7282189B-9AEF-4743-BA99-864CEB95ED1F}" dt="2021-03-23T14:44:58.213" v="2" actId="20577"/>
      <pc:docMkLst>
        <pc:docMk/>
      </pc:docMkLst>
      <pc:sldChg chg="modSp">
        <pc:chgData name="David Warner" userId="S::david_dwarnerii.com#ext#@microsoft.onmicrosoft.com::acafcf14-4098-4a83-9425-e73571277a06" providerId="AD" clId="Web-{7282189B-9AEF-4743-BA99-864CEB95ED1F}" dt="2021-03-23T14:44:58.213" v="2" actId="20577"/>
        <pc:sldMkLst>
          <pc:docMk/>
          <pc:sldMk cId="357588276" sldId="2076136388"/>
        </pc:sldMkLst>
        <pc:spChg chg="mod">
          <ac:chgData name="David Warner" userId="S::david_dwarnerii.com#ext#@microsoft.onmicrosoft.com::acafcf14-4098-4a83-9425-e73571277a06" providerId="AD" clId="Web-{7282189B-9AEF-4743-BA99-864CEB95ED1F}" dt="2021-03-23T14:44:58.213" v="2" actId="20577"/>
          <ac:spMkLst>
            <pc:docMk/>
            <pc:sldMk cId="357588276" sldId="2076136388"/>
            <ac:spMk id="3" creationId="{629C4B94-71DA-40BB-8689-BC11D2F3DE1F}"/>
          </ac:spMkLst>
        </pc:spChg>
      </pc:sldChg>
    </pc:docChg>
  </pc:docChgLst>
  <pc:docChgLst>
    <pc:chgData name="Brian Jackett" userId="e2c557f4-fffa-4012-a1e1-e15087bfdbac" providerId="ADAL" clId="{3B828259-00E4-4252-8C18-18F838A08BF2}"/>
    <pc:docChg chg="custSel modSld sldOrd">
      <pc:chgData name="Brian Jackett" userId="e2c557f4-fffa-4012-a1e1-e15087bfdbac" providerId="ADAL" clId="{3B828259-00E4-4252-8C18-18F838A08BF2}" dt="2021-09-07T15:25:37.480" v="367"/>
      <pc:docMkLst>
        <pc:docMk/>
      </pc:docMkLst>
      <pc:sldChg chg="modSp">
        <pc:chgData name="Brian Jackett" userId="e2c557f4-fffa-4012-a1e1-e15087bfdbac" providerId="ADAL" clId="{3B828259-00E4-4252-8C18-18F838A08BF2}" dt="2021-09-02T20:19:48.770" v="19" actId="20577"/>
        <pc:sldMkLst>
          <pc:docMk/>
          <pc:sldMk cId="287163252" sldId="1567"/>
        </pc:sldMkLst>
        <pc:spChg chg="mod">
          <ac:chgData name="Brian Jackett" userId="e2c557f4-fffa-4012-a1e1-e15087bfdbac" providerId="ADAL" clId="{3B828259-00E4-4252-8C18-18F838A08BF2}" dt="2021-09-02T20:19:48.770" v="19" actId="20577"/>
          <ac:spMkLst>
            <pc:docMk/>
            <pc:sldMk cId="287163252" sldId="1567"/>
            <ac:spMk id="5" creationId="{9B6ECC88-D921-48D6-BA85-F52F354F9C35}"/>
          </ac:spMkLst>
        </pc:spChg>
      </pc:sldChg>
      <pc:sldChg chg="ord">
        <pc:chgData name="Brian Jackett" userId="e2c557f4-fffa-4012-a1e1-e15087bfdbac" providerId="ADAL" clId="{3B828259-00E4-4252-8C18-18F838A08BF2}" dt="2021-09-07T15:25:37.480" v="367"/>
        <pc:sldMkLst>
          <pc:docMk/>
          <pc:sldMk cId="2773584698" sldId="1621"/>
        </pc:sldMkLst>
      </pc:sldChg>
      <pc:sldChg chg="modSp mod">
        <pc:chgData name="Brian Jackett" userId="e2c557f4-fffa-4012-a1e1-e15087bfdbac" providerId="ADAL" clId="{3B828259-00E4-4252-8C18-18F838A08BF2}" dt="2021-09-02T20:39:46.161" v="296" actId="6549"/>
        <pc:sldMkLst>
          <pc:docMk/>
          <pc:sldMk cId="10702720" sldId="2079"/>
        </pc:sldMkLst>
        <pc:spChg chg="mod">
          <ac:chgData name="Brian Jackett" userId="e2c557f4-fffa-4012-a1e1-e15087bfdbac" providerId="ADAL" clId="{3B828259-00E4-4252-8C18-18F838A08BF2}" dt="2021-09-02T20:39:46.161" v="296" actId="6549"/>
          <ac:spMkLst>
            <pc:docMk/>
            <pc:sldMk cId="10702720" sldId="2079"/>
            <ac:spMk id="8" creationId="{00000000-0000-0000-0000-000000000000}"/>
          </ac:spMkLst>
        </pc:spChg>
      </pc:sldChg>
      <pc:sldChg chg="addSp delSp modSp mod">
        <pc:chgData name="Brian Jackett" userId="e2c557f4-fffa-4012-a1e1-e15087bfdbac" providerId="ADAL" clId="{3B828259-00E4-4252-8C18-18F838A08BF2}" dt="2021-09-07T02:25:45.366" v="321" actId="1076"/>
        <pc:sldMkLst>
          <pc:docMk/>
          <pc:sldMk cId="778883926" sldId="2076136264"/>
        </pc:sldMkLst>
        <pc:picChg chg="del">
          <ac:chgData name="Brian Jackett" userId="e2c557f4-fffa-4012-a1e1-e15087bfdbac" providerId="ADAL" clId="{3B828259-00E4-4252-8C18-18F838A08BF2}" dt="2021-09-07T02:24:55.321" v="304" actId="478"/>
          <ac:picMkLst>
            <pc:docMk/>
            <pc:sldMk cId="778883926" sldId="2076136264"/>
            <ac:picMk id="3" creationId="{58A14B37-AB7D-4583-A649-3B09AA99D306}"/>
          </ac:picMkLst>
        </pc:picChg>
        <pc:picChg chg="del">
          <ac:chgData name="Brian Jackett" userId="e2c557f4-fffa-4012-a1e1-e15087bfdbac" providerId="ADAL" clId="{3B828259-00E4-4252-8C18-18F838A08BF2}" dt="2021-09-07T02:25:09.293" v="306" actId="478"/>
          <ac:picMkLst>
            <pc:docMk/>
            <pc:sldMk cId="778883926" sldId="2076136264"/>
            <ac:picMk id="6" creationId="{4D45C079-1499-4990-AD57-D589A3DFF36C}"/>
          </ac:picMkLst>
        </pc:picChg>
        <pc:picChg chg="add mod">
          <ac:chgData name="Brian Jackett" userId="e2c557f4-fffa-4012-a1e1-e15087bfdbac" providerId="ADAL" clId="{3B828259-00E4-4252-8C18-18F838A08BF2}" dt="2021-09-07T02:25:00.889" v="305" actId="1076"/>
          <ac:picMkLst>
            <pc:docMk/>
            <pc:sldMk cId="778883926" sldId="2076136264"/>
            <ac:picMk id="7" creationId="{CCC239A0-F1E5-46AE-AF0C-072F62C21C57}"/>
          </ac:picMkLst>
        </pc:picChg>
        <pc:picChg chg="add mod">
          <ac:chgData name="Brian Jackett" userId="e2c557f4-fffa-4012-a1e1-e15087bfdbac" providerId="ADAL" clId="{3B828259-00E4-4252-8C18-18F838A08BF2}" dt="2021-09-07T02:25:19.477" v="313" actId="1076"/>
          <ac:picMkLst>
            <pc:docMk/>
            <pc:sldMk cId="778883926" sldId="2076136264"/>
            <ac:picMk id="8" creationId="{31D47324-561F-402A-9077-E4C2EC65A4B1}"/>
          </ac:picMkLst>
        </pc:picChg>
        <pc:picChg chg="add mod">
          <ac:chgData name="Brian Jackett" userId="e2c557f4-fffa-4012-a1e1-e15087bfdbac" providerId="ADAL" clId="{3B828259-00E4-4252-8C18-18F838A08BF2}" dt="2021-09-07T02:25:45.366" v="321" actId="1076"/>
          <ac:picMkLst>
            <pc:docMk/>
            <pc:sldMk cId="778883926" sldId="2076136264"/>
            <ac:picMk id="9" creationId="{6A8BA3AF-8618-4E68-AAE7-8F61C676366D}"/>
          </ac:picMkLst>
        </pc:picChg>
        <pc:picChg chg="del">
          <ac:chgData name="Brian Jackett" userId="e2c557f4-fffa-4012-a1e1-e15087bfdbac" providerId="ADAL" clId="{3B828259-00E4-4252-8C18-18F838A08BF2}" dt="2021-09-07T02:25:30.386" v="314" actId="478"/>
          <ac:picMkLst>
            <pc:docMk/>
            <pc:sldMk cId="778883926" sldId="2076136264"/>
            <ac:picMk id="11" creationId="{B46466E4-7AF6-4E2F-9D90-C711AD3FBEC9}"/>
          </ac:picMkLst>
        </pc:picChg>
      </pc:sldChg>
      <pc:sldChg chg="modNotesTx">
        <pc:chgData name="Brian Jackett" userId="e2c557f4-fffa-4012-a1e1-e15087bfdbac" providerId="ADAL" clId="{3B828259-00E4-4252-8C18-18F838A08BF2}" dt="2021-09-07T02:31:39.121" v="365" actId="20577"/>
        <pc:sldMkLst>
          <pc:docMk/>
          <pc:sldMk cId="3038810836" sldId="2076137482"/>
        </pc:sldMkLst>
      </pc:sldChg>
      <pc:sldChg chg="addSp delSp modSp mod delAnim">
        <pc:chgData name="Brian Jackett" userId="e2c557f4-fffa-4012-a1e1-e15087bfdbac" providerId="ADAL" clId="{3B828259-00E4-4252-8C18-18F838A08BF2}" dt="2021-09-07T02:30:00.738" v="364" actId="1076"/>
        <pc:sldMkLst>
          <pc:docMk/>
          <pc:sldMk cId="3652143241" sldId="2076137669"/>
        </pc:sldMkLst>
        <pc:spChg chg="del">
          <ac:chgData name="Brian Jackett" userId="e2c557f4-fffa-4012-a1e1-e15087bfdbac" providerId="ADAL" clId="{3B828259-00E4-4252-8C18-18F838A08BF2}" dt="2021-09-07T02:28:14.895" v="322" actId="478"/>
          <ac:spMkLst>
            <pc:docMk/>
            <pc:sldMk cId="3652143241" sldId="2076137669"/>
            <ac:spMk id="3" creationId="{AC8C6EBA-6FDF-4705-A799-FD95D735AFD2}"/>
          </ac:spMkLst>
        </pc:spChg>
        <pc:picChg chg="del">
          <ac:chgData name="Brian Jackett" userId="e2c557f4-fffa-4012-a1e1-e15087bfdbac" providerId="ADAL" clId="{3B828259-00E4-4252-8C18-18F838A08BF2}" dt="2021-09-07T02:28:25.160" v="324" actId="478"/>
          <ac:picMkLst>
            <pc:docMk/>
            <pc:sldMk cId="3652143241" sldId="2076137669"/>
            <ac:picMk id="4" creationId="{0D6C0EB4-1E2C-4C2C-A9DB-4D33056A41A5}"/>
          </ac:picMkLst>
        </pc:picChg>
        <pc:picChg chg="del">
          <ac:chgData name="Brian Jackett" userId="e2c557f4-fffa-4012-a1e1-e15087bfdbac" providerId="ADAL" clId="{3B828259-00E4-4252-8C18-18F838A08BF2}" dt="2021-09-07T02:28:23.175" v="323" actId="478"/>
          <ac:picMkLst>
            <pc:docMk/>
            <pc:sldMk cId="3652143241" sldId="2076137669"/>
            <ac:picMk id="6" creationId="{62F1EB51-F965-43CE-BE0E-D477DC821629}"/>
          </ac:picMkLst>
        </pc:picChg>
        <pc:picChg chg="add mod modCrop">
          <ac:chgData name="Brian Jackett" userId="e2c557f4-fffa-4012-a1e1-e15087bfdbac" providerId="ADAL" clId="{3B828259-00E4-4252-8C18-18F838A08BF2}" dt="2021-09-07T02:30:00.738" v="364" actId="1076"/>
          <ac:picMkLst>
            <pc:docMk/>
            <pc:sldMk cId="3652143241" sldId="2076137669"/>
            <ac:picMk id="7" creationId="{B6E47249-CD39-4EDC-8051-F0286D3E6A49}"/>
          </ac:picMkLst>
        </pc:picChg>
        <pc:picChg chg="del">
          <ac:chgData name="Brian Jackett" userId="e2c557f4-fffa-4012-a1e1-e15087bfdbac" providerId="ADAL" clId="{3B828259-00E4-4252-8C18-18F838A08BF2}" dt="2021-09-07T02:29:54.619" v="363" actId="478"/>
          <ac:picMkLst>
            <pc:docMk/>
            <pc:sldMk cId="3652143241" sldId="2076137669"/>
            <ac:picMk id="8" creationId="{8FABFCAA-A2C7-4D88-BABB-656421C1C6CA}"/>
          </ac:picMkLst>
        </pc:picChg>
      </pc:sldChg>
    </pc:docChg>
  </pc:docChgLst>
  <pc:docChgLst>
    <pc:chgData name="David Warner" userId="S::david_dwarnerii.com#ext#@microsoft.onmicrosoft.com::acafcf14-4098-4a83-9425-e73571277a06" providerId="AD" clId="Web-{43C9DB3D-B91F-4204-AA69-D194AFA4144E}"/>
    <pc:docChg chg="modSld">
      <pc:chgData name="David Warner" userId="S::david_dwarnerii.com#ext#@microsoft.onmicrosoft.com::acafcf14-4098-4a83-9425-e73571277a06" providerId="AD" clId="Web-{43C9DB3D-B91F-4204-AA69-D194AFA4144E}" dt="2021-07-15T13:24:12.745" v="5" actId="20577"/>
      <pc:docMkLst>
        <pc:docMk/>
      </pc:docMkLst>
      <pc:sldChg chg="modSp">
        <pc:chgData name="David Warner" userId="S::david_dwarnerii.com#ext#@microsoft.onmicrosoft.com::acafcf14-4098-4a83-9425-e73571277a06" providerId="AD" clId="Web-{43C9DB3D-B91F-4204-AA69-D194AFA4144E}" dt="2021-07-15T13:24:12.745" v="5" actId="20577"/>
        <pc:sldMkLst>
          <pc:docMk/>
          <pc:sldMk cId="287163252" sldId="1567"/>
        </pc:sldMkLst>
        <pc:spChg chg="mod">
          <ac:chgData name="David Warner" userId="S::david_dwarnerii.com#ext#@microsoft.onmicrosoft.com::acafcf14-4098-4a83-9425-e73571277a06" providerId="AD" clId="Web-{43C9DB3D-B91F-4204-AA69-D194AFA4144E}" dt="2021-07-15T13:24:12.745" v="5" actId="20577"/>
          <ac:spMkLst>
            <pc:docMk/>
            <pc:sldMk cId="287163252" sldId="1567"/>
            <ac:spMk id="5" creationId="{9B6ECC88-D921-48D6-BA85-F52F354F9C35}"/>
          </ac:spMkLst>
        </pc:spChg>
      </pc:sldChg>
    </pc:docChg>
  </pc:docChgLst>
  <pc:docChgLst>
    <pc:chgData name="David Warner" userId="S::davidwarner@microsoft.com::51ffa14d-fdfd-4571-a787-ad4b3bb92711" providerId="AD" clId="Web-{BE2D6F42-C764-4B66-BBE4-5947A5A2A76F}"/>
    <pc:docChg chg="modSld">
      <pc:chgData name="David Warner" userId="S::davidwarner@microsoft.com::51ffa14d-fdfd-4571-a787-ad4b3bb92711" providerId="AD" clId="Web-{BE2D6F42-C764-4B66-BBE4-5947A5A2A76F}" dt="2022-05-09T17:23:09.198" v="40" actId="1076"/>
      <pc:docMkLst>
        <pc:docMk/>
      </pc:docMkLst>
      <pc:sldChg chg="addSp delSp modSp">
        <pc:chgData name="David Warner" userId="S::davidwarner@microsoft.com::51ffa14d-fdfd-4571-a787-ad4b3bb92711" providerId="AD" clId="Web-{BE2D6F42-C764-4B66-BBE4-5947A5A2A76F}" dt="2022-05-09T17:23:09.198" v="40" actId="1076"/>
        <pc:sldMkLst>
          <pc:docMk/>
          <pc:sldMk cId="1812315545" sldId="2134805597"/>
        </pc:sldMkLst>
        <pc:spChg chg="del">
          <ac:chgData name="David Warner" userId="S::davidwarner@microsoft.com::51ffa14d-fdfd-4571-a787-ad4b3bb92711" providerId="AD" clId="Web-{BE2D6F42-C764-4B66-BBE4-5947A5A2A76F}" dt="2022-05-09T17:22:21.822" v="0"/>
          <ac:spMkLst>
            <pc:docMk/>
            <pc:sldMk cId="1812315545" sldId="2134805597"/>
            <ac:spMk id="2" creationId="{722166B8-2D1D-4713-4072-F7643D28639B}"/>
          </ac:spMkLst>
        </pc:spChg>
        <pc:spChg chg="add del mod">
          <ac:chgData name="David Warner" userId="S::davidwarner@microsoft.com::51ffa14d-fdfd-4571-a787-ad4b3bb92711" providerId="AD" clId="Web-{BE2D6F42-C764-4B66-BBE4-5947A5A2A76F}" dt="2022-05-09T17:23:09.198" v="40" actId="1076"/>
          <ac:spMkLst>
            <pc:docMk/>
            <pc:sldMk cId="1812315545" sldId="2134805597"/>
            <ac:spMk id="9" creationId="{C25F72F6-B0E3-BB39-FCD1-4F8C513E133B}"/>
          </ac:spMkLst>
        </pc:spChg>
        <pc:spChg chg="mod">
          <ac:chgData name="David Warner" userId="S::davidwarner@microsoft.com::51ffa14d-fdfd-4571-a787-ad4b3bb92711" providerId="AD" clId="Web-{BE2D6F42-C764-4B66-BBE4-5947A5A2A76F}" dt="2022-05-09T17:23:07.729" v="39" actId="20577"/>
          <ac:spMkLst>
            <pc:docMk/>
            <pc:sldMk cId="1812315545" sldId="2134805597"/>
            <ac:spMk id="10" creationId="{16E1CB8C-122B-4C5A-8724-D74AEC2B5DEC}"/>
          </ac:spMkLst>
        </pc:spChg>
      </pc:sldChg>
    </pc:docChg>
  </pc:docChgLst>
  <pc:docChgLst>
    <pc:chgData name="Surbhi Gupta" userId="4cd92b39-496c-4ea1-b8de-864f8b027b89" providerId="ADAL" clId="{1F5C10D4-74DA-4CB6-865B-532012DE3C0B}"/>
    <pc:docChg chg="undo custSel modSld">
      <pc:chgData name="Surbhi Gupta" userId="4cd92b39-496c-4ea1-b8de-864f8b027b89" providerId="ADAL" clId="{1F5C10D4-74DA-4CB6-865B-532012DE3C0B}" dt="2022-03-22T15:09:32.907" v="261" actId="20577"/>
      <pc:docMkLst>
        <pc:docMk/>
      </pc:docMkLst>
      <pc:sldChg chg="delSp modSp mod modNotesTx">
        <pc:chgData name="Surbhi Gupta" userId="4cd92b39-496c-4ea1-b8de-864f8b027b89" providerId="ADAL" clId="{1F5C10D4-74DA-4CB6-865B-532012DE3C0B}" dt="2022-03-22T15:09:32.907" v="261" actId="20577"/>
        <pc:sldMkLst>
          <pc:docMk/>
          <pc:sldMk cId="2705926738" sldId="2145707274"/>
        </pc:sldMkLst>
        <pc:spChg chg="del mod">
          <ac:chgData name="Surbhi Gupta" userId="4cd92b39-496c-4ea1-b8de-864f8b027b89" providerId="ADAL" clId="{1F5C10D4-74DA-4CB6-865B-532012DE3C0B}" dt="2022-03-22T05:13:46.435" v="86" actId="478"/>
          <ac:spMkLst>
            <pc:docMk/>
            <pc:sldMk cId="2705926738" sldId="2145707274"/>
            <ac:spMk id="4" creationId="{D229999F-9AD8-471A-A04E-25A88B17DA12}"/>
          </ac:spMkLst>
        </pc:spChg>
        <pc:spChg chg="mod">
          <ac:chgData name="Surbhi Gupta" userId="4cd92b39-496c-4ea1-b8de-864f8b027b89" providerId="ADAL" clId="{1F5C10D4-74DA-4CB6-865B-532012DE3C0B}" dt="2022-03-22T05:12:22.492" v="81" actId="1076"/>
          <ac:spMkLst>
            <pc:docMk/>
            <pc:sldMk cId="2705926738" sldId="2145707274"/>
            <ac:spMk id="11" creationId="{1E91C809-8AD9-4CFE-8536-EF9A735C76B7}"/>
          </ac:spMkLst>
        </pc:spChg>
        <pc:spChg chg="mod">
          <ac:chgData name="Surbhi Gupta" userId="4cd92b39-496c-4ea1-b8de-864f8b027b89" providerId="ADAL" clId="{1F5C10D4-74DA-4CB6-865B-532012DE3C0B}" dt="2022-03-22T05:11:30.758" v="76" actId="14100"/>
          <ac:spMkLst>
            <pc:docMk/>
            <pc:sldMk cId="2705926738" sldId="2145707274"/>
            <ac:spMk id="13" creationId="{8C27AAF9-B019-4867-8FA2-F8A8405DC2B0}"/>
          </ac:spMkLst>
        </pc:spChg>
        <pc:spChg chg="mod">
          <ac:chgData name="Surbhi Gupta" userId="4cd92b39-496c-4ea1-b8de-864f8b027b89" providerId="ADAL" clId="{1F5C10D4-74DA-4CB6-865B-532012DE3C0B}" dt="2022-03-22T05:07:52.653" v="46" actId="14100"/>
          <ac:spMkLst>
            <pc:docMk/>
            <pc:sldMk cId="2705926738" sldId="2145707274"/>
            <ac:spMk id="16" creationId="{F222AA80-F0A5-40AA-82BF-B76D92C1953F}"/>
          </ac:spMkLst>
        </pc:spChg>
        <pc:spChg chg="mod">
          <ac:chgData name="Surbhi Gupta" userId="4cd92b39-496c-4ea1-b8de-864f8b027b89" providerId="ADAL" clId="{1F5C10D4-74DA-4CB6-865B-532012DE3C0B}" dt="2022-03-22T05:12:22.492" v="81" actId="1076"/>
          <ac:spMkLst>
            <pc:docMk/>
            <pc:sldMk cId="2705926738" sldId="2145707274"/>
            <ac:spMk id="20" creationId="{C0892F02-EC04-4E87-93FE-AAE736270E26}"/>
          </ac:spMkLst>
        </pc:spChg>
        <pc:spChg chg="mod ord">
          <ac:chgData name="Surbhi Gupta" userId="4cd92b39-496c-4ea1-b8de-864f8b027b89" providerId="ADAL" clId="{1F5C10D4-74DA-4CB6-865B-532012DE3C0B}" dt="2022-03-22T05:12:47.617" v="83" actId="1076"/>
          <ac:spMkLst>
            <pc:docMk/>
            <pc:sldMk cId="2705926738" sldId="2145707274"/>
            <ac:spMk id="23" creationId="{A2450CC2-0D85-43EC-8DA3-595A6ED0E98F}"/>
          </ac:spMkLst>
        </pc:spChg>
        <pc:spChg chg="mod">
          <ac:chgData name="Surbhi Gupta" userId="4cd92b39-496c-4ea1-b8de-864f8b027b89" providerId="ADAL" clId="{1F5C10D4-74DA-4CB6-865B-532012DE3C0B}" dt="2022-03-22T05:11:08.734" v="73" actId="1076"/>
          <ac:spMkLst>
            <pc:docMk/>
            <pc:sldMk cId="2705926738" sldId="2145707274"/>
            <ac:spMk id="24" creationId="{7B13B4AF-0AD9-4A71-8790-5424628686E5}"/>
          </ac:spMkLst>
        </pc:spChg>
        <pc:spChg chg="mod">
          <ac:chgData name="Surbhi Gupta" userId="4cd92b39-496c-4ea1-b8de-864f8b027b89" providerId="ADAL" clId="{1F5C10D4-74DA-4CB6-865B-532012DE3C0B}" dt="2022-03-22T05:13:18.494" v="85" actId="1076"/>
          <ac:spMkLst>
            <pc:docMk/>
            <pc:sldMk cId="2705926738" sldId="2145707274"/>
            <ac:spMk id="25" creationId="{08AA88E9-53A3-4D01-AFB1-A67C77DE2A9F}"/>
          </ac:spMkLst>
        </pc:spChg>
        <pc:spChg chg="mod">
          <ac:chgData name="Surbhi Gupta" userId="4cd92b39-496c-4ea1-b8de-864f8b027b89" providerId="ADAL" clId="{1F5C10D4-74DA-4CB6-865B-532012DE3C0B}" dt="2022-03-22T05:12:33.777" v="82" actId="1076"/>
          <ac:spMkLst>
            <pc:docMk/>
            <pc:sldMk cId="2705926738" sldId="2145707274"/>
            <ac:spMk id="44" creationId="{9E473C1C-4D75-442E-AB1B-6D52056EEBFF}"/>
          </ac:spMkLst>
        </pc:spChg>
        <pc:spChg chg="mod">
          <ac:chgData name="Surbhi Gupta" userId="4cd92b39-496c-4ea1-b8de-864f8b027b89" providerId="ADAL" clId="{1F5C10D4-74DA-4CB6-865B-532012DE3C0B}" dt="2022-03-22T04:05:16.408" v="38" actId="1076"/>
          <ac:spMkLst>
            <pc:docMk/>
            <pc:sldMk cId="2705926738" sldId="2145707274"/>
            <ac:spMk id="47" creationId="{F05A7CAD-B01F-4C67-92E2-EC8910A4A71C}"/>
          </ac:spMkLst>
        </pc:spChg>
        <pc:spChg chg="mod">
          <ac:chgData name="Surbhi Gupta" userId="4cd92b39-496c-4ea1-b8de-864f8b027b89" providerId="ADAL" clId="{1F5C10D4-74DA-4CB6-865B-532012DE3C0B}" dt="2022-03-22T05:12:33.777" v="82" actId="1076"/>
          <ac:spMkLst>
            <pc:docMk/>
            <pc:sldMk cId="2705926738" sldId="2145707274"/>
            <ac:spMk id="48" creationId="{D8D11F0F-488F-4FA5-9758-85820910E7BA}"/>
          </ac:spMkLst>
        </pc:spChg>
        <pc:spChg chg="mod">
          <ac:chgData name="Surbhi Gupta" userId="4cd92b39-496c-4ea1-b8de-864f8b027b89" providerId="ADAL" clId="{1F5C10D4-74DA-4CB6-865B-532012DE3C0B}" dt="2022-03-22T05:11:30.758" v="76" actId="14100"/>
          <ac:spMkLst>
            <pc:docMk/>
            <pc:sldMk cId="2705926738" sldId="2145707274"/>
            <ac:spMk id="50" creationId="{3886C967-42FA-4EF8-9DEA-4AF24ECC189E}"/>
          </ac:spMkLst>
        </pc:spChg>
        <pc:spChg chg="mod">
          <ac:chgData name="Surbhi Gupta" userId="4cd92b39-496c-4ea1-b8de-864f8b027b89" providerId="ADAL" clId="{1F5C10D4-74DA-4CB6-865B-532012DE3C0B}" dt="2022-03-22T04:05:22.039" v="39" actId="1076"/>
          <ac:spMkLst>
            <pc:docMk/>
            <pc:sldMk cId="2705926738" sldId="2145707274"/>
            <ac:spMk id="53" creationId="{213D6240-F005-477F-BE0F-71BA0B1AC9DF}"/>
          </ac:spMkLst>
        </pc:spChg>
        <pc:spChg chg="mod">
          <ac:chgData name="Surbhi Gupta" userId="4cd92b39-496c-4ea1-b8de-864f8b027b89" providerId="ADAL" clId="{1F5C10D4-74DA-4CB6-865B-532012DE3C0B}" dt="2022-03-22T05:08:00.697" v="47" actId="1076"/>
          <ac:spMkLst>
            <pc:docMk/>
            <pc:sldMk cId="2705926738" sldId="2145707274"/>
            <ac:spMk id="65" creationId="{20B00786-2330-4F60-AEFD-545A4DAE0F4D}"/>
          </ac:spMkLst>
        </pc:spChg>
        <pc:spChg chg="mod">
          <ac:chgData name="Surbhi Gupta" userId="4cd92b39-496c-4ea1-b8de-864f8b027b89" providerId="ADAL" clId="{1F5C10D4-74DA-4CB6-865B-532012DE3C0B}" dt="2022-03-22T04:05:25.819" v="40" actId="1076"/>
          <ac:spMkLst>
            <pc:docMk/>
            <pc:sldMk cId="2705926738" sldId="2145707274"/>
            <ac:spMk id="69" creationId="{EC852C63-EF80-41C2-805D-D65B08C739FF}"/>
          </ac:spMkLst>
        </pc:spChg>
        <pc:picChg chg="mod">
          <ac:chgData name="Surbhi Gupta" userId="4cd92b39-496c-4ea1-b8de-864f8b027b89" providerId="ADAL" clId="{1F5C10D4-74DA-4CB6-865B-532012DE3C0B}" dt="2022-03-22T05:11:46.495" v="78" actId="14100"/>
          <ac:picMkLst>
            <pc:docMk/>
            <pc:sldMk cId="2705926738" sldId="2145707274"/>
            <ac:picMk id="1028" creationId="{537CCD03-5C1D-44A1-A582-5016EC463D4E}"/>
          </ac:picMkLst>
        </pc:picChg>
        <pc:picChg chg="mod">
          <ac:chgData name="Surbhi Gupta" userId="4cd92b39-496c-4ea1-b8de-864f8b027b89" providerId="ADAL" clId="{1F5C10D4-74DA-4CB6-865B-532012DE3C0B}" dt="2022-03-22T05:19:09.946" v="233" actId="1076"/>
          <ac:picMkLst>
            <pc:docMk/>
            <pc:sldMk cId="2705926738" sldId="2145707274"/>
            <ac:picMk id="7179" creationId="{A96C088D-C357-435C-86AF-5A60EF749330}"/>
          </ac:picMkLst>
        </pc:picChg>
      </pc:sldChg>
    </pc:docChg>
  </pc:docChgLst>
  <pc:docChgLst>
    <pc:chgData name="Andrew Benson" userId="d38b912c-55d0-44ce-a085-5a039627a8b5" providerId="ADAL" clId="{173B5A97-DA6C-4031-974A-7243CF2396EC}"/>
    <pc:docChg chg="undo custSel modSld">
      <pc:chgData name="Andrew Benson" userId="d38b912c-55d0-44ce-a085-5a039627a8b5" providerId="ADAL" clId="{173B5A97-DA6C-4031-974A-7243CF2396EC}" dt="2022-06-14T18:48:45.197" v="94" actId="1036"/>
      <pc:docMkLst>
        <pc:docMk/>
      </pc:docMkLst>
      <pc:sldChg chg="addSp delSp mod addAnim delAnim">
        <pc:chgData name="Andrew Benson" userId="d38b912c-55d0-44ce-a085-5a039627a8b5" providerId="ADAL" clId="{173B5A97-DA6C-4031-974A-7243CF2396EC}" dt="2022-06-14T17:07:18.659" v="1" actId="478"/>
        <pc:sldMkLst>
          <pc:docMk/>
          <pc:sldMk cId="287163252" sldId="1567"/>
        </pc:sldMkLst>
        <pc:spChg chg="add del">
          <ac:chgData name="Andrew Benson" userId="d38b912c-55d0-44ce-a085-5a039627a8b5" providerId="ADAL" clId="{173B5A97-DA6C-4031-974A-7243CF2396EC}" dt="2022-06-14T17:07:18.659" v="1" actId="478"/>
          <ac:spMkLst>
            <pc:docMk/>
            <pc:sldMk cId="287163252" sldId="1567"/>
            <ac:spMk id="5" creationId="{9B6ECC88-D921-48D6-BA85-F52F354F9C35}"/>
          </ac:spMkLst>
        </pc:spChg>
      </pc:sldChg>
      <pc:sldChg chg="modSp mod">
        <pc:chgData name="Andrew Benson" userId="d38b912c-55d0-44ce-a085-5a039627a8b5" providerId="ADAL" clId="{173B5A97-DA6C-4031-974A-7243CF2396EC}" dt="2022-06-14T18:48:45.197" v="94" actId="1036"/>
        <pc:sldMkLst>
          <pc:docMk/>
          <pc:sldMk cId="778883926" sldId="2076136264"/>
        </pc:sldMkLst>
        <pc:spChg chg="mod">
          <ac:chgData name="Andrew Benson" userId="d38b912c-55d0-44ce-a085-5a039627a8b5" providerId="ADAL" clId="{173B5A97-DA6C-4031-974A-7243CF2396EC}" dt="2022-06-14T18:48:35.521" v="88" actId="1076"/>
          <ac:spMkLst>
            <pc:docMk/>
            <pc:sldMk cId="778883926" sldId="2076136264"/>
            <ac:spMk id="14" creationId="{953584C8-8734-42EA-AD16-6AA2B405D249}"/>
          </ac:spMkLst>
        </pc:spChg>
        <pc:picChg chg="mod">
          <ac:chgData name="Andrew Benson" userId="d38b912c-55d0-44ce-a085-5a039627a8b5" providerId="ADAL" clId="{173B5A97-DA6C-4031-974A-7243CF2396EC}" dt="2022-06-14T18:48:45.197" v="94" actId="1036"/>
          <ac:picMkLst>
            <pc:docMk/>
            <pc:sldMk cId="778883926" sldId="2076136264"/>
            <ac:picMk id="8" creationId="{102A03B4-BBFB-F7C2-B07E-444799067FC7}"/>
          </ac:picMkLst>
        </pc:picChg>
      </pc:sldChg>
      <pc:sldChg chg="modSp mod">
        <pc:chgData name="Andrew Benson" userId="d38b912c-55d0-44ce-a085-5a039627a8b5" providerId="ADAL" clId="{173B5A97-DA6C-4031-974A-7243CF2396EC}" dt="2022-06-14T18:01:35.356" v="11" actId="20577"/>
        <pc:sldMkLst>
          <pc:docMk/>
          <pc:sldMk cId="1481252721" sldId="2145707304"/>
        </pc:sldMkLst>
        <pc:spChg chg="mod">
          <ac:chgData name="Andrew Benson" userId="d38b912c-55d0-44ce-a085-5a039627a8b5" providerId="ADAL" clId="{173B5A97-DA6C-4031-974A-7243CF2396EC}" dt="2022-06-14T18:01:35.356" v="11" actId="20577"/>
          <ac:spMkLst>
            <pc:docMk/>
            <pc:sldMk cId="1481252721" sldId="2145707304"/>
            <ac:spMk id="2" creationId="{78249820-C247-9E94-9753-4CC0623C93EC}"/>
          </ac:spMkLst>
        </pc:spChg>
      </pc:sldChg>
    </pc:docChg>
  </pc:docChgLst>
  <pc:docChgLst>
    <pc:chgData name="Vesa Juvonen" userId="c7243be1-99a3-4752-ab2a-0cf698cf8236" providerId="ADAL" clId="{F960B2E7-8D2F-412F-9A3B-A9C146540267}"/>
    <pc:docChg chg="undo custSel addSld delSld modSld sldOrd modSection">
      <pc:chgData name="Vesa Juvonen" userId="c7243be1-99a3-4752-ab2a-0cf698cf8236" providerId="ADAL" clId="{F960B2E7-8D2F-412F-9A3B-A9C146540267}" dt="2022-04-19T15:44:56.201" v="501" actId="20577"/>
      <pc:docMkLst>
        <pc:docMk/>
      </pc:docMkLst>
      <pc:sldChg chg="del">
        <pc:chgData name="Vesa Juvonen" userId="c7243be1-99a3-4752-ab2a-0cf698cf8236" providerId="ADAL" clId="{F960B2E7-8D2F-412F-9A3B-A9C146540267}" dt="2022-04-14T16:22:39.967" v="54" actId="47"/>
        <pc:sldMkLst>
          <pc:docMk/>
          <pc:sldMk cId="3917250203" sldId="266"/>
        </pc:sldMkLst>
      </pc:sldChg>
      <pc:sldChg chg="modSp add del mod modClrScheme chgLayout">
        <pc:chgData name="Vesa Juvonen" userId="c7243be1-99a3-4752-ab2a-0cf698cf8236" providerId="ADAL" clId="{F960B2E7-8D2F-412F-9A3B-A9C146540267}" dt="2022-04-19T14:30:04.789" v="159" actId="20577"/>
        <pc:sldMkLst>
          <pc:docMk/>
          <pc:sldMk cId="720313206" sldId="1640"/>
        </pc:sldMkLst>
        <pc:spChg chg="mod ord">
          <ac:chgData name="Vesa Juvonen" userId="c7243be1-99a3-4752-ab2a-0cf698cf8236" providerId="ADAL" clId="{F960B2E7-8D2F-412F-9A3B-A9C146540267}" dt="2022-04-19T14:30:04.789" v="159" actId="20577"/>
          <ac:spMkLst>
            <pc:docMk/>
            <pc:sldMk cId="720313206" sldId="1640"/>
            <ac:spMk id="2" creationId="{00000000-0000-0000-0000-000000000000}"/>
          </ac:spMkLst>
        </pc:spChg>
        <pc:spChg chg="mod ord">
          <ac:chgData name="Vesa Juvonen" userId="c7243be1-99a3-4752-ab2a-0cf698cf8236" providerId="ADAL" clId="{F960B2E7-8D2F-412F-9A3B-A9C146540267}" dt="2022-04-19T14:27:47.966" v="138" actId="21"/>
          <ac:spMkLst>
            <pc:docMk/>
            <pc:sldMk cId="720313206" sldId="1640"/>
            <ac:spMk id="5" creationId="{00000000-0000-0000-0000-000000000000}"/>
          </ac:spMkLst>
        </pc:spChg>
        <pc:spChg chg="mod">
          <ac:chgData name="Vesa Juvonen" userId="c7243be1-99a3-4752-ab2a-0cf698cf8236" providerId="ADAL" clId="{F960B2E7-8D2F-412F-9A3B-A9C146540267}" dt="2022-04-19T14:30:00.801" v="158" actId="20577"/>
          <ac:spMkLst>
            <pc:docMk/>
            <pc:sldMk cId="720313206" sldId="1640"/>
            <ac:spMk id="6" creationId="{B6BFF95C-9CC5-41D8-B97F-890353EE3235}"/>
          </ac:spMkLst>
        </pc:spChg>
        <pc:spChg chg="mod ord">
          <ac:chgData name="Vesa Juvonen" userId="c7243be1-99a3-4752-ab2a-0cf698cf8236" providerId="ADAL" clId="{F960B2E7-8D2F-412F-9A3B-A9C146540267}" dt="2022-04-19T14:27:55.691" v="140" actId="21"/>
          <ac:spMkLst>
            <pc:docMk/>
            <pc:sldMk cId="720313206" sldId="1640"/>
            <ac:spMk id="7" creationId="{00000000-0000-0000-0000-000000000000}"/>
          </ac:spMkLst>
        </pc:spChg>
      </pc:sldChg>
      <pc:sldChg chg="modSp add del mod">
        <pc:chgData name="Vesa Juvonen" userId="c7243be1-99a3-4752-ab2a-0cf698cf8236" providerId="ADAL" clId="{F960B2E7-8D2F-412F-9A3B-A9C146540267}" dt="2022-04-19T14:27:15.561" v="136" actId="1076"/>
        <pc:sldMkLst>
          <pc:docMk/>
          <pc:sldMk cId="3043375476" sldId="1641"/>
        </pc:sldMkLst>
        <pc:spChg chg="mod">
          <ac:chgData name="Vesa Juvonen" userId="c7243be1-99a3-4752-ab2a-0cf698cf8236" providerId="ADAL" clId="{F960B2E7-8D2F-412F-9A3B-A9C146540267}" dt="2022-04-19T14:26:49.757" v="124" actId="21"/>
          <ac:spMkLst>
            <pc:docMk/>
            <pc:sldMk cId="3043375476" sldId="1641"/>
            <ac:spMk id="5" creationId="{00000000-0000-0000-0000-000000000000}"/>
          </ac:spMkLst>
        </pc:spChg>
        <pc:spChg chg="mod">
          <ac:chgData name="Vesa Juvonen" userId="c7243be1-99a3-4752-ab2a-0cf698cf8236" providerId="ADAL" clId="{F960B2E7-8D2F-412F-9A3B-A9C146540267}" dt="2022-04-19T14:26:57.540" v="126" actId="21"/>
          <ac:spMkLst>
            <pc:docMk/>
            <pc:sldMk cId="3043375476" sldId="1641"/>
            <ac:spMk id="6" creationId="{399FC354-4754-4AF7-B37B-013145D750F3}"/>
          </ac:spMkLst>
        </pc:spChg>
        <pc:spChg chg="mod">
          <ac:chgData name="Vesa Juvonen" userId="c7243be1-99a3-4752-ab2a-0cf698cf8236" providerId="ADAL" clId="{F960B2E7-8D2F-412F-9A3B-A9C146540267}" dt="2022-04-19T14:27:03.565" v="128" actId="21"/>
          <ac:spMkLst>
            <pc:docMk/>
            <pc:sldMk cId="3043375476" sldId="1641"/>
            <ac:spMk id="7" creationId="{FF7DB6F2-A230-434B-BA45-3215EE59DFB5}"/>
          </ac:spMkLst>
        </pc:spChg>
        <pc:spChg chg="mod">
          <ac:chgData name="Vesa Juvonen" userId="c7243be1-99a3-4752-ab2a-0cf698cf8236" providerId="ADAL" clId="{F960B2E7-8D2F-412F-9A3B-A9C146540267}" dt="2022-04-19T14:27:09.132" v="133"/>
          <ac:spMkLst>
            <pc:docMk/>
            <pc:sldMk cId="3043375476" sldId="1641"/>
            <ac:spMk id="8" creationId="{7E3687A3-39C5-464E-8253-AE51D6DA9383}"/>
          </ac:spMkLst>
        </pc:spChg>
        <pc:picChg chg="mod">
          <ac:chgData name="Vesa Juvonen" userId="c7243be1-99a3-4752-ab2a-0cf698cf8236" providerId="ADAL" clId="{F960B2E7-8D2F-412F-9A3B-A9C146540267}" dt="2022-04-19T14:27:15.561" v="136" actId="1076"/>
          <ac:picMkLst>
            <pc:docMk/>
            <pc:sldMk cId="3043375476" sldId="1641"/>
            <ac:picMk id="1026" creationId="{00000000-0000-0000-0000-000000000000}"/>
          </ac:picMkLst>
        </pc:picChg>
      </pc:sldChg>
      <pc:sldChg chg="addSp delSp modSp mod">
        <pc:chgData name="Vesa Juvonen" userId="c7243be1-99a3-4752-ab2a-0cf698cf8236" providerId="ADAL" clId="{F960B2E7-8D2F-412F-9A3B-A9C146540267}" dt="2022-04-19T15:44:56.201" v="501" actId="20577"/>
        <pc:sldMkLst>
          <pc:docMk/>
          <pc:sldMk cId="10702720" sldId="2079"/>
        </pc:sldMkLst>
        <pc:spChg chg="mod">
          <ac:chgData name="Vesa Juvonen" userId="c7243be1-99a3-4752-ab2a-0cf698cf8236" providerId="ADAL" clId="{F960B2E7-8D2F-412F-9A3B-A9C146540267}" dt="2022-04-19T15:44:56.201" v="501" actId="20577"/>
          <ac:spMkLst>
            <pc:docMk/>
            <pc:sldMk cId="10702720" sldId="2079"/>
            <ac:spMk id="8" creationId="{00000000-0000-0000-0000-000000000000}"/>
          </ac:spMkLst>
        </pc:spChg>
        <pc:picChg chg="add mod">
          <ac:chgData name="Vesa Juvonen" userId="c7243be1-99a3-4752-ab2a-0cf698cf8236" providerId="ADAL" clId="{F960B2E7-8D2F-412F-9A3B-A9C146540267}" dt="2022-04-19T15:43:57.019" v="494" actId="1076"/>
          <ac:picMkLst>
            <pc:docMk/>
            <pc:sldMk cId="10702720" sldId="2079"/>
            <ac:picMk id="4" creationId="{FA4E0B26-31E8-2131-369B-24D6648F2532}"/>
          </ac:picMkLst>
        </pc:picChg>
        <pc:picChg chg="mod">
          <ac:chgData name="Vesa Juvonen" userId="c7243be1-99a3-4752-ab2a-0cf698cf8236" providerId="ADAL" clId="{F960B2E7-8D2F-412F-9A3B-A9C146540267}" dt="2022-04-19T15:44:01.123" v="495" actId="1076"/>
          <ac:picMkLst>
            <pc:docMk/>
            <pc:sldMk cId="10702720" sldId="2079"/>
            <ac:picMk id="6" creationId="{82708B89-FDC7-6094-E843-9B280C1ED4F4}"/>
          </ac:picMkLst>
        </pc:picChg>
        <pc:picChg chg="del">
          <ac:chgData name="Vesa Juvonen" userId="c7243be1-99a3-4752-ab2a-0cf698cf8236" providerId="ADAL" clId="{F960B2E7-8D2F-412F-9A3B-A9C146540267}" dt="2022-04-14T17:58:18.167" v="60" actId="478"/>
          <ac:picMkLst>
            <pc:docMk/>
            <pc:sldMk cId="10702720" sldId="2079"/>
            <ac:picMk id="16" creationId="{A25FC92E-9C29-152C-3A49-C8BA86D3876F}"/>
          </ac:picMkLst>
        </pc:picChg>
        <pc:picChg chg="del mod">
          <ac:chgData name="Vesa Juvonen" userId="c7243be1-99a3-4752-ab2a-0cf698cf8236" providerId="ADAL" clId="{F960B2E7-8D2F-412F-9A3B-A9C146540267}" dt="2022-04-19T15:43:53.991" v="493" actId="478"/>
          <ac:picMkLst>
            <pc:docMk/>
            <pc:sldMk cId="10702720" sldId="2079"/>
            <ac:picMk id="18" creationId="{CEF67926-5D75-EEA3-971A-8C27DD0D49EB}"/>
          </ac:picMkLst>
        </pc:picChg>
      </pc:sldChg>
      <pc:sldChg chg="addSp delSp modSp mod">
        <pc:chgData name="Vesa Juvonen" userId="c7243be1-99a3-4752-ab2a-0cf698cf8236" providerId="ADAL" clId="{F960B2E7-8D2F-412F-9A3B-A9C146540267}" dt="2022-04-19T15:43:41.876" v="492" actId="20577"/>
        <pc:sldMkLst>
          <pc:docMk/>
          <pc:sldMk cId="778883926" sldId="2076136264"/>
        </pc:sldMkLst>
        <pc:spChg chg="mod">
          <ac:chgData name="Vesa Juvonen" userId="c7243be1-99a3-4752-ab2a-0cf698cf8236" providerId="ADAL" clId="{F960B2E7-8D2F-412F-9A3B-A9C146540267}" dt="2022-04-19T15:43:41.876" v="492" actId="20577"/>
          <ac:spMkLst>
            <pc:docMk/>
            <pc:sldMk cId="778883926" sldId="2076136264"/>
            <ac:spMk id="14" creationId="{953584C8-8734-42EA-AD16-6AA2B405D249}"/>
          </ac:spMkLst>
        </pc:spChg>
        <pc:picChg chg="add mod">
          <ac:chgData name="Vesa Juvonen" userId="c7243be1-99a3-4752-ab2a-0cf698cf8236" providerId="ADAL" clId="{F960B2E7-8D2F-412F-9A3B-A9C146540267}" dt="2022-04-14T17:58:36.276" v="67" actId="1076"/>
          <ac:picMkLst>
            <pc:docMk/>
            <pc:sldMk cId="778883926" sldId="2076136264"/>
            <ac:picMk id="6" creationId="{56224CD5-C673-CB11-504E-951BD7C0B4FD}"/>
          </ac:picMkLst>
        </pc:picChg>
        <pc:picChg chg="add mod">
          <ac:chgData name="Vesa Juvonen" userId="c7243be1-99a3-4752-ab2a-0cf698cf8236" providerId="ADAL" clId="{F960B2E7-8D2F-412F-9A3B-A9C146540267}" dt="2022-04-14T17:58:40.129" v="68" actId="1076"/>
          <ac:picMkLst>
            <pc:docMk/>
            <pc:sldMk cId="778883926" sldId="2076136264"/>
            <ac:picMk id="7" creationId="{DDA642F1-1B89-6576-5CBE-7A25B84B969B}"/>
          </ac:picMkLst>
        </pc:picChg>
        <pc:picChg chg="del">
          <ac:chgData name="Vesa Juvonen" userId="c7243be1-99a3-4752-ab2a-0cf698cf8236" providerId="ADAL" clId="{F960B2E7-8D2F-412F-9A3B-A9C146540267}" dt="2022-04-14T17:58:28.021" v="63" actId="478"/>
          <ac:picMkLst>
            <pc:docMk/>
            <pc:sldMk cId="778883926" sldId="2076136264"/>
            <ac:picMk id="9" creationId="{CE0F8592-B501-6F49-BBF5-356C96A2FB61}"/>
          </ac:picMkLst>
        </pc:picChg>
        <pc:picChg chg="del">
          <ac:chgData name="Vesa Juvonen" userId="c7243be1-99a3-4752-ab2a-0cf698cf8236" providerId="ADAL" clId="{F960B2E7-8D2F-412F-9A3B-A9C146540267}" dt="2022-04-14T17:58:28.021" v="63" actId="478"/>
          <ac:picMkLst>
            <pc:docMk/>
            <pc:sldMk cId="778883926" sldId="2076136264"/>
            <ac:picMk id="11" creationId="{B89B0B23-9BCD-364B-54BD-2F69EA9B6CDF}"/>
          </ac:picMkLst>
        </pc:picChg>
      </pc:sldChg>
      <pc:sldChg chg="ord">
        <pc:chgData name="Vesa Juvonen" userId="c7243be1-99a3-4752-ab2a-0cf698cf8236" providerId="ADAL" clId="{F960B2E7-8D2F-412F-9A3B-A9C146540267}" dt="2022-04-19T14:25:14.010" v="94"/>
        <pc:sldMkLst>
          <pc:docMk/>
          <pc:sldMk cId="3026554354" sldId="2076136368"/>
        </pc:sldMkLst>
      </pc:sldChg>
      <pc:sldChg chg="modSp mod">
        <pc:chgData name="Vesa Juvonen" userId="c7243be1-99a3-4752-ab2a-0cf698cf8236" providerId="ADAL" clId="{F960B2E7-8D2F-412F-9A3B-A9C146540267}" dt="2022-04-19T14:25:51.434" v="122" actId="20577"/>
        <pc:sldMkLst>
          <pc:docMk/>
          <pc:sldMk cId="3554970203" sldId="2076137597"/>
        </pc:sldMkLst>
        <pc:spChg chg="mod">
          <ac:chgData name="Vesa Juvonen" userId="c7243be1-99a3-4752-ab2a-0cf698cf8236" providerId="ADAL" clId="{F960B2E7-8D2F-412F-9A3B-A9C146540267}" dt="2022-04-19T14:25:51.434" v="122" actId="20577"/>
          <ac:spMkLst>
            <pc:docMk/>
            <pc:sldMk cId="3554970203" sldId="2076137597"/>
            <ac:spMk id="35" creationId="{E1EC2F77-247B-4FA4-AD71-3F05EC150861}"/>
          </ac:spMkLst>
        </pc:spChg>
      </pc:sldChg>
      <pc:sldChg chg="modSp add del mod">
        <pc:chgData name="Vesa Juvonen" userId="c7243be1-99a3-4752-ab2a-0cf698cf8236" providerId="ADAL" clId="{F960B2E7-8D2F-412F-9A3B-A9C146540267}" dt="2022-04-19T14:32:44.779" v="206" actId="20577"/>
        <pc:sldMkLst>
          <pc:docMk/>
          <pc:sldMk cId="1882481969" sldId="2076137668"/>
        </pc:sldMkLst>
        <pc:spChg chg="mod">
          <ac:chgData name="Vesa Juvonen" userId="c7243be1-99a3-4752-ab2a-0cf698cf8236" providerId="ADAL" clId="{F960B2E7-8D2F-412F-9A3B-A9C146540267}" dt="2022-04-19T14:32:44.779" v="206" actId="20577"/>
          <ac:spMkLst>
            <pc:docMk/>
            <pc:sldMk cId="1882481969" sldId="2076137668"/>
            <ac:spMk id="2" creationId="{00000000-0000-0000-0000-000000000000}"/>
          </ac:spMkLst>
        </pc:spChg>
        <pc:spChg chg="mod">
          <ac:chgData name="Vesa Juvonen" userId="c7243be1-99a3-4752-ab2a-0cf698cf8236" providerId="ADAL" clId="{F960B2E7-8D2F-412F-9A3B-A9C146540267}" dt="2022-04-19T14:32:23.356" v="193" actId="21"/>
          <ac:spMkLst>
            <pc:docMk/>
            <pc:sldMk cId="1882481969" sldId="2076137668"/>
            <ac:spMk id="5" creationId="{00000000-0000-0000-0000-000000000000}"/>
          </ac:spMkLst>
        </pc:spChg>
        <pc:spChg chg="mod">
          <ac:chgData name="Vesa Juvonen" userId="c7243be1-99a3-4752-ab2a-0cf698cf8236" providerId="ADAL" clId="{F960B2E7-8D2F-412F-9A3B-A9C146540267}" dt="2022-04-19T14:32:38" v="202" actId="20577"/>
          <ac:spMkLst>
            <pc:docMk/>
            <pc:sldMk cId="1882481969" sldId="2076137668"/>
            <ac:spMk id="6" creationId="{372A50EE-67E5-4F87-A48C-BEC0030EB2B3}"/>
          </ac:spMkLst>
        </pc:spChg>
        <pc:spChg chg="mod">
          <ac:chgData name="Vesa Juvonen" userId="c7243be1-99a3-4752-ab2a-0cf698cf8236" providerId="ADAL" clId="{F960B2E7-8D2F-412F-9A3B-A9C146540267}" dt="2022-04-19T14:32:32.436" v="195" actId="21"/>
          <ac:spMkLst>
            <pc:docMk/>
            <pc:sldMk cId="1882481969" sldId="2076137668"/>
            <ac:spMk id="7" creationId="{00000000-0000-0000-0000-000000000000}"/>
          </ac:spMkLst>
        </pc:spChg>
      </pc:sldChg>
      <pc:sldChg chg="add del">
        <pc:chgData name="Vesa Juvonen" userId="c7243be1-99a3-4752-ab2a-0cf698cf8236" providerId="ADAL" clId="{F960B2E7-8D2F-412F-9A3B-A9C146540267}" dt="2022-04-19T14:25:02.767" v="92" actId="47"/>
        <pc:sldMkLst>
          <pc:docMk/>
          <pc:sldMk cId="3178089567" sldId="2076137840"/>
        </pc:sldMkLst>
      </pc:sldChg>
      <pc:sldChg chg="add del modTransition">
        <pc:chgData name="Vesa Juvonen" userId="c7243be1-99a3-4752-ab2a-0cf698cf8236" providerId="ADAL" clId="{F960B2E7-8D2F-412F-9A3B-A9C146540267}" dt="2022-04-19T14:24:47.349" v="90" actId="47"/>
        <pc:sldMkLst>
          <pc:docMk/>
          <pc:sldMk cId="4155936684" sldId="2076137841"/>
        </pc:sldMkLst>
      </pc:sldChg>
      <pc:sldChg chg="modSp mod">
        <pc:chgData name="Vesa Juvonen" userId="c7243be1-99a3-4752-ab2a-0cf698cf8236" providerId="ADAL" clId="{F960B2E7-8D2F-412F-9A3B-A9C146540267}" dt="2022-04-19T14:25:35.321" v="99" actId="207"/>
        <pc:sldMkLst>
          <pc:docMk/>
          <pc:sldMk cId="1812315545" sldId="2134805597"/>
        </pc:sldMkLst>
        <pc:spChg chg="mod">
          <ac:chgData name="Vesa Juvonen" userId="c7243be1-99a3-4752-ab2a-0cf698cf8236" providerId="ADAL" clId="{F960B2E7-8D2F-412F-9A3B-A9C146540267}" dt="2022-04-19T14:25:35.321" v="99" actId="207"/>
          <ac:spMkLst>
            <pc:docMk/>
            <pc:sldMk cId="1812315545" sldId="2134805597"/>
            <ac:spMk id="2" creationId="{1876012C-E1FE-2A84-F418-650988D9B0A0}"/>
          </ac:spMkLst>
        </pc:spChg>
      </pc:sldChg>
      <pc:sldChg chg="modSp add del mod">
        <pc:chgData name="Vesa Juvonen" userId="c7243be1-99a3-4752-ab2a-0cf698cf8236" providerId="ADAL" clId="{F960B2E7-8D2F-412F-9A3B-A9C146540267}" dt="2022-04-19T14:31:49.570" v="178" actId="20577"/>
        <pc:sldMkLst>
          <pc:docMk/>
          <pc:sldMk cId="3166917076" sldId="2134805601"/>
        </pc:sldMkLst>
        <pc:spChg chg="mod">
          <ac:chgData name="Vesa Juvonen" userId="c7243be1-99a3-4752-ab2a-0cf698cf8236" providerId="ADAL" clId="{F960B2E7-8D2F-412F-9A3B-A9C146540267}" dt="2022-04-19T14:31:49.570" v="178" actId="20577"/>
          <ac:spMkLst>
            <pc:docMk/>
            <pc:sldMk cId="3166917076" sldId="2134805601"/>
            <ac:spMk id="2" creationId="{00000000-0000-0000-0000-000000000000}"/>
          </ac:spMkLst>
        </pc:spChg>
        <pc:spChg chg="mod">
          <ac:chgData name="Vesa Juvonen" userId="c7243be1-99a3-4752-ab2a-0cf698cf8236" providerId="ADAL" clId="{F960B2E7-8D2F-412F-9A3B-A9C146540267}" dt="2022-04-19T14:31:19.309" v="173" actId="21"/>
          <ac:spMkLst>
            <pc:docMk/>
            <pc:sldMk cId="3166917076" sldId="2134805601"/>
            <ac:spMk id="5" creationId="{00000000-0000-0000-0000-000000000000}"/>
          </ac:spMkLst>
        </pc:spChg>
        <pc:spChg chg="mod">
          <ac:chgData name="Vesa Juvonen" userId="c7243be1-99a3-4752-ab2a-0cf698cf8236" providerId="ADAL" clId="{F960B2E7-8D2F-412F-9A3B-A9C146540267}" dt="2022-04-19T14:31:39.654" v="176"/>
          <ac:spMkLst>
            <pc:docMk/>
            <pc:sldMk cId="3166917076" sldId="2134805601"/>
            <ac:spMk id="6" creationId="{B6BFF95C-9CC5-41D8-B97F-890353EE3235}"/>
          </ac:spMkLst>
        </pc:spChg>
        <pc:spChg chg="mod">
          <ac:chgData name="Vesa Juvonen" userId="c7243be1-99a3-4752-ab2a-0cf698cf8236" providerId="ADAL" clId="{F960B2E7-8D2F-412F-9A3B-A9C146540267}" dt="2022-04-19T14:31:21.705" v="174"/>
          <ac:spMkLst>
            <pc:docMk/>
            <pc:sldMk cId="3166917076" sldId="2134805601"/>
            <ac:spMk id="7" creationId="{00000000-0000-0000-0000-000000000000}"/>
          </ac:spMkLst>
        </pc:spChg>
      </pc:sldChg>
      <pc:sldChg chg="addCm">
        <pc:chgData name="Vesa Juvonen" userId="c7243be1-99a3-4752-ab2a-0cf698cf8236" providerId="ADAL" clId="{F960B2E7-8D2F-412F-9A3B-A9C146540267}" dt="2022-04-14T16:23:01.267" v="55"/>
        <pc:sldMkLst>
          <pc:docMk/>
          <pc:sldMk cId="1247101359" sldId="2145707276"/>
        </pc:sldMkLst>
      </pc:sldChg>
      <pc:sldChg chg="modSp add del mod modTransition modClrScheme chgLayout modNotesTx">
        <pc:chgData name="Vesa Juvonen" userId="c7243be1-99a3-4752-ab2a-0cf698cf8236" providerId="ADAL" clId="{F960B2E7-8D2F-412F-9A3B-A9C146540267}" dt="2022-04-19T14:34:57.675" v="491" actId="20577"/>
        <pc:sldMkLst>
          <pc:docMk/>
          <pc:sldMk cId="1893203813" sldId="2145707287"/>
        </pc:sldMkLst>
        <pc:spChg chg="mod">
          <ac:chgData name="Vesa Juvonen" userId="c7243be1-99a3-4752-ab2a-0cf698cf8236" providerId="ADAL" clId="{F960B2E7-8D2F-412F-9A3B-A9C146540267}" dt="2022-04-19T14:24:44.769" v="89" actId="207"/>
          <ac:spMkLst>
            <pc:docMk/>
            <pc:sldMk cId="1893203813" sldId="2145707287"/>
            <ac:spMk id="4" creationId="{B7EE2697-FF77-4373-9ED0-F3E544446F2C}"/>
          </ac:spMkLst>
        </pc:spChg>
      </pc:sldChg>
      <pc:sldChg chg="add">
        <pc:chgData name="Vesa Juvonen" userId="c7243be1-99a3-4752-ab2a-0cf698cf8236" providerId="ADAL" clId="{F960B2E7-8D2F-412F-9A3B-A9C146540267}" dt="2022-04-19T14:25:00.706" v="91"/>
        <pc:sldMkLst>
          <pc:docMk/>
          <pc:sldMk cId="3385876494" sldId="2145707288"/>
        </pc:sldMkLst>
      </pc:sldChg>
      <pc:sldChg chg="modSp add mod">
        <pc:chgData name="Vesa Juvonen" userId="c7243be1-99a3-4752-ab2a-0cf698cf8236" providerId="ADAL" clId="{F960B2E7-8D2F-412F-9A3B-A9C146540267}" dt="2022-04-19T14:30:59.004" v="168" actId="20577"/>
        <pc:sldMkLst>
          <pc:docMk/>
          <pc:sldMk cId="843493276" sldId="2145707289"/>
        </pc:sldMkLst>
        <pc:spChg chg="mod">
          <ac:chgData name="Vesa Juvonen" userId="c7243be1-99a3-4752-ab2a-0cf698cf8236" providerId="ADAL" clId="{F960B2E7-8D2F-412F-9A3B-A9C146540267}" dt="2022-04-19T14:30:59.004" v="168" actId="20577"/>
          <ac:spMkLst>
            <pc:docMk/>
            <pc:sldMk cId="843493276" sldId="2145707289"/>
            <ac:spMk id="2" creationId="{00000000-0000-0000-0000-000000000000}"/>
          </ac:spMkLst>
        </pc:spChg>
        <pc:spChg chg="mod">
          <ac:chgData name="Vesa Juvonen" userId="c7243be1-99a3-4752-ab2a-0cf698cf8236" providerId="ADAL" clId="{F960B2E7-8D2F-412F-9A3B-A9C146540267}" dt="2022-04-19T14:30:35.238" v="164" actId="21"/>
          <ac:spMkLst>
            <pc:docMk/>
            <pc:sldMk cId="843493276" sldId="2145707289"/>
            <ac:spMk id="5" creationId="{00000000-0000-0000-0000-000000000000}"/>
          </ac:spMkLst>
        </pc:spChg>
        <pc:spChg chg="mod">
          <ac:chgData name="Vesa Juvonen" userId="c7243be1-99a3-4752-ab2a-0cf698cf8236" providerId="ADAL" clId="{F960B2E7-8D2F-412F-9A3B-A9C146540267}" dt="2022-04-19T14:30:54.423" v="167"/>
          <ac:spMkLst>
            <pc:docMk/>
            <pc:sldMk cId="843493276" sldId="2145707289"/>
            <ac:spMk id="6" creationId="{B6BFF95C-9CC5-41D8-B97F-890353EE3235}"/>
          </ac:spMkLst>
        </pc:spChg>
        <pc:spChg chg="mod">
          <ac:chgData name="Vesa Juvonen" userId="c7243be1-99a3-4752-ab2a-0cf698cf8236" providerId="ADAL" clId="{F960B2E7-8D2F-412F-9A3B-A9C146540267}" dt="2022-04-19T14:30:38.165" v="165"/>
          <ac:spMkLst>
            <pc:docMk/>
            <pc:sldMk cId="843493276" sldId="2145707289"/>
            <ac:spMk id="7" creationId="{00000000-0000-0000-0000-000000000000}"/>
          </ac:spMkLst>
        </pc:spChg>
      </pc:sldChg>
    </pc:docChg>
  </pc:docChgLst>
  <pc:docChgLst>
    <pc:chgData name="David Warner" userId="S::david_dwarnerii.com#ext#@microsoft.onmicrosoft.com::acafcf14-4098-4a83-9425-e73571277a06" providerId="AD" clId="Web-{BA91C88E-FA1D-4DCD-8B79-82DF9729B592}"/>
    <pc:docChg chg="modSld">
      <pc:chgData name="David Warner" userId="S::david_dwarnerii.com#ext#@microsoft.onmicrosoft.com::acafcf14-4098-4a83-9425-e73571277a06" providerId="AD" clId="Web-{BA91C88E-FA1D-4DCD-8B79-82DF9729B592}" dt="2021-03-23T14:43:25.790" v="0" actId="20577"/>
      <pc:docMkLst>
        <pc:docMk/>
      </pc:docMkLst>
      <pc:sldChg chg="modSp">
        <pc:chgData name="David Warner" userId="S::david_dwarnerii.com#ext#@microsoft.onmicrosoft.com::acafcf14-4098-4a83-9425-e73571277a06" providerId="AD" clId="Web-{BA91C88E-FA1D-4DCD-8B79-82DF9729B592}" dt="2021-03-23T14:43:25.790" v="0" actId="20577"/>
        <pc:sldMkLst>
          <pc:docMk/>
          <pc:sldMk cId="357588276" sldId="2076136388"/>
        </pc:sldMkLst>
        <pc:spChg chg="mod">
          <ac:chgData name="David Warner" userId="S::david_dwarnerii.com#ext#@microsoft.onmicrosoft.com::acafcf14-4098-4a83-9425-e73571277a06" providerId="AD" clId="Web-{BA91C88E-FA1D-4DCD-8B79-82DF9729B592}" dt="2021-03-23T14:43:25.790" v="0" actId="20577"/>
          <ac:spMkLst>
            <pc:docMk/>
            <pc:sldMk cId="357588276" sldId="2076136388"/>
            <ac:spMk id="3" creationId="{629C4B94-71DA-40BB-8689-BC11D2F3DE1F}"/>
          </ac:spMkLst>
        </pc:spChg>
      </pc:sldChg>
    </pc:docChg>
  </pc:docChgLst>
  <pc:docChgLst>
    <pc:chgData name="David Warner" userId="S::david_dwarnerii.com#ext#@microsoft.onmicrosoft.com::acafcf14-4098-4a83-9425-e73571277a06" providerId="AD" clId="Web-{12B3C121-3390-4EC5-B4F6-5D297FD0248F}"/>
    <pc:docChg chg="modSld">
      <pc:chgData name="David Warner" userId="S::david_dwarnerii.com#ext#@microsoft.onmicrosoft.com::acafcf14-4098-4a83-9425-e73571277a06" providerId="AD" clId="Web-{12B3C121-3390-4EC5-B4F6-5D297FD0248F}" dt="2021-02-08T17:33:54.208" v="39" actId="1076"/>
      <pc:docMkLst>
        <pc:docMk/>
      </pc:docMkLst>
      <pc:sldChg chg="addSp delSp modSp">
        <pc:chgData name="David Warner" userId="S::david_dwarnerii.com#ext#@microsoft.onmicrosoft.com::acafcf14-4098-4a83-9425-e73571277a06" providerId="AD" clId="Web-{12B3C121-3390-4EC5-B4F6-5D297FD0248F}" dt="2021-02-08T17:33:54.208" v="39" actId="1076"/>
        <pc:sldMkLst>
          <pc:docMk/>
          <pc:sldMk cId="357588276" sldId="2076136388"/>
        </pc:sldMkLst>
        <pc:spChg chg="del">
          <ac:chgData name="David Warner" userId="S::david_dwarnerii.com#ext#@microsoft.onmicrosoft.com::acafcf14-4098-4a83-9425-e73571277a06" providerId="AD" clId="Web-{12B3C121-3390-4EC5-B4F6-5D297FD0248F}" dt="2021-02-08T17:32:26.984" v="0"/>
          <ac:spMkLst>
            <pc:docMk/>
            <pc:sldMk cId="357588276" sldId="2076136388"/>
            <ac:spMk id="2" creationId="{04D08504-DE8C-4214-9185-9E6FBEC30343}"/>
          </ac:spMkLst>
        </pc:spChg>
        <pc:spChg chg="mod">
          <ac:chgData name="David Warner" userId="S::david_dwarnerii.com#ext#@microsoft.onmicrosoft.com::acafcf14-4098-4a83-9425-e73571277a06" providerId="AD" clId="Web-{12B3C121-3390-4EC5-B4F6-5D297FD0248F}" dt="2021-02-08T17:33:54.208" v="39" actId="1076"/>
          <ac:spMkLst>
            <pc:docMk/>
            <pc:sldMk cId="357588276" sldId="2076136388"/>
            <ac:spMk id="4" creationId="{2D335D26-370D-4789-877A-3BC2EBF899C8}"/>
          </ac:spMkLst>
        </pc:spChg>
        <pc:picChg chg="del">
          <ac:chgData name="David Warner" userId="S::david_dwarnerii.com#ext#@microsoft.onmicrosoft.com::acafcf14-4098-4a83-9425-e73571277a06" providerId="AD" clId="Web-{12B3C121-3390-4EC5-B4F6-5D297FD0248F}" dt="2021-02-08T17:32:38.579" v="2"/>
          <ac:picMkLst>
            <pc:docMk/>
            <pc:sldMk cId="357588276" sldId="2076136388"/>
            <ac:picMk id="3" creationId="{EA5383D9-C1BC-43DC-88F6-C22F1127070C}"/>
          </ac:picMkLst>
        </pc:picChg>
        <pc:picChg chg="add mod modCrop">
          <ac:chgData name="David Warner" userId="S::david_dwarnerii.com#ext#@microsoft.onmicrosoft.com::acafcf14-4098-4a83-9425-e73571277a06" providerId="AD" clId="Web-{12B3C121-3390-4EC5-B4F6-5D297FD0248F}" dt="2021-02-08T17:32:50.829" v="6"/>
          <ac:picMkLst>
            <pc:docMk/>
            <pc:sldMk cId="357588276" sldId="2076136388"/>
            <ac:picMk id="5" creationId="{189CD802-828B-495A-A7D1-27A777AB8BA1}"/>
          </ac:picMkLst>
        </pc:picChg>
      </pc:sldChg>
    </pc:docChg>
  </pc:docChgLst>
  <pc:docChgLst>
    <pc:chgData name="Vesa Juvonen" userId="c7243be1-99a3-4752-ab2a-0cf698cf8236" providerId="ADAL" clId="{A34901D3-5772-4EEF-B81E-920CECACBF7B}"/>
    <pc:docChg chg="custSel delSld modSld modSection">
      <pc:chgData name="Vesa Juvonen" userId="c7243be1-99a3-4752-ab2a-0cf698cf8236" providerId="ADAL" clId="{A34901D3-5772-4EEF-B81E-920CECACBF7B}" dt="2022-03-22T13:17:46.728" v="721" actId="20577"/>
      <pc:docMkLst>
        <pc:docMk/>
      </pc:docMkLst>
      <pc:sldChg chg="addSp modSp mod addCm delCm">
        <pc:chgData name="Vesa Juvonen" userId="c7243be1-99a3-4752-ab2a-0cf698cf8236" providerId="ADAL" clId="{A34901D3-5772-4EEF-B81E-920CECACBF7B}" dt="2022-03-18T16:28:54.682" v="67"/>
        <pc:sldMkLst>
          <pc:docMk/>
          <pc:sldMk cId="2658011793" sldId="263"/>
        </pc:sldMkLst>
        <pc:spChg chg="add mod">
          <ac:chgData name="Vesa Juvonen" userId="c7243be1-99a3-4752-ab2a-0cf698cf8236" providerId="ADAL" clId="{A34901D3-5772-4EEF-B81E-920CECACBF7B}" dt="2022-03-18T16:23:06.383" v="42" actId="2085"/>
          <ac:spMkLst>
            <pc:docMk/>
            <pc:sldMk cId="2658011793" sldId="263"/>
            <ac:spMk id="4" creationId="{7D51CCD5-F775-4528-85C3-210BB77D3E2C}"/>
          </ac:spMkLst>
        </pc:spChg>
      </pc:sldChg>
      <pc:sldChg chg="modSp mod">
        <pc:chgData name="Vesa Juvonen" userId="c7243be1-99a3-4752-ab2a-0cf698cf8236" providerId="ADAL" clId="{A34901D3-5772-4EEF-B81E-920CECACBF7B}" dt="2022-03-22T13:09:05.568" v="102" actId="1076"/>
        <pc:sldMkLst>
          <pc:docMk/>
          <pc:sldMk cId="709137924" sldId="264"/>
        </pc:sldMkLst>
        <pc:spChg chg="mod">
          <ac:chgData name="Vesa Juvonen" userId="c7243be1-99a3-4752-ab2a-0cf698cf8236" providerId="ADAL" clId="{A34901D3-5772-4EEF-B81E-920CECACBF7B}" dt="2022-03-22T13:09:05.568" v="102" actId="1076"/>
          <ac:spMkLst>
            <pc:docMk/>
            <pc:sldMk cId="709137924" sldId="264"/>
            <ac:spMk id="13" creationId="{04EBEA20-7D3C-4FF3-B888-CD1841E61443}"/>
          </ac:spMkLst>
        </pc:spChg>
      </pc:sldChg>
      <pc:sldChg chg="modSp mod">
        <pc:chgData name="Vesa Juvonen" userId="c7243be1-99a3-4752-ab2a-0cf698cf8236" providerId="ADAL" clId="{A34901D3-5772-4EEF-B81E-920CECACBF7B}" dt="2022-03-18T16:23:34.150" v="61" actId="6549"/>
        <pc:sldMkLst>
          <pc:docMk/>
          <pc:sldMk cId="2967945684" sldId="277"/>
        </pc:sldMkLst>
        <pc:spChg chg="mod">
          <ac:chgData name="Vesa Juvonen" userId="c7243be1-99a3-4752-ab2a-0cf698cf8236" providerId="ADAL" clId="{A34901D3-5772-4EEF-B81E-920CECACBF7B}" dt="2022-03-18T16:23:34.150" v="61" actId="6549"/>
          <ac:spMkLst>
            <pc:docMk/>
            <pc:sldMk cId="2967945684" sldId="277"/>
            <ac:spMk id="4" creationId="{A04E16D6-6682-4068-BF11-BA8E4E8E1BBC}"/>
          </ac:spMkLst>
        </pc:spChg>
      </pc:sldChg>
      <pc:sldChg chg="modSp mod">
        <pc:chgData name="Vesa Juvonen" userId="c7243be1-99a3-4752-ab2a-0cf698cf8236" providerId="ADAL" clId="{A34901D3-5772-4EEF-B81E-920CECACBF7B}" dt="2022-03-18T16:21:53.815" v="8" actId="20577"/>
        <pc:sldMkLst>
          <pc:docMk/>
          <pc:sldMk cId="287163252" sldId="1567"/>
        </pc:sldMkLst>
        <pc:spChg chg="mod">
          <ac:chgData name="Vesa Juvonen" userId="c7243be1-99a3-4752-ab2a-0cf698cf8236" providerId="ADAL" clId="{A34901D3-5772-4EEF-B81E-920CECACBF7B}" dt="2022-03-18T16:21:53.815" v="8" actId="20577"/>
          <ac:spMkLst>
            <pc:docMk/>
            <pc:sldMk cId="287163252" sldId="1567"/>
            <ac:spMk id="8" creationId="{00000000-0000-0000-0000-000000000000}"/>
          </ac:spMkLst>
        </pc:spChg>
      </pc:sldChg>
      <pc:sldChg chg="del">
        <pc:chgData name="Vesa Juvonen" userId="c7243be1-99a3-4752-ab2a-0cf698cf8236" providerId="ADAL" clId="{A34901D3-5772-4EEF-B81E-920CECACBF7B}" dt="2022-03-18T16:22:01.993" v="10" actId="47"/>
        <pc:sldMkLst>
          <pc:docMk/>
          <pc:sldMk cId="720313206" sldId="1640"/>
        </pc:sldMkLst>
      </pc:sldChg>
      <pc:sldChg chg="del">
        <pc:chgData name="Vesa Juvonen" userId="c7243be1-99a3-4752-ab2a-0cf698cf8236" providerId="ADAL" clId="{A34901D3-5772-4EEF-B81E-920CECACBF7B}" dt="2022-03-18T16:22:04.988" v="14" actId="47"/>
        <pc:sldMkLst>
          <pc:docMk/>
          <pc:sldMk cId="3043375476" sldId="1641"/>
        </pc:sldMkLst>
      </pc:sldChg>
      <pc:sldChg chg="addSp delSp modSp mod">
        <pc:chgData name="Vesa Juvonen" userId="c7243be1-99a3-4752-ab2a-0cf698cf8236" providerId="ADAL" clId="{A34901D3-5772-4EEF-B81E-920CECACBF7B}" dt="2022-03-22T12:14:48.354" v="83" actId="1076"/>
        <pc:sldMkLst>
          <pc:docMk/>
          <pc:sldMk cId="10702720" sldId="2079"/>
        </pc:sldMkLst>
        <pc:spChg chg="add del">
          <ac:chgData name="Vesa Juvonen" userId="c7243be1-99a3-4752-ab2a-0cf698cf8236" providerId="ADAL" clId="{A34901D3-5772-4EEF-B81E-920CECACBF7B}" dt="2022-03-22T12:13:38.516" v="70"/>
          <ac:spMkLst>
            <pc:docMk/>
            <pc:sldMk cId="10702720" sldId="2079"/>
            <ac:spMk id="2" creationId="{9B2F6F30-8709-4E71-80AD-CFC182D86B40}"/>
          </ac:spMkLst>
        </pc:spChg>
        <pc:spChg chg="mod">
          <ac:chgData name="Vesa Juvonen" userId="c7243be1-99a3-4752-ab2a-0cf698cf8236" providerId="ADAL" clId="{A34901D3-5772-4EEF-B81E-920CECACBF7B}" dt="2022-03-22T12:13:27.007" v="68" actId="20577"/>
          <ac:spMkLst>
            <pc:docMk/>
            <pc:sldMk cId="10702720" sldId="2079"/>
            <ac:spMk id="8" creationId="{00000000-0000-0000-0000-000000000000}"/>
          </ac:spMkLst>
        </pc:spChg>
        <pc:picChg chg="add mod">
          <ac:chgData name="Vesa Juvonen" userId="c7243be1-99a3-4752-ab2a-0cf698cf8236" providerId="ADAL" clId="{A34901D3-5772-4EEF-B81E-920CECACBF7B}" dt="2022-03-22T12:14:48.354" v="83" actId="1076"/>
          <ac:picMkLst>
            <pc:docMk/>
            <pc:sldMk cId="10702720" sldId="2079"/>
            <ac:picMk id="6" creationId="{42CB4DFB-3A1A-4628-BFC3-46B2ABE847D6}"/>
          </ac:picMkLst>
        </pc:picChg>
        <pc:picChg chg="add mod">
          <ac:chgData name="Vesa Juvonen" userId="c7243be1-99a3-4752-ab2a-0cf698cf8236" providerId="ADAL" clId="{A34901D3-5772-4EEF-B81E-920CECACBF7B}" dt="2022-03-22T12:14:44.359" v="82" actId="1076"/>
          <ac:picMkLst>
            <pc:docMk/>
            <pc:sldMk cId="10702720" sldId="2079"/>
            <ac:picMk id="10" creationId="{83428487-84D5-4F39-956C-95D70CCC35A3}"/>
          </ac:picMkLst>
        </pc:picChg>
        <pc:picChg chg="del">
          <ac:chgData name="Vesa Juvonen" userId="c7243be1-99a3-4752-ab2a-0cf698cf8236" providerId="ADAL" clId="{A34901D3-5772-4EEF-B81E-920CECACBF7B}" dt="2022-03-18T16:21:31.324" v="1" actId="478"/>
          <ac:picMkLst>
            <pc:docMk/>
            <pc:sldMk cId="10702720" sldId="2079"/>
            <ac:picMk id="1026" creationId="{AA5C7B34-3109-48A8-A137-E8917DB79362}"/>
          </ac:picMkLst>
        </pc:picChg>
        <pc:picChg chg="del">
          <ac:chgData name="Vesa Juvonen" userId="c7243be1-99a3-4752-ab2a-0cf698cf8236" providerId="ADAL" clId="{A34901D3-5772-4EEF-B81E-920CECACBF7B}" dt="2022-03-18T16:21:31.324" v="1" actId="478"/>
          <ac:picMkLst>
            <pc:docMk/>
            <pc:sldMk cId="10702720" sldId="2079"/>
            <ac:picMk id="1032" creationId="{DB690AEA-E0F3-4AC8-A689-25FDA1F1C841}"/>
          </ac:picMkLst>
        </pc:picChg>
        <pc:picChg chg="del">
          <ac:chgData name="Vesa Juvonen" userId="c7243be1-99a3-4752-ab2a-0cf698cf8236" providerId="ADAL" clId="{A34901D3-5772-4EEF-B81E-920CECACBF7B}" dt="2022-03-18T16:21:31.324" v="1" actId="478"/>
          <ac:picMkLst>
            <pc:docMk/>
            <pc:sldMk cId="10702720" sldId="2079"/>
            <ac:picMk id="1034" creationId="{613A1EEE-66A7-415B-B996-D81152AD5CDF}"/>
          </ac:picMkLst>
        </pc:picChg>
        <pc:picChg chg="del">
          <ac:chgData name="Vesa Juvonen" userId="c7243be1-99a3-4752-ab2a-0cf698cf8236" providerId="ADAL" clId="{A34901D3-5772-4EEF-B81E-920CECACBF7B}" dt="2022-03-18T16:21:31.324" v="1" actId="478"/>
          <ac:picMkLst>
            <pc:docMk/>
            <pc:sldMk cId="10702720" sldId="2079"/>
            <ac:picMk id="1036" creationId="{B260D9B9-64BC-41CE-8539-94053373A218}"/>
          </ac:picMkLst>
        </pc:picChg>
      </pc:sldChg>
      <pc:sldChg chg="addSp delSp modSp mod">
        <pc:chgData name="Vesa Juvonen" userId="c7243be1-99a3-4752-ab2a-0cf698cf8236" providerId="ADAL" clId="{A34901D3-5772-4EEF-B81E-920CECACBF7B}" dt="2022-03-22T12:15:19.671" v="92" actId="1076"/>
        <pc:sldMkLst>
          <pc:docMk/>
          <pc:sldMk cId="778883926" sldId="2076136264"/>
        </pc:sldMkLst>
        <pc:spChg chg="mod">
          <ac:chgData name="Vesa Juvonen" userId="c7243be1-99a3-4752-ab2a-0cf698cf8236" providerId="ADAL" clId="{A34901D3-5772-4EEF-B81E-920CECACBF7B}" dt="2022-03-18T16:22:14.146" v="16" actId="404"/>
          <ac:spMkLst>
            <pc:docMk/>
            <pc:sldMk cId="778883926" sldId="2076136264"/>
            <ac:spMk id="14" creationId="{953584C8-8734-42EA-AD16-6AA2B405D249}"/>
          </ac:spMkLst>
        </pc:spChg>
        <pc:picChg chg="add mod">
          <ac:chgData name="Vesa Juvonen" userId="c7243be1-99a3-4752-ab2a-0cf698cf8236" providerId="ADAL" clId="{A34901D3-5772-4EEF-B81E-920CECACBF7B}" dt="2022-03-22T12:15:18.385" v="91" actId="1076"/>
          <ac:picMkLst>
            <pc:docMk/>
            <pc:sldMk cId="778883926" sldId="2076136264"/>
            <ac:picMk id="3" creationId="{5585EC8D-C780-4559-8DE6-15225CBF92DD}"/>
          </ac:picMkLst>
        </pc:picChg>
        <pc:picChg chg="del">
          <ac:chgData name="Vesa Juvonen" userId="c7243be1-99a3-4752-ab2a-0cf698cf8236" providerId="ADAL" clId="{A34901D3-5772-4EEF-B81E-920CECACBF7B}" dt="2022-03-18T16:22:18.417" v="18" actId="478"/>
          <ac:picMkLst>
            <pc:docMk/>
            <pc:sldMk cId="778883926" sldId="2076136264"/>
            <ac:picMk id="3" creationId="{DBC53AD9-3F01-4807-8013-4A1B30BBEA2E}"/>
          </ac:picMkLst>
        </pc:picChg>
        <pc:picChg chg="mod">
          <ac:chgData name="Vesa Juvonen" userId="c7243be1-99a3-4752-ab2a-0cf698cf8236" providerId="ADAL" clId="{A34901D3-5772-4EEF-B81E-920CECACBF7B}" dt="2022-03-18T16:22:16.133" v="17" actId="1076"/>
          <ac:picMkLst>
            <pc:docMk/>
            <pc:sldMk cId="778883926" sldId="2076136264"/>
            <ac:picMk id="5" creationId="{AD2536B2-30D0-4C5F-9346-877B39DBA287}"/>
          </ac:picMkLst>
        </pc:picChg>
        <pc:picChg chg="del">
          <ac:chgData name="Vesa Juvonen" userId="c7243be1-99a3-4752-ab2a-0cf698cf8236" providerId="ADAL" clId="{A34901D3-5772-4EEF-B81E-920CECACBF7B}" dt="2022-03-18T16:22:18.417" v="18" actId="478"/>
          <ac:picMkLst>
            <pc:docMk/>
            <pc:sldMk cId="778883926" sldId="2076136264"/>
            <ac:picMk id="7" creationId="{49E9372F-D0D1-4367-B2FF-9BCB710AD550}"/>
          </ac:picMkLst>
        </pc:picChg>
        <pc:picChg chg="add mod">
          <ac:chgData name="Vesa Juvonen" userId="c7243be1-99a3-4752-ab2a-0cf698cf8236" providerId="ADAL" clId="{A34901D3-5772-4EEF-B81E-920CECACBF7B}" dt="2022-03-22T12:15:19.671" v="92" actId="1076"/>
          <ac:picMkLst>
            <pc:docMk/>
            <pc:sldMk cId="778883926" sldId="2076136264"/>
            <ac:picMk id="7" creationId="{51511593-3AB3-4027-837E-23FBDA0A2AB2}"/>
          </ac:picMkLst>
        </pc:picChg>
        <pc:picChg chg="del">
          <ac:chgData name="Vesa Juvonen" userId="c7243be1-99a3-4752-ab2a-0cf698cf8236" providerId="ADAL" clId="{A34901D3-5772-4EEF-B81E-920CECACBF7B}" dt="2022-03-18T16:22:18.417" v="18" actId="478"/>
          <ac:picMkLst>
            <pc:docMk/>
            <pc:sldMk cId="778883926" sldId="2076136264"/>
            <ac:picMk id="8" creationId="{C8124116-FC1A-499B-9AE9-03F474738182}"/>
          </ac:picMkLst>
        </pc:picChg>
      </pc:sldChg>
      <pc:sldChg chg="del">
        <pc:chgData name="Vesa Juvonen" userId="c7243be1-99a3-4752-ab2a-0cf698cf8236" providerId="ADAL" clId="{A34901D3-5772-4EEF-B81E-920CECACBF7B}" dt="2022-03-18T16:22:03.489" v="12" actId="47"/>
        <pc:sldMkLst>
          <pc:docMk/>
          <pc:sldMk cId="1882481969" sldId="2076137668"/>
        </pc:sldMkLst>
      </pc:sldChg>
      <pc:sldChg chg="del">
        <pc:chgData name="Vesa Juvonen" userId="c7243be1-99a3-4752-ab2a-0cf698cf8236" providerId="ADAL" clId="{A34901D3-5772-4EEF-B81E-920CECACBF7B}" dt="2022-03-18T16:22:04.432" v="13" actId="47"/>
        <pc:sldMkLst>
          <pc:docMk/>
          <pc:sldMk cId="3178089567" sldId="2076137840"/>
        </pc:sldMkLst>
      </pc:sldChg>
      <pc:sldChg chg="del">
        <pc:chgData name="Vesa Juvonen" userId="c7243be1-99a3-4752-ab2a-0cf698cf8236" providerId="ADAL" clId="{A34901D3-5772-4EEF-B81E-920CECACBF7B}" dt="2022-03-18T16:22:01.254" v="9" actId="47"/>
        <pc:sldMkLst>
          <pc:docMk/>
          <pc:sldMk cId="4155936684" sldId="2076137841"/>
        </pc:sldMkLst>
      </pc:sldChg>
      <pc:sldChg chg="addSp modSp mod">
        <pc:chgData name="Vesa Juvonen" userId="c7243be1-99a3-4752-ab2a-0cf698cf8236" providerId="ADAL" clId="{A34901D3-5772-4EEF-B81E-920CECACBF7B}" dt="2022-03-22T12:18:26.191" v="99" actId="1076"/>
        <pc:sldMkLst>
          <pc:docMk/>
          <pc:sldMk cId="460153747" sldId="2134805598"/>
        </pc:sldMkLst>
        <pc:spChg chg="mod">
          <ac:chgData name="Vesa Juvonen" userId="c7243be1-99a3-4752-ab2a-0cf698cf8236" providerId="ADAL" clId="{A34901D3-5772-4EEF-B81E-920CECACBF7B}" dt="2022-03-18T16:23:49.551" v="65" actId="20577"/>
          <ac:spMkLst>
            <pc:docMk/>
            <pc:sldMk cId="460153747" sldId="2134805598"/>
            <ac:spMk id="2" creationId="{D93BDAB2-0D8E-40FD-BE74-409F9AFD71E2}"/>
          </ac:spMkLst>
        </pc:spChg>
        <pc:picChg chg="add mod">
          <ac:chgData name="Vesa Juvonen" userId="c7243be1-99a3-4752-ab2a-0cf698cf8236" providerId="ADAL" clId="{A34901D3-5772-4EEF-B81E-920CECACBF7B}" dt="2022-03-22T12:18:20.197" v="98" actId="1076"/>
          <ac:picMkLst>
            <pc:docMk/>
            <pc:sldMk cId="460153747" sldId="2134805598"/>
            <ac:picMk id="9" creationId="{76F7FA60-58C1-4513-9DBC-1B806BFB930E}"/>
          </ac:picMkLst>
        </pc:picChg>
        <pc:picChg chg="mod">
          <ac:chgData name="Vesa Juvonen" userId="c7243be1-99a3-4752-ab2a-0cf698cf8236" providerId="ADAL" clId="{A34901D3-5772-4EEF-B81E-920CECACBF7B}" dt="2022-03-22T12:18:26.191" v="99" actId="1076"/>
          <ac:picMkLst>
            <pc:docMk/>
            <pc:sldMk cId="460153747" sldId="2134805598"/>
            <ac:picMk id="16" creationId="{B8A4D75A-FB65-449C-AA7A-1367ED969B64}"/>
          </ac:picMkLst>
        </pc:picChg>
      </pc:sldChg>
      <pc:sldChg chg="addSp delSp modSp mod delAnim modNotesTx">
        <pc:chgData name="Vesa Juvonen" userId="c7243be1-99a3-4752-ab2a-0cf698cf8236" providerId="ADAL" clId="{A34901D3-5772-4EEF-B81E-920CECACBF7B}" dt="2022-03-22T13:17:46.728" v="721" actId="20577"/>
        <pc:sldMkLst>
          <pc:docMk/>
          <pc:sldMk cId="4046856784" sldId="2134805599"/>
        </pc:sldMkLst>
        <pc:spChg chg="add del mod">
          <ac:chgData name="Vesa Juvonen" userId="c7243be1-99a3-4752-ab2a-0cf698cf8236" providerId="ADAL" clId="{A34901D3-5772-4EEF-B81E-920CECACBF7B}" dt="2022-03-22T13:08:47.828" v="100" actId="478"/>
          <ac:spMkLst>
            <pc:docMk/>
            <pc:sldMk cId="4046856784" sldId="2134805599"/>
            <ac:spMk id="2" creationId="{BE034524-6BB1-45E7-982D-69F488CBF773}"/>
          </ac:spMkLst>
        </pc:spChg>
        <pc:picChg chg="add mod">
          <ac:chgData name="Vesa Juvonen" userId="c7243be1-99a3-4752-ab2a-0cf698cf8236" providerId="ADAL" clId="{A34901D3-5772-4EEF-B81E-920CECACBF7B}" dt="2022-03-22T13:11:14.808" v="118" actId="14861"/>
          <ac:picMkLst>
            <pc:docMk/>
            <pc:sldMk cId="4046856784" sldId="2134805599"/>
            <ac:picMk id="4" creationId="{D2155A3E-0C47-4939-9790-143039881611}"/>
          </ac:picMkLst>
        </pc:picChg>
        <pc:picChg chg="del">
          <ac:chgData name="Vesa Juvonen" userId="c7243be1-99a3-4752-ab2a-0cf698cf8236" providerId="ADAL" clId="{A34901D3-5772-4EEF-B81E-920CECACBF7B}" dt="2022-03-22T13:09:44.926" v="103" actId="478"/>
          <ac:picMkLst>
            <pc:docMk/>
            <pc:sldMk cId="4046856784" sldId="2134805599"/>
            <ac:picMk id="5" creationId="{F926C2D9-A521-4B98-A8BC-D45478C976C0}"/>
          </ac:picMkLst>
        </pc:picChg>
        <pc:picChg chg="del">
          <ac:chgData name="Vesa Juvonen" userId="c7243be1-99a3-4752-ab2a-0cf698cf8236" providerId="ADAL" clId="{A34901D3-5772-4EEF-B81E-920CECACBF7B}" dt="2022-03-22T13:09:49.318" v="106" actId="478"/>
          <ac:picMkLst>
            <pc:docMk/>
            <pc:sldMk cId="4046856784" sldId="2134805599"/>
            <ac:picMk id="6" creationId="{C31941CD-E7BC-42CC-A4AD-08C9084394E2}"/>
          </ac:picMkLst>
        </pc:picChg>
        <pc:picChg chg="add mod">
          <ac:chgData name="Vesa Juvonen" userId="c7243be1-99a3-4752-ab2a-0cf698cf8236" providerId="ADAL" clId="{A34901D3-5772-4EEF-B81E-920CECACBF7B}" dt="2022-03-22T13:11:24.402" v="121" actId="1076"/>
          <ac:picMkLst>
            <pc:docMk/>
            <pc:sldMk cId="4046856784" sldId="2134805599"/>
            <ac:picMk id="9" creationId="{7717A25F-F43A-41EB-A0A1-F238887E2DBA}"/>
          </ac:picMkLst>
        </pc:picChg>
        <pc:picChg chg="del">
          <ac:chgData name="Vesa Juvonen" userId="c7243be1-99a3-4752-ab2a-0cf698cf8236" providerId="ADAL" clId="{A34901D3-5772-4EEF-B81E-920CECACBF7B}" dt="2022-03-22T13:09:45.764" v="104" actId="478"/>
          <ac:picMkLst>
            <pc:docMk/>
            <pc:sldMk cId="4046856784" sldId="2134805599"/>
            <ac:picMk id="10" creationId="{95E19875-0557-442C-BC35-8E5EC816526C}"/>
          </ac:picMkLst>
        </pc:picChg>
        <pc:picChg chg="del">
          <ac:chgData name="Vesa Juvonen" userId="c7243be1-99a3-4752-ab2a-0cf698cf8236" providerId="ADAL" clId="{A34901D3-5772-4EEF-B81E-920CECACBF7B}" dt="2022-03-22T13:09:49.894" v="107" actId="478"/>
          <ac:picMkLst>
            <pc:docMk/>
            <pc:sldMk cId="4046856784" sldId="2134805599"/>
            <ac:picMk id="13" creationId="{06DC3C75-A737-4F0F-BC0A-76D3433620DC}"/>
          </ac:picMkLst>
        </pc:picChg>
        <pc:picChg chg="del">
          <ac:chgData name="Vesa Juvonen" userId="c7243be1-99a3-4752-ab2a-0cf698cf8236" providerId="ADAL" clId="{A34901D3-5772-4EEF-B81E-920CECACBF7B}" dt="2022-03-22T13:09:48.744" v="105" actId="478"/>
          <ac:picMkLst>
            <pc:docMk/>
            <pc:sldMk cId="4046856784" sldId="2134805599"/>
            <ac:picMk id="15" creationId="{E9B98ECB-BABD-493C-822B-E5D2AF1BB88D}"/>
          </ac:picMkLst>
        </pc:picChg>
      </pc:sldChg>
      <pc:sldChg chg="del">
        <pc:chgData name="Vesa Juvonen" userId="c7243be1-99a3-4752-ab2a-0cf698cf8236" providerId="ADAL" clId="{A34901D3-5772-4EEF-B81E-920CECACBF7B}" dt="2022-03-18T16:22:02.699" v="11" actId="47"/>
        <pc:sldMkLst>
          <pc:docMk/>
          <pc:sldMk cId="3166917076" sldId="2134805601"/>
        </pc:sldMkLst>
      </pc:sldChg>
      <pc:sldChg chg="addSp modSp mod addCm delCm">
        <pc:chgData name="Vesa Juvonen" userId="c7243be1-99a3-4752-ab2a-0cf698cf8236" providerId="ADAL" clId="{A34901D3-5772-4EEF-B81E-920CECACBF7B}" dt="2022-03-18T16:28:33.663" v="66"/>
        <pc:sldMkLst>
          <pc:docMk/>
          <pc:sldMk cId="2705926738" sldId="2145707274"/>
        </pc:sldMkLst>
        <pc:spChg chg="add mod">
          <ac:chgData name="Vesa Juvonen" userId="c7243be1-99a3-4752-ab2a-0cf698cf8236" providerId="ADAL" clId="{A34901D3-5772-4EEF-B81E-920CECACBF7B}" dt="2022-03-18T16:23:13.548" v="44" actId="207"/>
          <ac:spMkLst>
            <pc:docMk/>
            <pc:sldMk cId="2705926738" sldId="2145707274"/>
            <ac:spMk id="4" creationId="{D229999F-9AD8-471A-A04E-25A88B17DA12}"/>
          </ac:spMkLst>
        </pc:spChg>
      </pc:sldChg>
      <pc:sldChg chg="del">
        <pc:chgData name="Vesa Juvonen" userId="c7243be1-99a3-4752-ab2a-0cf698cf8236" providerId="ADAL" clId="{A34901D3-5772-4EEF-B81E-920CECACBF7B}" dt="2022-03-18T16:20:41.373" v="0" actId="47"/>
        <pc:sldMkLst>
          <pc:docMk/>
          <pc:sldMk cId="3913065966" sldId="2145707275"/>
        </pc:sldMkLst>
      </pc:sldChg>
    </pc:docChg>
  </pc:docChgLst>
  <pc:docChgLst>
    <pc:chgData name="Vesa Juvonen" userId="c7243be1-99a3-4752-ab2a-0cf698cf8236" providerId="ADAL" clId="{C12DB810-F3BA-44F2-A8E7-B61523957DE7}"/>
    <pc:docChg chg="undo custSel addSld delSld modSld modSection">
      <pc:chgData name="Vesa Juvonen" userId="c7243be1-99a3-4752-ab2a-0cf698cf8236" providerId="ADAL" clId="{C12DB810-F3BA-44F2-A8E7-B61523957DE7}" dt="2021-07-15T12:52:34.832" v="275" actId="20577"/>
      <pc:docMkLst>
        <pc:docMk/>
      </pc:docMkLst>
      <pc:sldChg chg="modSp mod">
        <pc:chgData name="Vesa Juvonen" userId="c7243be1-99a3-4752-ab2a-0cf698cf8236" providerId="ADAL" clId="{C12DB810-F3BA-44F2-A8E7-B61523957DE7}" dt="2021-07-12T13:34:33.613" v="109" actId="6549"/>
        <pc:sldMkLst>
          <pc:docMk/>
          <pc:sldMk cId="2967945684" sldId="277"/>
        </pc:sldMkLst>
        <pc:spChg chg="mod">
          <ac:chgData name="Vesa Juvonen" userId="c7243be1-99a3-4752-ab2a-0cf698cf8236" providerId="ADAL" clId="{C12DB810-F3BA-44F2-A8E7-B61523957DE7}" dt="2021-07-12T13:34:33.613" v="109" actId="6549"/>
          <ac:spMkLst>
            <pc:docMk/>
            <pc:sldMk cId="2967945684" sldId="277"/>
            <ac:spMk id="4" creationId="{A04E16D6-6682-4068-BF11-BA8E4E8E1BBC}"/>
          </ac:spMkLst>
        </pc:spChg>
      </pc:sldChg>
      <pc:sldChg chg="modSp mod">
        <pc:chgData name="Vesa Juvonen" userId="c7243be1-99a3-4752-ab2a-0cf698cf8236" providerId="ADAL" clId="{C12DB810-F3BA-44F2-A8E7-B61523957DE7}" dt="2021-07-12T13:30:57.112" v="5" actId="20577"/>
        <pc:sldMkLst>
          <pc:docMk/>
          <pc:sldMk cId="287163252" sldId="1567"/>
        </pc:sldMkLst>
        <pc:spChg chg="mod">
          <ac:chgData name="Vesa Juvonen" userId="c7243be1-99a3-4752-ab2a-0cf698cf8236" providerId="ADAL" clId="{C12DB810-F3BA-44F2-A8E7-B61523957DE7}" dt="2021-07-12T13:30:57.112" v="5" actId="20577"/>
          <ac:spMkLst>
            <pc:docMk/>
            <pc:sldMk cId="287163252" sldId="1567"/>
            <ac:spMk id="8" creationId="{00000000-0000-0000-0000-000000000000}"/>
          </ac:spMkLst>
        </pc:spChg>
      </pc:sldChg>
      <pc:sldChg chg="addSp delSp modSp mod">
        <pc:chgData name="Vesa Juvonen" userId="c7243be1-99a3-4752-ab2a-0cf698cf8236" providerId="ADAL" clId="{C12DB810-F3BA-44F2-A8E7-B61523957DE7}" dt="2021-07-12T13:35:19.510" v="150" actId="478"/>
        <pc:sldMkLst>
          <pc:docMk/>
          <pc:sldMk cId="2773584698" sldId="1621"/>
        </pc:sldMkLst>
        <pc:spChg chg="mod">
          <ac:chgData name="Vesa Juvonen" userId="c7243be1-99a3-4752-ab2a-0cf698cf8236" providerId="ADAL" clId="{C12DB810-F3BA-44F2-A8E7-B61523957DE7}" dt="2021-07-12T13:35:16.374" v="149" actId="20577"/>
          <ac:spMkLst>
            <pc:docMk/>
            <pc:sldMk cId="2773584698" sldId="1621"/>
            <ac:spMk id="7" creationId="{6F939F32-4E37-4CA3-B710-00610E5E59D3}"/>
          </ac:spMkLst>
        </pc:spChg>
        <pc:spChg chg="add del mod">
          <ac:chgData name="Vesa Juvonen" userId="c7243be1-99a3-4752-ab2a-0cf698cf8236" providerId="ADAL" clId="{C12DB810-F3BA-44F2-A8E7-B61523957DE7}" dt="2021-07-12T13:35:19.510" v="150" actId="478"/>
          <ac:spMkLst>
            <pc:docMk/>
            <pc:sldMk cId="2773584698" sldId="1621"/>
            <ac:spMk id="13" creationId="{06D819E5-C241-41DA-8CE1-8070AA386205}"/>
          </ac:spMkLst>
        </pc:spChg>
      </pc:sldChg>
      <pc:sldChg chg="addSp delSp modSp mod">
        <pc:chgData name="Vesa Juvonen" userId="c7243be1-99a3-4752-ab2a-0cf698cf8236" providerId="ADAL" clId="{C12DB810-F3BA-44F2-A8E7-B61523957DE7}" dt="2021-07-15T12:52:15.752" v="273" actId="478"/>
        <pc:sldMkLst>
          <pc:docMk/>
          <pc:sldMk cId="2877399898" sldId="1623"/>
        </pc:sldMkLst>
        <pc:spChg chg="add mod">
          <ac:chgData name="Vesa Juvonen" userId="c7243be1-99a3-4752-ab2a-0cf698cf8236" providerId="ADAL" clId="{C12DB810-F3BA-44F2-A8E7-B61523957DE7}" dt="2021-07-13T18:29:24.767" v="170" actId="1076"/>
          <ac:spMkLst>
            <pc:docMk/>
            <pc:sldMk cId="2877399898" sldId="1623"/>
            <ac:spMk id="20" creationId="{E630EB65-5CB8-4912-A51F-1CCE4359AA40}"/>
          </ac:spMkLst>
        </pc:spChg>
        <pc:spChg chg="add del">
          <ac:chgData name="Vesa Juvonen" userId="c7243be1-99a3-4752-ab2a-0cf698cf8236" providerId="ADAL" clId="{C12DB810-F3BA-44F2-A8E7-B61523957DE7}" dt="2021-07-15T12:52:15.752" v="273" actId="478"/>
          <ac:spMkLst>
            <pc:docMk/>
            <pc:sldMk cId="2877399898" sldId="1623"/>
            <ac:spMk id="138" creationId="{758E669C-CA31-4CE1-80A2-EA9145DA8475}"/>
          </ac:spMkLst>
        </pc:spChg>
      </pc:sldChg>
      <pc:sldChg chg="addSp mod">
        <pc:chgData name="Vesa Juvonen" userId="c7243be1-99a3-4752-ab2a-0cf698cf8236" providerId="ADAL" clId="{C12DB810-F3BA-44F2-A8E7-B61523957DE7}" dt="2021-07-12T13:31:39.831" v="29" actId="22"/>
        <pc:sldMkLst>
          <pc:docMk/>
          <pc:sldMk cId="2253365439" sldId="1642"/>
        </pc:sldMkLst>
        <pc:spChg chg="add">
          <ac:chgData name="Vesa Juvonen" userId="c7243be1-99a3-4752-ab2a-0cf698cf8236" providerId="ADAL" clId="{C12DB810-F3BA-44F2-A8E7-B61523957DE7}" dt="2021-07-12T13:31:39.831" v="29" actId="22"/>
          <ac:spMkLst>
            <pc:docMk/>
            <pc:sldMk cId="2253365439" sldId="1642"/>
            <ac:spMk id="4" creationId="{5E7E2D7C-ECCE-4CFE-8B86-83B290535414}"/>
          </ac:spMkLst>
        </pc:spChg>
      </pc:sldChg>
      <pc:sldChg chg="delSp modSp add del mod">
        <pc:chgData name="Vesa Juvonen" userId="c7243be1-99a3-4752-ab2a-0cf698cf8236" providerId="ADAL" clId="{C12DB810-F3BA-44F2-A8E7-B61523957DE7}" dt="2021-07-15T12:52:34.832" v="275" actId="20577"/>
        <pc:sldMkLst>
          <pc:docMk/>
          <pc:sldMk cId="10702720" sldId="2079"/>
        </pc:sldMkLst>
        <pc:spChg chg="mod">
          <ac:chgData name="Vesa Juvonen" userId="c7243be1-99a3-4752-ab2a-0cf698cf8236" providerId="ADAL" clId="{C12DB810-F3BA-44F2-A8E7-B61523957DE7}" dt="2021-07-15T12:52:34.832" v="275" actId="20577"/>
          <ac:spMkLst>
            <pc:docMk/>
            <pc:sldMk cId="10702720" sldId="2079"/>
            <ac:spMk id="8" creationId="{00000000-0000-0000-0000-000000000000}"/>
          </ac:spMkLst>
        </pc:spChg>
        <pc:picChg chg="mod">
          <ac:chgData name="Vesa Juvonen" userId="c7243be1-99a3-4752-ab2a-0cf698cf8236" providerId="ADAL" clId="{C12DB810-F3BA-44F2-A8E7-B61523957DE7}" dt="2021-07-12T13:33:41.186" v="73" actId="1076"/>
          <ac:picMkLst>
            <pc:docMk/>
            <pc:sldMk cId="10702720" sldId="2079"/>
            <ac:picMk id="1026" creationId="{3CD95435-E057-4EC2-A6AD-DA054E258E3A}"/>
          </ac:picMkLst>
        </pc:picChg>
        <pc:picChg chg="del">
          <ac:chgData name="Vesa Juvonen" userId="c7243be1-99a3-4752-ab2a-0cf698cf8236" providerId="ADAL" clId="{C12DB810-F3BA-44F2-A8E7-B61523957DE7}" dt="2021-07-12T13:30:53.643" v="4" actId="478"/>
          <ac:picMkLst>
            <pc:docMk/>
            <pc:sldMk cId="10702720" sldId="2079"/>
            <ac:picMk id="1026" creationId="{D9E6BD53-8754-4AE0-961E-6DD9632937E8}"/>
          </ac:picMkLst>
        </pc:picChg>
        <pc:picChg chg="del">
          <ac:chgData name="Vesa Juvonen" userId="c7243be1-99a3-4752-ab2a-0cf698cf8236" providerId="ADAL" clId="{C12DB810-F3BA-44F2-A8E7-B61523957DE7}" dt="2021-07-12T13:30:53.643" v="4" actId="478"/>
          <ac:picMkLst>
            <pc:docMk/>
            <pc:sldMk cId="10702720" sldId="2079"/>
            <ac:picMk id="2050" creationId="{28FAE332-F4CA-40A9-B011-7E55D1CEE042}"/>
          </ac:picMkLst>
        </pc:picChg>
        <pc:picChg chg="mod">
          <ac:chgData name="Vesa Juvonen" userId="c7243be1-99a3-4752-ab2a-0cf698cf8236" providerId="ADAL" clId="{C12DB810-F3BA-44F2-A8E7-B61523957DE7}" dt="2021-07-12T13:33:45.976" v="74" actId="408"/>
          <ac:picMkLst>
            <pc:docMk/>
            <pc:sldMk cId="10702720" sldId="2079"/>
            <ac:picMk id="2050" creationId="{9B86D6A1-13A3-4F4F-B2E7-CB2025B836F0}"/>
          </ac:picMkLst>
        </pc:picChg>
        <pc:picChg chg="mod">
          <ac:chgData name="Vesa Juvonen" userId="c7243be1-99a3-4752-ab2a-0cf698cf8236" providerId="ADAL" clId="{C12DB810-F3BA-44F2-A8E7-B61523957DE7}" dt="2021-07-12T13:33:41.186" v="73" actId="1076"/>
          <ac:picMkLst>
            <pc:docMk/>
            <pc:sldMk cId="10702720" sldId="2079"/>
            <ac:picMk id="3074" creationId="{998C177B-478E-410E-97DE-759A7E6E6F2C}"/>
          </ac:picMkLst>
        </pc:picChg>
        <pc:picChg chg="del">
          <ac:chgData name="Vesa Juvonen" userId="c7243be1-99a3-4752-ab2a-0cf698cf8236" providerId="ADAL" clId="{C12DB810-F3BA-44F2-A8E7-B61523957DE7}" dt="2021-07-12T13:30:53.643" v="4" actId="478"/>
          <ac:picMkLst>
            <pc:docMk/>
            <pc:sldMk cId="10702720" sldId="2079"/>
            <ac:picMk id="4098" creationId="{0E81D3F0-1934-4842-A2BA-FA988D071D94}"/>
          </ac:picMkLst>
        </pc:picChg>
      </pc:sldChg>
      <pc:sldChg chg="addSp">
        <pc:chgData name="Vesa Juvonen" userId="c7243be1-99a3-4752-ab2a-0cf698cf8236" providerId="ADAL" clId="{C12DB810-F3BA-44F2-A8E7-B61523957DE7}" dt="2021-07-12T13:32:41.860" v="44"/>
        <pc:sldMkLst>
          <pc:docMk/>
          <pc:sldMk cId="2994874504" sldId="2079"/>
        </pc:sldMkLst>
        <pc:picChg chg="add">
          <ac:chgData name="Vesa Juvonen" userId="c7243be1-99a3-4752-ab2a-0cf698cf8236" providerId="ADAL" clId="{C12DB810-F3BA-44F2-A8E7-B61523957DE7}" dt="2021-07-12T13:32:41.860" v="44"/>
          <ac:picMkLst>
            <pc:docMk/>
            <pc:sldMk cId="2994874504" sldId="2079"/>
            <ac:picMk id="1026" creationId="{3CD95435-E057-4EC2-A6AD-DA054E258E3A}"/>
          </ac:picMkLst>
        </pc:picChg>
      </pc:sldChg>
      <pc:sldChg chg="addSp">
        <pc:chgData name="Vesa Juvonen" userId="c7243be1-99a3-4752-ab2a-0cf698cf8236" providerId="ADAL" clId="{C12DB810-F3BA-44F2-A8E7-B61523957DE7}" dt="2021-07-12T13:33:07.244" v="53"/>
        <pc:sldMkLst>
          <pc:docMk/>
          <pc:sldMk cId="4028684483" sldId="2079"/>
        </pc:sldMkLst>
        <pc:picChg chg="add">
          <ac:chgData name="Vesa Juvonen" userId="c7243be1-99a3-4752-ab2a-0cf698cf8236" providerId="ADAL" clId="{C12DB810-F3BA-44F2-A8E7-B61523957DE7}" dt="2021-07-12T13:33:07.244" v="53"/>
          <ac:picMkLst>
            <pc:docMk/>
            <pc:sldMk cId="4028684483" sldId="2079"/>
            <ac:picMk id="2050" creationId="{9B86D6A1-13A3-4F4F-B2E7-CB2025B836F0}"/>
          </ac:picMkLst>
        </pc:picChg>
      </pc:sldChg>
      <pc:sldChg chg="addSp">
        <pc:chgData name="Vesa Juvonen" userId="c7243be1-99a3-4752-ab2a-0cf698cf8236" providerId="ADAL" clId="{C12DB810-F3BA-44F2-A8E7-B61523957DE7}" dt="2021-07-12T13:33:25.775" v="63"/>
        <pc:sldMkLst>
          <pc:docMk/>
          <pc:sldMk cId="4193331519" sldId="2079"/>
        </pc:sldMkLst>
        <pc:picChg chg="add">
          <ac:chgData name="Vesa Juvonen" userId="c7243be1-99a3-4752-ab2a-0cf698cf8236" providerId="ADAL" clId="{C12DB810-F3BA-44F2-A8E7-B61523957DE7}" dt="2021-07-12T13:33:25.775" v="63"/>
          <ac:picMkLst>
            <pc:docMk/>
            <pc:sldMk cId="4193331519" sldId="2079"/>
            <ac:picMk id="3074" creationId="{998C177B-478E-410E-97DE-759A7E6E6F2C}"/>
          </ac:picMkLst>
        </pc:picChg>
      </pc:sldChg>
      <pc:sldChg chg="addSp mod">
        <pc:chgData name="Vesa Juvonen" userId="c7243be1-99a3-4752-ab2a-0cf698cf8236" providerId="ADAL" clId="{C12DB810-F3BA-44F2-A8E7-B61523957DE7}" dt="2021-07-12T13:31:41.624" v="30" actId="22"/>
        <pc:sldMkLst>
          <pc:docMk/>
          <pc:sldMk cId="4037611923" sldId="3334"/>
        </pc:sldMkLst>
        <pc:spChg chg="add">
          <ac:chgData name="Vesa Juvonen" userId="c7243be1-99a3-4752-ab2a-0cf698cf8236" providerId="ADAL" clId="{C12DB810-F3BA-44F2-A8E7-B61523957DE7}" dt="2021-07-12T13:31:41.624" v="30" actId="22"/>
          <ac:spMkLst>
            <pc:docMk/>
            <pc:sldMk cId="4037611923" sldId="3334"/>
            <ac:spMk id="5" creationId="{C8102309-E18A-4AC6-B747-3184287CB466}"/>
          </ac:spMkLst>
        </pc:spChg>
      </pc:sldChg>
      <pc:sldChg chg="mod modShow">
        <pc:chgData name="Vesa Juvonen" userId="c7243be1-99a3-4752-ab2a-0cf698cf8236" providerId="ADAL" clId="{C12DB810-F3BA-44F2-A8E7-B61523957DE7}" dt="2021-07-15T12:52:22.631" v="274" actId="729"/>
        <pc:sldMkLst>
          <pc:docMk/>
          <pc:sldMk cId="1633789891" sldId="3336"/>
        </pc:sldMkLst>
      </pc:sldChg>
      <pc:sldChg chg="addSp mod modShow">
        <pc:chgData name="Vesa Juvonen" userId="c7243be1-99a3-4752-ab2a-0cf698cf8236" providerId="ADAL" clId="{C12DB810-F3BA-44F2-A8E7-B61523957DE7}" dt="2021-07-15T12:52:22.631" v="274" actId="729"/>
        <pc:sldMkLst>
          <pc:docMk/>
          <pc:sldMk cId="1805818155" sldId="3338"/>
        </pc:sldMkLst>
        <pc:spChg chg="add">
          <ac:chgData name="Vesa Juvonen" userId="c7243be1-99a3-4752-ab2a-0cf698cf8236" providerId="ADAL" clId="{C12DB810-F3BA-44F2-A8E7-B61523957DE7}" dt="2021-07-12T13:31:43.934" v="31" actId="22"/>
          <ac:spMkLst>
            <pc:docMk/>
            <pc:sldMk cId="1805818155" sldId="3338"/>
            <ac:spMk id="19" creationId="{21E5F51E-E366-404F-B31E-F2FC54A95F61}"/>
          </ac:spMkLst>
        </pc:spChg>
      </pc:sldChg>
      <pc:sldChg chg="addSp delSp modSp mod modShow">
        <pc:chgData name="Vesa Juvonen" userId="c7243be1-99a3-4752-ab2a-0cf698cf8236" providerId="ADAL" clId="{C12DB810-F3BA-44F2-A8E7-B61523957DE7}" dt="2021-07-15T12:03:40.769" v="268" actId="20577"/>
        <pc:sldMkLst>
          <pc:docMk/>
          <pc:sldMk cId="467751124" sldId="6149"/>
        </pc:sldMkLst>
        <pc:spChg chg="mod">
          <ac:chgData name="Vesa Juvonen" userId="c7243be1-99a3-4752-ab2a-0cf698cf8236" providerId="ADAL" clId="{C12DB810-F3BA-44F2-A8E7-B61523957DE7}" dt="2021-07-15T12:03:40.769" v="268" actId="20577"/>
          <ac:spMkLst>
            <pc:docMk/>
            <pc:sldMk cId="467751124" sldId="6149"/>
            <ac:spMk id="3" creationId="{00000000-0000-0000-0000-000000000000}"/>
          </ac:spMkLst>
        </pc:spChg>
        <pc:spChg chg="add del">
          <ac:chgData name="Vesa Juvonen" userId="c7243be1-99a3-4752-ab2a-0cf698cf8236" providerId="ADAL" clId="{C12DB810-F3BA-44F2-A8E7-B61523957DE7}" dt="2021-07-15T12:03:16.362" v="172" actId="478"/>
          <ac:spMkLst>
            <pc:docMk/>
            <pc:sldMk cId="467751124" sldId="6149"/>
            <ac:spMk id="5" creationId="{4D414AAC-24CF-4395-A3A7-FC7CB57670CD}"/>
          </ac:spMkLst>
        </pc:spChg>
        <pc:spChg chg="del">
          <ac:chgData name="Vesa Juvonen" userId="c7243be1-99a3-4752-ab2a-0cf698cf8236" providerId="ADAL" clId="{C12DB810-F3BA-44F2-A8E7-B61523957DE7}" dt="2021-07-12T13:31:29.571" v="25" actId="478"/>
          <ac:spMkLst>
            <pc:docMk/>
            <pc:sldMk cId="467751124" sldId="6149"/>
            <ac:spMk id="9" creationId="{B0DC7313-9E76-47FA-A9D7-02F25CC581E6}"/>
          </ac:spMkLst>
        </pc:spChg>
      </pc:sldChg>
      <pc:sldChg chg="addSp delSp modSp mod">
        <pc:chgData name="Vesa Juvonen" userId="c7243be1-99a3-4752-ab2a-0cf698cf8236" providerId="ADAL" clId="{C12DB810-F3BA-44F2-A8E7-B61523957DE7}" dt="2021-07-12T13:34:10.014" v="87" actId="1076"/>
        <pc:sldMkLst>
          <pc:docMk/>
          <pc:sldMk cId="778883926" sldId="2076136264"/>
        </pc:sldMkLst>
        <pc:spChg chg="mod">
          <ac:chgData name="Vesa Juvonen" userId="c7243be1-99a3-4752-ab2a-0cf698cf8236" providerId="ADAL" clId="{C12DB810-F3BA-44F2-A8E7-B61523957DE7}" dt="2021-07-12T13:32:26.984" v="43" actId="1076"/>
          <ac:spMkLst>
            <pc:docMk/>
            <pc:sldMk cId="778883926" sldId="2076136264"/>
            <ac:spMk id="14" creationId="{953584C8-8734-42EA-AD16-6AA2B405D249}"/>
          </ac:spMkLst>
        </pc:spChg>
        <pc:picChg chg="del">
          <ac:chgData name="Vesa Juvonen" userId="c7243be1-99a3-4752-ab2a-0cf698cf8236" providerId="ADAL" clId="{C12DB810-F3BA-44F2-A8E7-B61523957DE7}" dt="2021-07-12T13:32:19.094" v="41" actId="478"/>
          <ac:picMkLst>
            <pc:docMk/>
            <pc:sldMk cId="778883926" sldId="2076136264"/>
            <ac:picMk id="3" creationId="{562B325D-988F-440B-AE7D-BAA8FAD5ACAF}"/>
          </ac:picMkLst>
        </pc:picChg>
        <pc:picChg chg="add mod ord">
          <ac:chgData name="Vesa Juvonen" userId="c7243be1-99a3-4752-ab2a-0cf698cf8236" providerId="ADAL" clId="{C12DB810-F3BA-44F2-A8E7-B61523957DE7}" dt="2021-07-12T13:34:02.154" v="81" actId="1076"/>
          <ac:picMkLst>
            <pc:docMk/>
            <pc:sldMk cId="778883926" sldId="2076136264"/>
            <ac:picMk id="5" creationId="{C30721D2-D536-4272-929D-883564A4AA0A}"/>
          </ac:picMkLst>
        </pc:picChg>
        <pc:picChg chg="del">
          <ac:chgData name="Vesa Juvonen" userId="c7243be1-99a3-4752-ab2a-0cf698cf8236" providerId="ADAL" clId="{C12DB810-F3BA-44F2-A8E7-B61523957DE7}" dt="2021-07-12T13:32:19.094" v="41" actId="478"/>
          <ac:picMkLst>
            <pc:docMk/>
            <pc:sldMk cId="778883926" sldId="2076136264"/>
            <ac:picMk id="6" creationId="{AD83F32D-EC0C-407A-9085-8F6659722301}"/>
          </ac:picMkLst>
        </pc:picChg>
        <pc:picChg chg="add mod">
          <ac:chgData name="Vesa Juvonen" userId="c7243be1-99a3-4752-ab2a-0cf698cf8236" providerId="ADAL" clId="{C12DB810-F3BA-44F2-A8E7-B61523957DE7}" dt="2021-07-12T13:34:03.641" v="82" actId="1076"/>
          <ac:picMkLst>
            <pc:docMk/>
            <pc:sldMk cId="778883926" sldId="2076136264"/>
            <ac:picMk id="7" creationId="{38660C79-F3FB-4B2C-BB01-746AB0982FAB}"/>
          </ac:picMkLst>
        </pc:picChg>
        <pc:picChg chg="add mod">
          <ac:chgData name="Vesa Juvonen" userId="c7243be1-99a3-4752-ab2a-0cf698cf8236" providerId="ADAL" clId="{C12DB810-F3BA-44F2-A8E7-B61523957DE7}" dt="2021-07-12T13:34:10.014" v="87" actId="1076"/>
          <ac:picMkLst>
            <pc:docMk/>
            <pc:sldMk cId="778883926" sldId="2076136264"/>
            <ac:picMk id="9" creationId="{A530CE92-58E8-4897-9E7A-0D94CB94771C}"/>
          </ac:picMkLst>
        </pc:picChg>
        <pc:picChg chg="del">
          <ac:chgData name="Vesa Juvonen" userId="c7243be1-99a3-4752-ab2a-0cf698cf8236" providerId="ADAL" clId="{C12DB810-F3BA-44F2-A8E7-B61523957DE7}" dt="2021-07-12T13:32:19.094" v="41" actId="478"/>
          <ac:picMkLst>
            <pc:docMk/>
            <pc:sldMk cId="778883926" sldId="2076136264"/>
            <ac:picMk id="10" creationId="{8136EA15-A44B-4167-B492-811A1F1E6063}"/>
          </ac:picMkLst>
        </pc:picChg>
      </pc:sldChg>
      <pc:sldChg chg="mod modShow">
        <pc:chgData name="Vesa Juvonen" userId="c7243be1-99a3-4752-ab2a-0cf698cf8236" providerId="ADAL" clId="{C12DB810-F3BA-44F2-A8E7-B61523957DE7}" dt="2021-07-13T18:28:18.453" v="167" actId="729"/>
        <pc:sldMkLst>
          <pc:docMk/>
          <pc:sldMk cId="2007154274" sldId="2076136270"/>
        </pc:sldMkLst>
      </pc:sldChg>
      <pc:sldChg chg="addSp mod">
        <pc:chgData name="Vesa Juvonen" userId="c7243be1-99a3-4752-ab2a-0cf698cf8236" providerId="ADAL" clId="{C12DB810-F3BA-44F2-A8E7-B61523957DE7}" dt="2021-07-12T13:31:45.541" v="32" actId="22"/>
        <pc:sldMkLst>
          <pc:docMk/>
          <pc:sldMk cId="2925091645" sldId="2076136308"/>
        </pc:sldMkLst>
        <pc:spChg chg="add">
          <ac:chgData name="Vesa Juvonen" userId="c7243be1-99a3-4752-ab2a-0cf698cf8236" providerId="ADAL" clId="{C12DB810-F3BA-44F2-A8E7-B61523957DE7}" dt="2021-07-12T13:31:45.541" v="32" actId="22"/>
          <ac:spMkLst>
            <pc:docMk/>
            <pc:sldMk cId="2925091645" sldId="2076136308"/>
            <ac:spMk id="5" creationId="{F8C64CE7-8943-48CA-8701-7D6E3D695E45}"/>
          </ac:spMkLst>
        </pc:spChg>
      </pc:sldChg>
      <pc:sldChg chg="addSp modSp mod">
        <pc:chgData name="Vesa Juvonen" userId="c7243be1-99a3-4752-ab2a-0cf698cf8236" providerId="ADAL" clId="{C12DB810-F3BA-44F2-A8E7-B61523957DE7}" dt="2021-07-12T13:31:17.637" v="23" actId="120"/>
        <pc:sldMkLst>
          <pc:docMk/>
          <pc:sldMk cId="357588276" sldId="2076136388"/>
        </pc:sldMkLst>
        <pc:spChg chg="add mod">
          <ac:chgData name="Vesa Juvonen" userId="c7243be1-99a3-4752-ab2a-0cf698cf8236" providerId="ADAL" clId="{C12DB810-F3BA-44F2-A8E7-B61523957DE7}" dt="2021-07-12T13:31:17.637" v="23" actId="120"/>
          <ac:spMkLst>
            <pc:docMk/>
            <pc:sldMk cId="357588276" sldId="2076136388"/>
            <ac:spMk id="2" creationId="{51129327-031B-48C4-A03A-93698193B7CF}"/>
          </ac:spMkLst>
        </pc:spChg>
      </pc:sldChg>
      <pc:sldChg chg="addSp mod">
        <pc:chgData name="Vesa Juvonen" userId="c7243be1-99a3-4752-ab2a-0cf698cf8236" providerId="ADAL" clId="{C12DB810-F3BA-44F2-A8E7-B61523957DE7}" dt="2021-07-12T13:31:47.824" v="33" actId="22"/>
        <pc:sldMkLst>
          <pc:docMk/>
          <pc:sldMk cId="2636939237" sldId="2076137579"/>
        </pc:sldMkLst>
        <pc:spChg chg="add">
          <ac:chgData name="Vesa Juvonen" userId="c7243be1-99a3-4752-ab2a-0cf698cf8236" providerId="ADAL" clId="{C12DB810-F3BA-44F2-A8E7-B61523957DE7}" dt="2021-07-12T13:31:47.824" v="33" actId="22"/>
          <ac:spMkLst>
            <pc:docMk/>
            <pc:sldMk cId="2636939237" sldId="2076137579"/>
            <ac:spMk id="4" creationId="{9CF58E62-228F-49AC-8B8C-EB410210C77A}"/>
          </ac:spMkLst>
        </pc:spChg>
      </pc:sldChg>
      <pc:sldChg chg="addSp modSp del mod">
        <pc:chgData name="Vesa Juvonen" userId="c7243be1-99a3-4752-ab2a-0cf698cf8236" providerId="ADAL" clId="{C12DB810-F3BA-44F2-A8E7-B61523957DE7}" dt="2021-07-15T12:05:16.699" v="270" actId="47"/>
        <pc:sldMkLst>
          <pc:docMk/>
          <pc:sldMk cId="2409991561" sldId="2076137629"/>
        </pc:sldMkLst>
        <pc:spChg chg="add mod">
          <ac:chgData name="Vesa Juvonen" userId="c7243be1-99a3-4752-ab2a-0cf698cf8236" providerId="ADAL" clId="{C12DB810-F3BA-44F2-A8E7-B61523957DE7}" dt="2021-07-13T18:29:12.808" v="169" actId="1076"/>
          <ac:spMkLst>
            <pc:docMk/>
            <pc:sldMk cId="2409991561" sldId="2076137629"/>
            <ac:spMk id="2" creationId="{690D6483-E5A9-447D-B67F-0E13776D63E5}"/>
          </ac:spMkLst>
        </pc:spChg>
      </pc:sldChg>
      <pc:sldChg chg="modSp add mod">
        <pc:chgData name="Vesa Juvonen" userId="c7243be1-99a3-4752-ab2a-0cf698cf8236" providerId="ADAL" clId="{C12DB810-F3BA-44F2-A8E7-B61523957DE7}" dt="2021-07-15T12:05:25.638" v="272" actId="207"/>
        <pc:sldMkLst>
          <pc:docMk/>
          <pc:sldMk cId="139502149" sldId="2076137662"/>
        </pc:sldMkLst>
        <pc:spChg chg="mod">
          <ac:chgData name="Vesa Juvonen" userId="c7243be1-99a3-4752-ab2a-0cf698cf8236" providerId="ADAL" clId="{C12DB810-F3BA-44F2-A8E7-B61523957DE7}" dt="2021-07-15T12:05:21.200" v="271" actId="207"/>
          <ac:spMkLst>
            <pc:docMk/>
            <pc:sldMk cId="139502149" sldId="2076137662"/>
            <ac:spMk id="18" creationId="{E5183C7A-C387-45C5-B839-7BB228B4091B}"/>
          </ac:spMkLst>
        </pc:spChg>
        <pc:spChg chg="mod">
          <ac:chgData name="Vesa Juvonen" userId="c7243be1-99a3-4752-ab2a-0cf698cf8236" providerId="ADAL" clId="{C12DB810-F3BA-44F2-A8E7-B61523957DE7}" dt="2021-07-15T12:05:25.638" v="272" actId="207"/>
          <ac:spMkLst>
            <pc:docMk/>
            <pc:sldMk cId="139502149" sldId="2076137662"/>
            <ac:spMk id="19" creationId="{B96EE522-6672-435D-A47F-0B904BCE8C3A}"/>
          </ac:spMkLst>
        </pc:spChg>
      </pc:sldChg>
      <pc:sldChg chg="addSp modSp new del mod">
        <pc:chgData name="Vesa Juvonen" userId="c7243be1-99a3-4752-ab2a-0cf698cf8236" providerId="ADAL" clId="{C12DB810-F3BA-44F2-A8E7-B61523957DE7}" dt="2021-07-13T18:28:00.858" v="166" actId="47"/>
        <pc:sldMkLst>
          <pc:docMk/>
          <pc:sldMk cId="1026036954" sldId="2134805596"/>
        </pc:sldMkLst>
        <pc:picChg chg="add mod">
          <ac:chgData name="Vesa Juvonen" userId="c7243be1-99a3-4752-ab2a-0cf698cf8236" providerId="ADAL" clId="{C12DB810-F3BA-44F2-A8E7-B61523957DE7}" dt="2021-07-13T12:52:02.620" v="164" actId="1076"/>
          <ac:picMkLst>
            <pc:docMk/>
            <pc:sldMk cId="1026036954" sldId="2134805596"/>
            <ac:picMk id="3" creationId="{70644E13-3E81-436B-BE5D-CA92AC5231E4}"/>
          </ac:picMkLst>
        </pc:picChg>
        <pc:picChg chg="add mod">
          <ac:chgData name="Vesa Juvonen" userId="c7243be1-99a3-4752-ab2a-0cf698cf8236" providerId="ADAL" clId="{C12DB810-F3BA-44F2-A8E7-B61523957DE7}" dt="2021-07-13T14:27:10.004" v="165" actId="1076"/>
          <ac:picMkLst>
            <pc:docMk/>
            <pc:sldMk cId="1026036954" sldId="2134805596"/>
            <ac:picMk id="5" creationId="{BB531664-5F1C-4EC8-9EB6-8582E130AB75}"/>
          </ac:picMkLst>
        </pc:picChg>
      </pc:sldChg>
    </pc:docChg>
  </pc:docChgLst>
  <pc:docChgLst>
    <pc:chgData name="Waldemar Mastykarz" userId="S::wmastyka@microsoft.com::8c3ccc08-b2ec-4e63-9b9b-25eb044a606e" providerId="AD" clId="Web-{3E95BB9F-709C-0000-D567-EE56C71036C8}"/>
    <pc:docChg chg="modSld">
      <pc:chgData name="Waldemar Mastykarz" userId="S::wmastyka@microsoft.com::8c3ccc08-b2ec-4e63-9b9b-25eb044a606e" providerId="AD" clId="Web-{3E95BB9F-709C-0000-D567-EE56C71036C8}" dt="2021-04-06T12:54:23.230" v="224" actId="20577"/>
      <pc:docMkLst>
        <pc:docMk/>
      </pc:docMkLst>
      <pc:sldChg chg="delSp modSp">
        <pc:chgData name="Waldemar Mastykarz" userId="S::wmastyka@microsoft.com::8c3ccc08-b2ec-4e63-9b9b-25eb044a606e" providerId="AD" clId="Web-{3E95BB9F-709C-0000-D567-EE56C71036C8}" dt="2021-04-06T12:54:23.230" v="224" actId="20577"/>
        <pc:sldMkLst>
          <pc:docMk/>
          <pc:sldMk cId="2253365439" sldId="1642"/>
        </pc:sldMkLst>
        <pc:spChg chg="mod">
          <ac:chgData name="Waldemar Mastykarz" userId="S::wmastyka@microsoft.com::8c3ccc08-b2ec-4e63-9b9b-25eb044a606e" providerId="AD" clId="Web-{3E95BB9F-709C-0000-D567-EE56C71036C8}" dt="2021-04-06T12:54:23.230" v="224" actId="20577"/>
          <ac:spMkLst>
            <pc:docMk/>
            <pc:sldMk cId="2253365439" sldId="1642"/>
            <ac:spMk id="3" creationId="{CBDC9C38-872E-4048-96FE-C321FEF21EC1}"/>
          </ac:spMkLst>
        </pc:spChg>
        <pc:spChg chg="del">
          <ac:chgData name="Waldemar Mastykarz" userId="S::wmastyka@microsoft.com::8c3ccc08-b2ec-4e63-9b9b-25eb044a606e" providerId="AD" clId="Web-{3E95BB9F-709C-0000-D567-EE56C71036C8}" dt="2021-04-06T12:28:06.157" v="0"/>
          <ac:spMkLst>
            <pc:docMk/>
            <pc:sldMk cId="2253365439" sldId="1642"/>
            <ac:spMk id="4" creationId="{513AFCD8-6893-4A61-A315-B5CE7C8C61BE}"/>
          </ac:spMkLst>
        </pc:spChg>
      </pc:sldChg>
    </pc:docChg>
  </pc:docChgLst>
  <pc:docChgLst>
    <pc:chgData name="David Warner" userId="S::david_dwarnerii.com#ext#@microsoft.onmicrosoft.com::acafcf14-4098-4a83-9425-e73571277a06" providerId="AD" clId="Web-{2B908E25-4AA8-4A48-83AC-57F6FC730CD1}"/>
    <pc:docChg chg="modSld">
      <pc:chgData name="David Warner" userId="S::david_dwarnerii.com#ext#@microsoft.onmicrosoft.com::acafcf14-4098-4a83-9425-e73571277a06" providerId="AD" clId="Web-{2B908E25-4AA8-4A48-83AC-57F6FC730CD1}" dt="2022-03-01T05:52:27.237" v="3" actId="14100"/>
      <pc:docMkLst>
        <pc:docMk/>
      </pc:docMkLst>
      <pc:sldChg chg="addSp delSp modSp">
        <pc:chgData name="David Warner" userId="S::david_dwarnerii.com#ext#@microsoft.onmicrosoft.com::acafcf14-4098-4a83-9425-e73571277a06" providerId="AD" clId="Web-{2B908E25-4AA8-4A48-83AC-57F6FC730CD1}" dt="2022-03-01T05:52:27.237" v="3" actId="14100"/>
        <pc:sldMkLst>
          <pc:docMk/>
          <pc:sldMk cId="1812315545" sldId="2134805597"/>
        </pc:sldMkLst>
        <pc:picChg chg="add mod">
          <ac:chgData name="David Warner" userId="S::david_dwarnerii.com#ext#@microsoft.onmicrosoft.com::acafcf14-4098-4a83-9425-e73571277a06" providerId="AD" clId="Web-{2B908E25-4AA8-4A48-83AC-57F6FC730CD1}" dt="2022-03-01T05:52:27.237" v="3" actId="14100"/>
          <ac:picMkLst>
            <pc:docMk/>
            <pc:sldMk cId="1812315545" sldId="2134805597"/>
            <ac:picMk id="2" creationId="{3A84E50C-FD72-4E6E-A6C6-E037B9D2D9F6}"/>
          </ac:picMkLst>
        </pc:picChg>
        <pc:picChg chg="del">
          <ac:chgData name="David Warner" userId="S::david_dwarnerii.com#ext#@microsoft.onmicrosoft.com::acafcf14-4098-4a83-9425-e73571277a06" providerId="AD" clId="Web-{2B908E25-4AA8-4A48-83AC-57F6FC730CD1}" dt="2022-03-01T05:52:16.237" v="0"/>
          <ac:picMkLst>
            <pc:docMk/>
            <pc:sldMk cId="1812315545" sldId="2134805597"/>
            <ac:picMk id="3" creationId="{A7418263-18BF-4F5A-A9FD-B6A8CD2489EC}"/>
          </ac:picMkLst>
        </pc:picChg>
      </pc:sldChg>
    </pc:docChg>
  </pc:docChgLst>
  <pc:docChgLst>
    <pc:chgData name="Julie Turner" userId="S::julie.turner_sympraxisconsulting.com#ext#@microsoft.onmicrosoft.com::51f00042-4c48-4111-9ee4-670ef2fc7d0e" providerId="AD" clId="Web-{ED7A0FF5-1832-47BD-AC42-3346F0469E9C}"/>
    <pc:docChg chg="modSld">
      <pc:chgData name="Julie Turner" userId="S::julie.turner_sympraxisconsulting.com#ext#@microsoft.onmicrosoft.com::51f00042-4c48-4111-9ee4-670ef2fc7d0e" providerId="AD" clId="Web-{ED7A0FF5-1832-47BD-AC42-3346F0469E9C}" dt="2021-04-19T21:54:24.097" v="71" actId="20577"/>
      <pc:docMkLst>
        <pc:docMk/>
      </pc:docMkLst>
      <pc:sldChg chg="delSp modSp">
        <pc:chgData name="Julie Turner" userId="S::julie.turner_sympraxisconsulting.com#ext#@microsoft.onmicrosoft.com::51f00042-4c48-4111-9ee4-670ef2fc7d0e" providerId="AD" clId="Web-{ED7A0FF5-1832-47BD-AC42-3346F0469E9C}" dt="2021-04-19T21:54:24.097" v="71" actId="20577"/>
        <pc:sldMkLst>
          <pc:docMk/>
          <pc:sldMk cId="2877399898" sldId="1623"/>
        </pc:sldMkLst>
        <pc:spChg chg="mod">
          <ac:chgData name="Julie Turner" userId="S::julie.turner_sympraxisconsulting.com#ext#@microsoft.onmicrosoft.com::51f00042-4c48-4111-9ee4-670ef2fc7d0e" providerId="AD" clId="Web-{ED7A0FF5-1832-47BD-AC42-3346F0469E9C}" dt="2021-04-19T21:54:24.097" v="71"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ED7A0FF5-1832-47BD-AC42-3346F0469E9C}" dt="2021-04-19T21:52:37.531" v="1"/>
          <ac:spMkLst>
            <pc:docMk/>
            <pc:sldMk cId="2877399898" sldId="1623"/>
            <ac:spMk id="20" creationId="{BCBC141C-B4C4-4616-A633-17C863C0CA3F}"/>
          </ac:spMkLst>
        </pc:spChg>
      </pc:sldChg>
    </pc:docChg>
  </pc:docChgLst>
  <pc:docChgLst>
    <pc:chgData name="Brian Jackett" userId="e2c557f4-fffa-4012-a1e1-e15087bfdbac" providerId="ADAL" clId="{1F0E81E0-AEA8-4D25-9732-A3C60F3CCEC8}"/>
    <pc:docChg chg="undo redo custSel delSld modSld modSection">
      <pc:chgData name="Brian Jackett" userId="e2c557f4-fffa-4012-a1e1-e15087bfdbac" providerId="ADAL" clId="{1F0E81E0-AEA8-4D25-9732-A3C60F3CCEC8}" dt="2022-05-10T12:19:10.937" v="180" actId="768"/>
      <pc:docMkLst>
        <pc:docMk/>
      </pc:docMkLst>
      <pc:sldChg chg="modSp mod">
        <pc:chgData name="Brian Jackett" userId="e2c557f4-fffa-4012-a1e1-e15087bfdbac" providerId="ADAL" clId="{1F0E81E0-AEA8-4D25-9732-A3C60F3CCEC8}" dt="2022-05-03T15:21:36.377" v="128" actId="20577"/>
        <pc:sldMkLst>
          <pc:docMk/>
          <pc:sldMk cId="2967945684" sldId="277"/>
        </pc:sldMkLst>
        <pc:spChg chg="mod">
          <ac:chgData name="Brian Jackett" userId="e2c557f4-fffa-4012-a1e1-e15087bfdbac" providerId="ADAL" clId="{1F0E81E0-AEA8-4D25-9732-A3C60F3CCEC8}" dt="2022-05-03T15:21:36.377" v="128" actId="20577"/>
          <ac:spMkLst>
            <pc:docMk/>
            <pc:sldMk cId="2967945684" sldId="277"/>
            <ac:spMk id="4" creationId="{A04E16D6-6682-4068-BF11-BA8E4E8E1BBC}"/>
          </ac:spMkLst>
        </pc:spChg>
      </pc:sldChg>
      <pc:sldChg chg="modSp mod">
        <pc:chgData name="Brian Jackett" userId="e2c557f4-fffa-4012-a1e1-e15087bfdbac" providerId="ADAL" clId="{1F0E81E0-AEA8-4D25-9732-A3C60F3CCEC8}" dt="2022-05-03T15:16:12.538" v="19" actId="20577"/>
        <pc:sldMkLst>
          <pc:docMk/>
          <pc:sldMk cId="287163252" sldId="1567"/>
        </pc:sldMkLst>
        <pc:spChg chg="mod">
          <ac:chgData name="Brian Jackett" userId="e2c557f4-fffa-4012-a1e1-e15087bfdbac" providerId="ADAL" clId="{1F0E81E0-AEA8-4D25-9732-A3C60F3CCEC8}" dt="2022-05-03T15:16:12.538" v="19" actId="20577"/>
          <ac:spMkLst>
            <pc:docMk/>
            <pc:sldMk cId="287163252" sldId="1567"/>
            <ac:spMk id="5" creationId="{9B6ECC88-D921-48D6-BA85-F52F354F9C35}"/>
          </ac:spMkLst>
        </pc:spChg>
        <pc:spChg chg="mod">
          <ac:chgData name="Brian Jackett" userId="e2c557f4-fffa-4012-a1e1-e15087bfdbac" providerId="ADAL" clId="{1F0E81E0-AEA8-4D25-9732-A3C60F3CCEC8}" dt="2022-05-03T15:16:07.113" v="1" actId="20577"/>
          <ac:spMkLst>
            <pc:docMk/>
            <pc:sldMk cId="287163252" sldId="1567"/>
            <ac:spMk id="8" creationId="{00000000-0000-0000-0000-000000000000}"/>
          </ac:spMkLst>
        </pc:spChg>
      </pc:sldChg>
      <pc:sldChg chg="addSp delSp modSp mod">
        <pc:chgData name="Brian Jackett" userId="e2c557f4-fffa-4012-a1e1-e15087bfdbac" providerId="ADAL" clId="{1F0E81E0-AEA8-4D25-9732-A3C60F3CCEC8}" dt="2022-05-03T15:21:25.377" v="127" actId="20577"/>
        <pc:sldMkLst>
          <pc:docMk/>
          <pc:sldMk cId="10702720" sldId="2079"/>
        </pc:sldMkLst>
        <pc:spChg chg="add mod">
          <ac:chgData name="Brian Jackett" userId="e2c557f4-fffa-4012-a1e1-e15087bfdbac" providerId="ADAL" clId="{1F0E81E0-AEA8-4D25-9732-A3C60F3CCEC8}" dt="2022-05-03T15:18:55.100" v="44" actId="1076"/>
          <ac:spMkLst>
            <pc:docMk/>
            <pc:sldMk cId="10702720" sldId="2079"/>
            <ac:spMk id="2" creationId="{4A2698E3-01A9-6585-BCB3-B97E7B8852A2}"/>
          </ac:spMkLst>
        </pc:spChg>
        <pc:spChg chg="mod">
          <ac:chgData name="Brian Jackett" userId="e2c557f4-fffa-4012-a1e1-e15087bfdbac" providerId="ADAL" clId="{1F0E81E0-AEA8-4D25-9732-A3C60F3CCEC8}" dt="2022-05-03T15:21:25.377" v="127" actId="20577"/>
          <ac:spMkLst>
            <pc:docMk/>
            <pc:sldMk cId="10702720" sldId="2079"/>
            <ac:spMk id="8" creationId="{00000000-0000-0000-0000-000000000000}"/>
          </ac:spMkLst>
        </pc:spChg>
        <pc:picChg chg="del">
          <ac:chgData name="Brian Jackett" userId="e2c557f4-fffa-4012-a1e1-e15087bfdbac" providerId="ADAL" clId="{1F0E81E0-AEA8-4D25-9732-A3C60F3CCEC8}" dt="2022-05-03T15:19:40.268" v="45" actId="478"/>
          <ac:picMkLst>
            <pc:docMk/>
            <pc:sldMk cId="10702720" sldId="2079"/>
            <ac:picMk id="4" creationId="{83FDD3C9-04F3-63AE-D372-7252C04C167F}"/>
          </ac:picMkLst>
        </pc:picChg>
        <pc:picChg chg="del">
          <ac:chgData name="Brian Jackett" userId="e2c557f4-fffa-4012-a1e1-e15087bfdbac" providerId="ADAL" clId="{1F0E81E0-AEA8-4D25-9732-A3C60F3CCEC8}" dt="2022-05-03T15:19:40.881" v="46" actId="478"/>
          <ac:picMkLst>
            <pc:docMk/>
            <pc:sldMk cId="10702720" sldId="2079"/>
            <ac:picMk id="10" creationId="{1E453A85-A1B7-912F-29FB-0B62EA5058F4}"/>
          </ac:picMkLst>
        </pc:picChg>
        <pc:picChg chg="del">
          <ac:chgData name="Brian Jackett" userId="e2c557f4-fffa-4012-a1e1-e15087bfdbac" providerId="ADAL" clId="{1F0E81E0-AEA8-4D25-9732-A3C60F3CCEC8}" dt="2022-05-03T15:19:41.460" v="47" actId="478"/>
          <ac:picMkLst>
            <pc:docMk/>
            <pc:sldMk cId="10702720" sldId="2079"/>
            <ac:picMk id="12" creationId="{37AD4440-3022-4392-E35E-AD46E2938C73}"/>
          </ac:picMkLst>
        </pc:picChg>
        <pc:picChg chg="del">
          <ac:chgData name="Brian Jackett" userId="e2c557f4-fffa-4012-a1e1-e15087bfdbac" providerId="ADAL" clId="{1F0E81E0-AEA8-4D25-9732-A3C60F3CCEC8}" dt="2022-05-03T15:19:42.091" v="48" actId="478"/>
          <ac:picMkLst>
            <pc:docMk/>
            <pc:sldMk cId="10702720" sldId="2079"/>
            <ac:picMk id="14" creationId="{890072A3-2AE9-DD41-A904-CD10B6340EFB}"/>
          </ac:picMkLst>
        </pc:picChg>
      </pc:sldChg>
      <pc:sldChg chg="addSp delSp modSp mod">
        <pc:chgData name="Brian Jackett" userId="e2c557f4-fffa-4012-a1e1-e15087bfdbac" providerId="ADAL" clId="{1F0E81E0-AEA8-4D25-9732-A3C60F3CCEC8}" dt="2022-05-03T15:22:13.663" v="139" actId="478"/>
        <pc:sldMkLst>
          <pc:docMk/>
          <pc:sldMk cId="778883926" sldId="2076136264"/>
        </pc:sldMkLst>
        <pc:spChg chg="add mod">
          <ac:chgData name="Brian Jackett" userId="e2c557f4-fffa-4012-a1e1-e15087bfdbac" providerId="ADAL" clId="{1F0E81E0-AEA8-4D25-9732-A3C60F3CCEC8}" dt="2022-05-03T15:21:55.544" v="130" actId="1076"/>
          <ac:spMkLst>
            <pc:docMk/>
            <pc:sldMk cId="778883926" sldId="2076136264"/>
            <ac:spMk id="3" creationId="{4BC1ECA0-FBF4-5174-8E22-2A1D97F9B0CB}"/>
          </ac:spMkLst>
        </pc:spChg>
        <pc:spChg chg="mod">
          <ac:chgData name="Brian Jackett" userId="e2c557f4-fffa-4012-a1e1-e15087bfdbac" providerId="ADAL" clId="{1F0E81E0-AEA8-4D25-9732-A3C60F3CCEC8}" dt="2022-05-03T15:22:09.203" v="135"/>
          <ac:spMkLst>
            <pc:docMk/>
            <pc:sldMk cId="778883926" sldId="2076136264"/>
            <ac:spMk id="14" creationId="{953584C8-8734-42EA-AD16-6AA2B405D249}"/>
          </ac:spMkLst>
        </pc:spChg>
        <pc:picChg chg="del">
          <ac:chgData name="Brian Jackett" userId="e2c557f4-fffa-4012-a1e1-e15087bfdbac" providerId="ADAL" clId="{1F0E81E0-AEA8-4D25-9732-A3C60F3CCEC8}" dt="2022-05-03T15:22:12.131" v="136" actId="478"/>
          <ac:picMkLst>
            <pc:docMk/>
            <pc:sldMk cId="778883926" sldId="2076136264"/>
            <ac:picMk id="5" creationId="{1C8E5B91-53DD-C39A-1E9E-2759C865C254}"/>
          </ac:picMkLst>
        </pc:picChg>
        <pc:picChg chg="del">
          <ac:chgData name="Brian Jackett" userId="e2c557f4-fffa-4012-a1e1-e15087bfdbac" providerId="ADAL" clId="{1F0E81E0-AEA8-4D25-9732-A3C60F3CCEC8}" dt="2022-05-03T15:22:13.001" v="138" actId="478"/>
          <ac:picMkLst>
            <pc:docMk/>
            <pc:sldMk cId="778883926" sldId="2076136264"/>
            <ac:picMk id="6" creationId="{DA993BA0-E610-CECD-AE89-6E956FF63750}"/>
          </ac:picMkLst>
        </pc:picChg>
        <pc:picChg chg="del">
          <ac:chgData name="Brian Jackett" userId="e2c557f4-fffa-4012-a1e1-e15087bfdbac" providerId="ADAL" clId="{1F0E81E0-AEA8-4D25-9732-A3C60F3CCEC8}" dt="2022-05-03T15:22:12.619" v="137" actId="478"/>
          <ac:picMkLst>
            <pc:docMk/>
            <pc:sldMk cId="778883926" sldId="2076136264"/>
            <ac:picMk id="7" creationId="{3B42D7D5-D416-67BD-FF08-A9F256D1C6E4}"/>
          </ac:picMkLst>
        </pc:picChg>
        <pc:picChg chg="del">
          <ac:chgData name="Brian Jackett" userId="e2c557f4-fffa-4012-a1e1-e15087bfdbac" providerId="ADAL" clId="{1F0E81E0-AEA8-4D25-9732-A3C60F3CCEC8}" dt="2022-05-03T15:22:13.663" v="139" actId="478"/>
          <ac:picMkLst>
            <pc:docMk/>
            <pc:sldMk cId="778883926" sldId="2076136264"/>
            <ac:picMk id="9" creationId="{A1173078-A843-CB2E-126E-7125DED4E832}"/>
          </ac:picMkLst>
        </pc:picChg>
      </pc:sldChg>
      <pc:sldChg chg="addSp modSp mod">
        <pc:chgData name="Brian Jackett" userId="e2c557f4-fffa-4012-a1e1-e15087bfdbac" providerId="ADAL" clId="{1F0E81E0-AEA8-4D25-9732-A3C60F3CCEC8}" dt="2022-05-03T15:23:20.577" v="146" actId="1076"/>
        <pc:sldMkLst>
          <pc:docMk/>
          <pc:sldMk cId="1812315545" sldId="2134805597"/>
        </pc:sldMkLst>
        <pc:spChg chg="add mod">
          <ac:chgData name="Brian Jackett" userId="e2c557f4-fffa-4012-a1e1-e15087bfdbac" providerId="ADAL" clId="{1F0E81E0-AEA8-4D25-9732-A3C60F3CCEC8}" dt="2022-05-03T15:23:20.577" v="146" actId="1076"/>
          <ac:spMkLst>
            <pc:docMk/>
            <pc:sldMk cId="1812315545" sldId="2134805597"/>
            <ac:spMk id="2" creationId="{722166B8-2D1D-4713-4072-F7643D28639B}"/>
          </ac:spMkLst>
        </pc:spChg>
      </pc:sldChg>
      <pc:sldChg chg="modSp mod">
        <pc:chgData name="Brian Jackett" userId="e2c557f4-fffa-4012-a1e1-e15087bfdbac" providerId="ADAL" clId="{1F0E81E0-AEA8-4D25-9732-A3C60F3CCEC8}" dt="2022-05-10T10:27:15.226" v="155" actId="20577"/>
        <pc:sldMkLst>
          <pc:docMk/>
          <pc:sldMk cId="460153747" sldId="2134805598"/>
        </pc:sldMkLst>
        <pc:spChg chg="mod">
          <ac:chgData name="Brian Jackett" userId="e2c557f4-fffa-4012-a1e1-e15087bfdbac" providerId="ADAL" clId="{1F0E81E0-AEA8-4D25-9732-A3C60F3CCEC8}" dt="2022-05-10T10:27:15.226" v="155" actId="20577"/>
          <ac:spMkLst>
            <pc:docMk/>
            <pc:sldMk cId="460153747" sldId="2134805598"/>
            <ac:spMk id="2" creationId="{D93BDAB2-0D8E-40FD-BE74-409F9AFD71E2}"/>
          </ac:spMkLst>
        </pc:spChg>
      </pc:sldChg>
      <pc:sldChg chg="addSp delSp modSp mod">
        <pc:chgData name="Brian Jackett" userId="e2c557f4-fffa-4012-a1e1-e15087bfdbac" providerId="ADAL" clId="{1F0E81E0-AEA8-4D25-9732-A3C60F3CCEC8}" dt="2022-05-10T10:26:42.468" v="154" actId="478"/>
        <pc:sldMkLst>
          <pc:docMk/>
          <pc:sldMk cId="4046856784" sldId="2134805599"/>
        </pc:sldMkLst>
        <pc:spChg chg="add del mod">
          <ac:chgData name="Brian Jackett" userId="e2c557f4-fffa-4012-a1e1-e15087bfdbac" providerId="ADAL" clId="{1F0E81E0-AEA8-4D25-9732-A3C60F3CCEC8}" dt="2022-05-10T10:26:42.468" v="154" actId="478"/>
          <ac:spMkLst>
            <pc:docMk/>
            <pc:sldMk cId="4046856784" sldId="2134805599"/>
            <ac:spMk id="2" creationId="{C535A2A3-3FDE-27DF-30A9-4A38D1D41E1B}"/>
          </ac:spMkLst>
        </pc:spChg>
        <pc:picChg chg="del">
          <ac:chgData name="Brian Jackett" userId="e2c557f4-fffa-4012-a1e1-e15087bfdbac" providerId="ADAL" clId="{1F0E81E0-AEA8-4D25-9732-A3C60F3CCEC8}" dt="2022-05-10T10:25:44.982" v="148" actId="478"/>
          <ac:picMkLst>
            <pc:docMk/>
            <pc:sldMk cId="4046856784" sldId="2134805599"/>
            <ac:picMk id="4" creationId="{F96A1D55-3A3B-28F6-23DB-3DE56CABE93B}"/>
          </ac:picMkLst>
        </pc:picChg>
        <pc:picChg chg="add mod">
          <ac:chgData name="Brian Jackett" userId="e2c557f4-fffa-4012-a1e1-e15087bfdbac" providerId="ADAL" clId="{1F0E81E0-AEA8-4D25-9732-A3C60F3CCEC8}" dt="2022-05-10T10:25:50.075" v="151" actId="1076"/>
          <ac:picMkLst>
            <pc:docMk/>
            <pc:sldMk cId="4046856784" sldId="2134805599"/>
            <ac:picMk id="5" creationId="{75FD708E-184A-08DA-5562-5B680A38E6FD}"/>
          </ac:picMkLst>
        </pc:picChg>
        <pc:picChg chg="add mod">
          <ac:chgData name="Brian Jackett" userId="e2c557f4-fffa-4012-a1e1-e15087bfdbac" providerId="ADAL" clId="{1F0E81E0-AEA8-4D25-9732-A3C60F3CCEC8}" dt="2022-05-10T10:26:41.044" v="153" actId="1076"/>
          <ac:picMkLst>
            <pc:docMk/>
            <pc:sldMk cId="4046856784" sldId="2134805599"/>
            <ac:picMk id="7" creationId="{5118479B-5594-9C3A-D29A-C17355EEF4C0}"/>
          </ac:picMkLst>
        </pc:picChg>
      </pc:sldChg>
      <pc:sldChg chg="addSp modSp mod modNotesTx">
        <pc:chgData name="Brian Jackett" userId="e2c557f4-fffa-4012-a1e1-e15087bfdbac" providerId="ADAL" clId="{1F0E81E0-AEA8-4D25-9732-A3C60F3CCEC8}" dt="2022-05-10T12:19:10.937" v="180" actId="768"/>
        <pc:sldMkLst>
          <pc:docMk/>
          <pc:sldMk cId="1247101359" sldId="2145707276"/>
        </pc:sldMkLst>
        <pc:spChg chg="add mod">
          <ac:chgData name="Brian Jackett" userId="e2c557f4-fffa-4012-a1e1-e15087bfdbac" providerId="ADAL" clId="{1F0E81E0-AEA8-4D25-9732-A3C60F3CCEC8}" dt="2022-05-03T15:23:07.950" v="141" actId="1076"/>
          <ac:spMkLst>
            <pc:docMk/>
            <pc:sldMk cId="1247101359" sldId="2145707276"/>
            <ac:spMk id="4" creationId="{E37A97C5-9583-F28E-6BE8-530F067E3923}"/>
          </ac:spMkLst>
        </pc:spChg>
      </pc:sldChg>
      <pc:sldChg chg="del">
        <pc:chgData name="Brian Jackett" userId="e2c557f4-fffa-4012-a1e1-e15087bfdbac" providerId="ADAL" clId="{1F0E81E0-AEA8-4D25-9732-A3C60F3CCEC8}" dt="2022-05-03T15:23:29.365" v="147" actId="47"/>
        <pc:sldMkLst>
          <pc:docMk/>
          <pc:sldMk cId="2947806181" sldId="2145707277"/>
        </pc:sldMkLst>
      </pc:sldChg>
    </pc:docChg>
  </pc:docChgLst>
  <pc:docChgLst>
    <pc:chgData name="Vesa Juvonen" userId="c7243be1-99a3-4752-ab2a-0cf698cf8236" providerId="ADAL" clId="{0CABBD46-AE23-4F5D-BB4F-B35BF28AD4BA}"/>
    <pc:docChg chg="addSld delSld modSld modSection">
      <pc:chgData name="Vesa Juvonen" userId="c7243be1-99a3-4752-ab2a-0cf698cf8236" providerId="ADAL" clId="{0CABBD46-AE23-4F5D-BB4F-B35BF28AD4BA}" dt="2022-03-08T15:04:32.793" v="38"/>
      <pc:docMkLst>
        <pc:docMk/>
      </pc:docMkLst>
      <pc:sldChg chg="addSp mod addCm delCm">
        <pc:chgData name="Vesa Juvonen" userId="c7243be1-99a3-4752-ab2a-0cf698cf8236" providerId="ADAL" clId="{0CABBD46-AE23-4F5D-BB4F-B35BF28AD4BA}" dt="2022-03-07T20:07:08.662" v="32"/>
        <pc:sldMkLst>
          <pc:docMk/>
          <pc:sldMk cId="2613899029" sldId="261"/>
        </pc:sldMkLst>
        <pc:spChg chg="add">
          <ac:chgData name="Vesa Juvonen" userId="c7243be1-99a3-4752-ab2a-0cf698cf8236" providerId="ADAL" clId="{0CABBD46-AE23-4F5D-BB4F-B35BF28AD4BA}" dt="2022-03-01T16:50:03.704" v="29" actId="22"/>
          <ac:spMkLst>
            <pc:docMk/>
            <pc:sldMk cId="2613899029" sldId="261"/>
            <ac:spMk id="3" creationId="{2E996736-3624-4512-8CAD-5063DDE84957}"/>
          </ac:spMkLst>
        </pc:spChg>
      </pc:sldChg>
      <pc:sldChg chg="modCm">
        <pc:chgData name="Vesa Juvonen" userId="c7243be1-99a3-4752-ab2a-0cf698cf8236" providerId="ADAL" clId="{0CABBD46-AE23-4F5D-BB4F-B35BF28AD4BA}" dt="2022-03-08T15:04:32.793" v="38"/>
        <pc:sldMkLst>
          <pc:docMk/>
          <pc:sldMk cId="2768292834" sldId="262"/>
        </pc:sldMkLst>
      </pc:sldChg>
      <pc:sldChg chg="del">
        <pc:chgData name="Vesa Juvonen" userId="c7243be1-99a3-4752-ab2a-0cf698cf8236" providerId="ADAL" clId="{0CABBD46-AE23-4F5D-BB4F-B35BF28AD4BA}" dt="2022-03-01T16:49:48.213" v="25" actId="47"/>
        <pc:sldMkLst>
          <pc:docMk/>
          <pc:sldMk cId="2974719989" sldId="267"/>
        </pc:sldMkLst>
      </pc:sldChg>
      <pc:sldChg chg="modSp mod">
        <pc:chgData name="Vesa Juvonen" userId="c7243be1-99a3-4752-ab2a-0cf698cf8236" providerId="ADAL" clId="{0CABBD46-AE23-4F5D-BB4F-B35BF28AD4BA}" dt="2022-03-01T16:49:57.212" v="28" actId="6549"/>
        <pc:sldMkLst>
          <pc:docMk/>
          <pc:sldMk cId="2967945684" sldId="277"/>
        </pc:sldMkLst>
        <pc:spChg chg="mod">
          <ac:chgData name="Vesa Juvonen" userId="c7243be1-99a3-4752-ab2a-0cf698cf8236" providerId="ADAL" clId="{0CABBD46-AE23-4F5D-BB4F-B35BF28AD4BA}" dt="2022-03-01T16:49:57.212" v="28" actId="6549"/>
          <ac:spMkLst>
            <pc:docMk/>
            <pc:sldMk cId="2967945684" sldId="277"/>
            <ac:spMk id="4" creationId="{A04E16D6-6682-4068-BF11-BA8E4E8E1BBC}"/>
          </ac:spMkLst>
        </pc:spChg>
      </pc:sldChg>
      <pc:sldChg chg="modSp mod">
        <pc:chgData name="Vesa Juvonen" userId="c7243be1-99a3-4752-ab2a-0cf698cf8236" providerId="ADAL" clId="{0CABBD46-AE23-4F5D-BB4F-B35BF28AD4BA}" dt="2022-03-01T16:49:10.367" v="3" actId="20577"/>
        <pc:sldMkLst>
          <pc:docMk/>
          <pc:sldMk cId="287163252" sldId="1567"/>
        </pc:sldMkLst>
        <pc:spChg chg="mod">
          <ac:chgData name="Vesa Juvonen" userId="c7243be1-99a3-4752-ab2a-0cf698cf8236" providerId="ADAL" clId="{0CABBD46-AE23-4F5D-BB4F-B35BF28AD4BA}" dt="2022-03-01T16:49:10.367" v="3" actId="20577"/>
          <ac:spMkLst>
            <pc:docMk/>
            <pc:sldMk cId="287163252" sldId="1567"/>
            <ac:spMk id="8" creationId="{00000000-0000-0000-0000-000000000000}"/>
          </ac:spMkLst>
        </pc:spChg>
      </pc:sldChg>
      <pc:sldChg chg="addSp modSp mod">
        <pc:chgData name="Vesa Juvonen" userId="c7243be1-99a3-4752-ab2a-0cf698cf8236" providerId="ADAL" clId="{0CABBD46-AE23-4F5D-BB4F-B35BF28AD4BA}" dt="2022-03-01T16:49:33.794" v="22" actId="20577"/>
        <pc:sldMkLst>
          <pc:docMk/>
          <pc:sldMk cId="10702720" sldId="2079"/>
        </pc:sldMkLst>
        <pc:spChg chg="add mod">
          <ac:chgData name="Vesa Juvonen" userId="c7243be1-99a3-4752-ab2a-0cf698cf8236" providerId="ADAL" clId="{0CABBD46-AE23-4F5D-BB4F-B35BF28AD4BA}" dt="2022-03-01T16:49:33.794" v="22" actId="20577"/>
          <ac:spMkLst>
            <pc:docMk/>
            <pc:sldMk cId="10702720" sldId="2079"/>
            <ac:spMk id="2" creationId="{507CD8FB-DCB1-40D4-AFF8-EE3F7E31F201}"/>
          </ac:spMkLst>
        </pc:spChg>
      </pc:sldChg>
      <pc:sldChg chg="addSp mod">
        <pc:chgData name="Vesa Juvonen" userId="c7243be1-99a3-4752-ab2a-0cf698cf8236" providerId="ADAL" clId="{0CABBD46-AE23-4F5D-BB4F-B35BF28AD4BA}" dt="2022-03-01T16:49:42.789" v="24" actId="22"/>
        <pc:sldMkLst>
          <pc:docMk/>
          <pc:sldMk cId="778883926" sldId="2076136264"/>
        </pc:sldMkLst>
        <pc:spChg chg="add">
          <ac:chgData name="Vesa Juvonen" userId="c7243be1-99a3-4752-ab2a-0cf698cf8236" providerId="ADAL" clId="{0CABBD46-AE23-4F5D-BB4F-B35BF28AD4BA}" dt="2022-03-01T16:49:42.789" v="24" actId="22"/>
          <ac:spMkLst>
            <pc:docMk/>
            <pc:sldMk cId="778883926" sldId="2076136264"/>
            <ac:spMk id="8" creationId="{CC7B347C-F8B5-48FE-B353-2F3273C57A03}"/>
          </ac:spMkLst>
        </pc:spChg>
      </pc:sldChg>
      <pc:sldChg chg="modSp mod">
        <pc:chgData name="Vesa Juvonen" userId="c7243be1-99a3-4752-ab2a-0cf698cf8236" providerId="ADAL" clId="{0CABBD46-AE23-4F5D-BB4F-B35BF28AD4BA}" dt="2022-03-08T15:01:56.959" v="37" actId="20577"/>
        <pc:sldMkLst>
          <pc:docMk/>
          <pc:sldMk cId="460153747" sldId="2134805598"/>
        </pc:sldMkLst>
        <pc:spChg chg="mod">
          <ac:chgData name="Vesa Juvonen" userId="c7243be1-99a3-4752-ab2a-0cf698cf8236" providerId="ADAL" clId="{0CABBD46-AE23-4F5D-BB4F-B35BF28AD4BA}" dt="2022-03-08T15:01:56.959" v="37" actId="20577"/>
          <ac:spMkLst>
            <pc:docMk/>
            <pc:sldMk cId="460153747" sldId="2134805598"/>
            <ac:spMk id="2" creationId="{D93BDAB2-0D8E-40FD-BE74-409F9AFD71E2}"/>
          </ac:spMkLst>
        </pc:spChg>
      </pc:sldChg>
      <pc:sldChg chg="addSp mod">
        <pc:chgData name="Vesa Juvonen" userId="c7243be1-99a3-4752-ab2a-0cf698cf8236" providerId="ADAL" clId="{0CABBD46-AE23-4F5D-BB4F-B35BF28AD4BA}" dt="2022-03-01T16:49:38.876" v="23" actId="22"/>
        <pc:sldMkLst>
          <pc:docMk/>
          <pc:sldMk cId="4046856784" sldId="2134805599"/>
        </pc:sldMkLst>
        <pc:spChg chg="add">
          <ac:chgData name="Vesa Juvonen" userId="c7243be1-99a3-4752-ab2a-0cf698cf8236" providerId="ADAL" clId="{0CABBD46-AE23-4F5D-BB4F-B35BF28AD4BA}" dt="2022-03-01T16:49:38.876" v="23" actId="22"/>
          <ac:spMkLst>
            <pc:docMk/>
            <pc:sldMk cId="4046856784" sldId="2134805599"/>
            <ac:spMk id="2" creationId="{F207F866-9023-4A11-8324-05A915B6394B}"/>
          </ac:spMkLst>
        </pc:spChg>
      </pc:sldChg>
      <pc:sldChg chg="del">
        <pc:chgData name="Vesa Juvonen" userId="c7243be1-99a3-4752-ab2a-0cf698cf8236" providerId="ADAL" clId="{0CABBD46-AE23-4F5D-BB4F-B35BF28AD4BA}" dt="2022-03-01T16:49:48.213" v="25" actId="47"/>
        <pc:sldMkLst>
          <pc:docMk/>
          <pc:sldMk cId="930094116" sldId="2134805610"/>
        </pc:sldMkLst>
      </pc:sldChg>
      <pc:sldChg chg="del">
        <pc:chgData name="Vesa Juvonen" userId="c7243be1-99a3-4752-ab2a-0cf698cf8236" providerId="ADAL" clId="{0CABBD46-AE23-4F5D-BB4F-B35BF28AD4BA}" dt="2022-03-01T16:49:48.213" v="25" actId="47"/>
        <pc:sldMkLst>
          <pc:docMk/>
          <pc:sldMk cId="3452186815" sldId="2134805611"/>
        </pc:sldMkLst>
      </pc:sldChg>
      <pc:sldChg chg="del">
        <pc:chgData name="Vesa Juvonen" userId="c7243be1-99a3-4752-ab2a-0cf698cf8236" providerId="ADAL" clId="{0CABBD46-AE23-4F5D-BB4F-B35BF28AD4BA}" dt="2022-03-01T16:49:48.213" v="25" actId="47"/>
        <pc:sldMkLst>
          <pc:docMk/>
          <pc:sldMk cId="2001442959" sldId="2134805612"/>
        </pc:sldMkLst>
      </pc:sldChg>
      <pc:sldChg chg="del">
        <pc:chgData name="Vesa Juvonen" userId="c7243be1-99a3-4752-ab2a-0cf698cf8236" providerId="ADAL" clId="{0CABBD46-AE23-4F5D-BB4F-B35BF28AD4BA}" dt="2022-03-01T16:49:48.213" v="25" actId="47"/>
        <pc:sldMkLst>
          <pc:docMk/>
          <pc:sldMk cId="1317520589" sldId="2134805613"/>
        </pc:sldMkLst>
      </pc:sldChg>
      <pc:sldChg chg="modSp add mod">
        <pc:chgData name="Vesa Juvonen" userId="c7243be1-99a3-4752-ab2a-0cf698cf8236" providerId="ADAL" clId="{0CABBD46-AE23-4F5D-BB4F-B35BF28AD4BA}" dt="2022-03-07T20:07:20.919" v="33" actId="1076"/>
        <pc:sldMkLst>
          <pc:docMk/>
          <pc:sldMk cId="2705926738" sldId="2145707274"/>
        </pc:sldMkLst>
        <pc:spChg chg="mod">
          <ac:chgData name="Vesa Juvonen" userId="c7243be1-99a3-4752-ab2a-0cf698cf8236" providerId="ADAL" clId="{0CABBD46-AE23-4F5D-BB4F-B35BF28AD4BA}" dt="2022-03-07T20:07:20.919" v="33" actId="1076"/>
          <ac:spMkLst>
            <pc:docMk/>
            <pc:sldMk cId="2705926738" sldId="2145707274"/>
            <ac:spMk id="17" creationId="{D087D5BE-AD8E-4A5A-B223-33C348CBC942}"/>
          </ac:spMkLst>
        </pc:spChg>
      </pc:sldChg>
      <pc:sldMasterChg chg="delSldLayout">
        <pc:chgData name="Vesa Juvonen" userId="c7243be1-99a3-4752-ab2a-0cf698cf8236" providerId="ADAL" clId="{0CABBD46-AE23-4F5D-BB4F-B35BF28AD4BA}" dt="2022-03-01T16:49:48.213" v="25" actId="47"/>
        <pc:sldMasterMkLst>
          <pc:docMk/>
          <pc:sldMasterMk cId="3588427678" sldId="2147484229"/>
        </pc:sldMasterMkLst>
        <pc:sldLayoutChg chg="del">
          <pc:chgData name="Vesa Juvonen" userId="c7243be1-99a3-4752-ab2a-0cf698cf8236" providerId="ADAL" clId="{0CABBD46-AE23-4F5D-BB4F-B35BF28AD4BA}" dt="2022-03-01T16:49:48.213" v="25" actId="47"/>
          <pc:sldLayoutMkLst>
            <pc:docMk/>
            <pc:sldMasterMk cId="3588427678" sldId="2147484229"/>
            <pc:sldLayoutMk cId="1132839378" sldId="2147484647"/>
          </pc:sldLayoutMkLst>
        </pc:sldLayoutChg>
        <pc:sldLayoutChg chg="del">
          <pc:chgData name="Vesa Juvonen" userId="c7243be1-99a3-4752-ab2a-0cf698cf8236" providerId="ADAL" clId="{0CABBD46-AE23-4F5D-BB4F-B35BF28AD4BA}" dt="2022-03-01T16:49:48.213" v="25" actId="47"/>
          <pc:sldLayoutMkLst>
            <pc:docMk/>
            <pc:sldMasterMk cId="3588427678" sldId="2147484229"/>
            <pc:sldLayoutMk cId="705406839" sldId="2147484648"/>
          </pc:sldLayoutMkLst>
        </pc:sldLayoutChg>
      </pc:sldMasterChg>
    </pc:docChg>
  </pc:docChgLst>
  <pc:docChgLst>
    <pc:chgData name="Surbhi Gupta" userId="4cd92b39-496c-4ea1-b8de-864f8b027b89" providerId="ADAL" clId="{D0B49028-513E-468D-874B-8366149E6823}"/>
    <pc:docChg chg="undo custSel modSld">
      <pc:chgData name="Surbhi Gupta" userId="4cd92b39-496c-4ea1-b8de-864f8b027b89" providerId="ADAL" clId="{D0B49028-513E-468D-874B-8366149E6823}" dt="2022-04-26T10:59:55.020" v="458" actId="1076"/>
      <pc:docMkLst>
        <pc:docMk/>
      </pc:docMkLst>
      <pc:sldChg chg="addSp delSp modSp mod modNotesTx">
        <pc:chgData name="Surbhi Gupta" userId="4cd92b39-496c-4ea1-b8de-864f8b027b89" providerId="ADAL" clId="{D0B49028-513E-468D-874B-8366149E6823}" dt="2022-04-26T10:59:55.020" v="458" actId="1076"/>
        <pc:sldMkLst>
          <pc:docMk/>
          <pc:sldMk cId="1247101359" sldId="2145707276"/>
        </pc:sldMkLst>
        <pc:spChg chg="del mod">
          <ac:chgData name="Surbhi Gupta" userId="4cd92b39-496c-4ea1-b8de-864f8b027b89" providerId="ADAL" clId="{D0B49028-513E-468D-874B-8366149E6823}" dt="2022-04-26T10:58:30.272" v="448" actId="478"/>
          <ac:spMkLst>
            <pc:docMk/>
            <pc:sldMk cId="1247101359" sldId="2145707276"/>
            <ac:spMk id="5" creationId="{64F34A9E-669C-FD4C-C3FE-2C9227B887D9}"/>
          </ac:spMkLst>
        </pc:spChg>
        <pc:spChg chg="add">
          <ac:chgData name="Surbhi Gupta" userId="4cd92b39-496c-4ea1-b8de-864f8b027b89" providerId="ADAL" clId="{D0B49028-513E-468D-874B-8366149E6823}" dt="2022-04-26T10:50:11.246" v="219" actId="22"/>
          <ac:spMkLst>
            <pc:docMk/>
            <pc:sldMk cId="1247101359" sldId="2145707276"/>
            <ac:spMk id="8" creationId="{09981C4C-2D40-9A9D-7CA3-2695E1232D94}"/>
          </ac:spMkLst>
        </pc:spChg>
        <pc:spChg chg="add">
          <ac:chgData name="Surbhi Gupta" userId="4cd92b39-496c-4ea1-b8de-864f8b027b89" providerId="ADAL" clId="{D0B49028-513E-468D-874B-8366149E6823}" dt="2022-04-26T10:50:11.246" v="219" actId="22"/>
          <ac:spMkLst>
            <pc:docMk/>
            <pc:sldMk cId="1247101359" sldId="2145707276"/>
            <ac:spMk id="11" creationId="{C1518712-A006-3E06-2324-56B38A8EB133}"/>
          </ac:spMkLst>
        </pc:spChg>
        <pc:spChg chg="add">
          <ac:chgData name="Surbhi Gupta" userId="4cd92b39-496c-4ea1-b8de-864f8b027b89" providerId="ADAL" clId="{D0B49028-513E-468D-874B-8366149E6823}" dt="2022-04-26T10:50:11.246" v="219" actId="22"/>
          <ac:spMkLst>
            <pc:docMk/>
            <pc:sldMk cId="1247101359" sldId="2145707276"/>
            <ac:spMk id="20" creationId="{1E337BB3-DADC-AFF5-9509-E0ADE916B4A7}"/>
          </ac:spMkLst>
        </pc:spChg>
        <pc:spChg chg="ord">
          <ac:chgData name="Surbhi Gupta" userId="4cd92b39-496c-4ea1-b8de-864f8b027b89" providerId="ADAL" clId="{D0B49028-513E-468D-874B-8366149E6823}" dt="2022-04-26T10:43:39.929" v="168" actId="166"/>
          <ac:spMkLst>
            <pc:docMk/>
            <pc:sldMk cId="1247101359" sldId="2145707276"/>
            <ac:spMk id="23" creationId="{A2450CC2-0D85-43EC-8DA3-595A6ED0E98F}"/>
          </ac:spMkLst>
        </pc:spChg>
        <pc:spChg chg="add">
          <ac:chgData name="Surbhi Gupta" userId="4cd92b39-496c-4ea1-b8de-864f8b027b89" providerId="ADAL" clId="{D0B49028-513E-468D-874B-8366149E6823}" dt="2022-04-26T10:50:24.012" v="220" actId="22"/>
          <ac:spMkLst>
            <pc:docMk/>
            <pc:sldMk cId="1247101359" sldId="2145707276"/>
            <ac:spMk id="24" creationId="{A36917CC-8B02-D0C1-FA65-1487D49E7FCC}"/>
          </ac:spMkLst>
        </pc:spChg>
        <pc:spChg chg="del mod ord">
          <ac:chgData name="Surbhi Gupta" userId="4cd92b39-496c-4ea1-b8de-864f8b027b89" providerId="ADAL" clId="{D0B49028-513E-468D-874B-8366149E6823}" dt="2022-04-26T10:47:02.981" v="218" actId="478"/>
          <ac:spMkLst>
            <pc:docMk/>
            <pc:sldMk cId="1247101359" sldId="2145707276"/>
            <ac:spMk id="25" creationId="{08AA88E9-53A3-4D01-AFB1-A67C77DE2A9F}"/>
          </ac:spMkLst>
        </pc:spChg>
        <pc:spChg chg="mod ord">
          <ac:chgData name="Surbhi Gupta" userId="4cd92b39-496c-4ea1-b8de-864f8b027b89" providerId="ADAL" clId="{D0B49028-513E-468D-874B-8366149E6823}" dt="2022-04-26T10:59:31.651" v="457" actId="1076"/>
          <ac:spMkLst>
            <pc:docMk/>
            <pc:sldMk cId="1247101359" sldId="2145707276"/>
            <ac:spMk id="33" creationId="{94DB5CBE-95AD-4FC6-8C7B-739B6EB97627}"/>
          </ac:spMkLst>
        </pc:spChg>
        <pc:spChg chg="mod">
          <ac:chgData name="Surbhi Gupta" userId="4cd92b39-496c-4ea1-b8de-864f8b027b89" providerId="ADAL" clId="{D0B49028-513E-468D-874B-8366149E6823}" dt="2022-04-26T10:44:40.333" v="172" actId="1076"/>
          <ac:spMkLst>
            <pc:docMk/>
            <pc:sldMk cId="1247101359" sldId="2145707276"/>
            <ac:spMk id="34" creationId="{806D5C58-48E5-45BA-A045-EC429FE28F72}"/>
          </ac:spMkLst>
        </pc:spChg>
        <pc:spChg chg="add mod">
          <ac:chgData name="Surbhi Gupta" userId="4cd92b39-496c-4ea1-b8de-864f8b027b89" providerId="ADAL" clId="{D0B49028-513E-468D-874B-8366149E6823}" dt="2022-04-26T10:45:04.290" v="178" actId="571"/>
          <ac:spMkLst>
            <pc:docMk/>
            <pc:sldMk cId="1247101359" sldId="2145707276"/>
            <ac:spMk id="36" creationId="{F933AB80-3478-D9C1-15E8-F4427A5A35FA}"/>
          </ac:spMkLst>
        </pc:spChg>
        <pc:spChg chg="mod ord">
          <ac:chgData name="Surbhi Gupta" userId="4cd92b39-496c-4ea1-b8de-864f8b027b89" providerId="ADAL" clId="{D0B49028-513E-468D-874B-8366149E6823}" dt="2022-04-26T10:52:58.132" v="412" actId="166"/>
          <ac:spMkLst>
            <pc:docMk/>
            <pc:sldMk cId="1247101359" sldId="2145707276"/>
            <ac:spMk id="50" creationId="{3886C967-42FA-4EF8-9DEA-4AF24ECC189E}"/>
          </ac:spMkLst>
        </pc:spChg>
        <pc:spChg chg="add mod">
          <ac:chgData name="Surbhi Gupta" userId="4cd92b39-496c-4ea1-b8de-864f8b027b89" providerId="ADAL" clId="{D0B49028-513E-468D-874B-8366149E6823}" dt="2022-04-26T10:53:20.249" v="416" actId="571"/>
          <ac:spMkLst>
            <pc:docMk/>
            <pc:sldMk cId="1247101359" sldId="2145707276"/>
            <ac:spMk id="52" creationId="{6696B1CE-9D4C-6082-A1C6-AE06F4AF6816}"/>
          </ac:spMkLst>
        </pc:spChg>
        <pc:spChg chg="add mod">
          <ac:chgData name="Surbhi Gupta" userId="4cd92b39-496c-4ea1-b8de-864f8b027b89" providerId="ADAL" clId="{D0B49028-513E-468D-874B-8366149E6823}" dt="2022-04-26T10:54:17.434" v="442" actId="14100"/>
          <ac:spMkLst>
            <pc:docMk/>
            <pc:sldMk cId="1247101359" sldId="2145707276"/>
            <ac:spMk id="54" creationId="{F7577881-0D45-0BE8-7714-C0725E08E053}"/>
          </ac:spMkLst>
        </pc:spChg>
        <pc:spChg chg="add mod ord">
          <ac:chgData name="Surbhi Gupta" userId="4cd92b39-496c-4ea1-b8de-864f8b027b89" providerId="ADAL" clId="{D0B49028-513E-468D-874B-8366149E6823}" dt="2022-04-26T10:59:01.286" v="453" actId="166"/>
          <ac:spMkLst>
            <pc:docMk/>
            <pc:sldMk cId="1247101359" sldId="2145707276"/>
            <ac:spMk id="55" creationId="{7B608F18-EC54-9316-9719-BB5C11330858}"/>
          </ac:spMkLst>
        </pc:spChg>
        <pc:spChg chg="mod">
          <ac:chgData name="Surbhi Gupta" userId="4cd92b39-496c-4ea1-b8de-864f8b027b89" providerId="ADAL" clId="{D0B49028-513E-468D-874B-8366149E6823}" dt="2022-04-26T10:58:52.069" v="451" actId="1076"/>
          <ac:spMkLst>
            <pc:docMk/>
            <pc:sldMk cId="1247101359" sldId="2145707276"/>
            <ac:spMk id="65" creationId="{20B00786-2330-4F60-AEFD-545A4DAE0F4D}"/>
          </ac:spMkLst>
        </pc:spChg>
        <pc:spChg chg="mod">
          <ac:chgData name="Surbhi Gupta" userId="4cd92b39-496c-4ea1-b8de-864f8b027b89" providerId="ADAL" clId="{D0B49028-513E-468D-874B-8366149E6823}" dt="2022-04-26T10:59:55.020" v="458" actId="1076"/>
          <ac:spMkLst>
            <pc:docMk/>
            <pc:sldMk cId="1247101359" sldId="2145707276"/>
            <ac:spMk id="73" creationId="{1F207C2B-FC32-45FD-8665-FEC0532C2A3E}"/>
          </ac:spMkLst>
        </pc:spChg>
        <pc:picChg chg="del">
          <ac:chgData name="Surbhi Gupta" userId="4cd92b39-496c-4ea1-b8de-864f8b027b89" providerId="ADAL" clId="{D0B49028-513E-468D-874B-8366149E6823}" dt="2022-04-25T14:50:18.648" v="18" actId="478"/>
          <ac:picMkLst>
            <pc:docMk/>
            <pc:sldMk cId="1247101359" sldId="2145707276"/>
            <ac:picMk id="8" creationId="{413472EE-CFF1-0844-0FEC-03A9EE338C47}"/>
          </ac:picMkLst>
        </pc:picChg>
        <pc:picChg chg="add mod">
          <ac:chgData name="Surbhi Gupta" userId="4cd92b39-496c-4ea1-b8de-864f8b027b89" providerId="ADAL" clId="{D0B49028-513E-468D-874B-8366149E6823}" dt="2022-04-26T10:45:06.952" v="179" actId="1076"/>
          <ac:picMkLst>
            <pc:docMk/>
            <pc:sldMk cId="1247101359" sldId="2145707276"/>
            <ac:picMk id="14" creationId="{63896CEB-8A4D-872F-8096-E524B8A20D14}"/>
          </ac:picMkLst>
        </pc:picChg>
        <pc:picChg chg="add">
          <ac:chgData name="Surbhi Gupta" userId="4cd92b39-496c-4ea1-b8de-864f8b027b89" providerId="ADAL" clId="{D0B49028-513E-468D-874B-8366149E6823}" dt="2022-04-26T10:50:24.012" v="220" actId="22"/>
          <ac:picMkLst>
            <pc:docMk/>
            <pc:sldMk cId="1247101359" sldId="2145707276"/>
            <ac:picMk id="21" creationId="{00A6A130-E21A-7EF5-9762-EBC953F074AB}"/>
          </ac:picMkLst>
        </pc:picChg>
        <pc:picChg chg="add">
          <ac:chgData name="Surbhi Gupta" userId="4cd92b39-496c-4ea1-b8de-864f8b027b89" providerId="ADAL" clId="{D0B49028-513E-468D-874B-8366149E6823}" dt="2022-04-26T10:50:24.012" v="220" actId="22"/>
          <ac:picMkLst>
            <pc:docMk/>
            <pc:sldMk cId="1247101359" sldId="2145707276"/>
            <ac:picMk id="22" creationId="{3FE14A35-CC88-1436-A7AB-3B43ECDAAB0A}"/>
          </ac:picMkLst>
        </pc:picChg>
        <pc:picChg chg="add">
          <ac:chgData name="Surbhi Gupta" userId="4cd92b39-496c-4ea1-b8de-864f8b027b89" providerId="ADAL" clId="{D0B49028-513E-468D-874B-8366149E6823}" dt="2022-04-26T10:50:24.012" v="220" actId="22"/>
          <ac:picMkLst>
            <pc:docMk/>
            <pc:sldMk cId="1247101359" sldId="2145707276"/>
            <ac:picMk id="26" creationId="{E935B40C-0E05-20BE-299C-3220ABD18666}"/>
          </ac:picMkLst>
        </pc:picChg>
        <pc:picChg chg="add mod ord">
          <ac:chgData name="Surbhi Gupta" userId="4cd92b39-496c-4ea1-b8de-864f8b027b89" providerId="ADAL" clId="{D0B49028-513E-468D-874B-8366149E6823}" dt="2022-04-26T10:57:02.995" v="445" actId="1076"/>
          <ac:picMkLst>
            <pc:docMk/>
            <pc:sldMk cId="1247101359" sldId="2145707276"/>
            <ac:picMk id="28" creationId="{B414B049-57C8-7233-1236-1489A7A431A9}"/>
          </ac:picMkLst>
        </pc:picChg>
        <pc:picChg chg="add mod">
          <ac:chgData name="Surbhi Gupta" userId="4cd92b39-496c-4ea1-b8de-864f8b027b89" providerId="ADAL" clId="{D0B49028-513E-468D-874B-8366149E6823}" dt="2022-04-26T10:53:20.249" v="416" actId="571"/>
          <ac:picMkLst>
            <pc:docMk/>
            <pc:sldMk cId="1247101359" sldId="2145707276"/>
            <ac:picMk id="53" creationId="{CD818701-B97E-BFE5-722B-B027C8850740}"/>
          </ac:picMkLst>
        </pc:picChg>
      </pc:sldChg>
    </pc:docChg>
  </pc:docChgLst>
  <pc:docChgLst>
    <pc:chgData name="stefan.bauer" userId="S::stefan.bauer_n8d.at#ext#@microsoft.onmicrosoft.com::a46172d5-c7db-453d-b615-95acf0f73072" providerId="AD" clId="Web-{5F7E2AA8-26B3-49A2-AAF3-896FE240773B}"/>
    <pc:docChg chg="modSld">
      <pc:chgData name="stefan.bauer" userId="S::stefan.bauer_n8d.at#ext#@microsoft.onmicrosoft.com::a46172d5-c7db-453d-b615-95acf0f73072" providerId="AD" clId="Web-{5F7E2AA8-26B3-49A2-AAF3-896FE240773B}" dt="2021-02-10T19:08:21.470" v="1"/>
      <pc:docMkLst>
        <pc:docMk/>
      </pc:docMkLst>
      <pc:sldChg chg="delSp modSp">
        <pc:chgData name="stefan.bauer" userId="S::stefan.bauer_n8d.at#ext#@microsoft.onmicrosoft.com::a46172d5-c7db-453d-b615-95acf0f73072" providerId="AD" clId="Web-{5F7E2AA8-26B3-49A2-AAF3-896FE240773B}" dt="2021-02-10T19:08:21.470" v="1"/>
        <pc:sldMkLst>
          <pc:docMk/>
          <pc:sldMk cId="1805818155" sldId="3338"/>
        </pc:sldMkLst>
        <pc:spChg chg="del mod">
          <ac:chgData name="stefan.bauer" userId="S::stefan.bauer_n8d.at#ext#@microsoft.onmicrosoft.com::a46172d5-c7db-453d-b615-95acf0f73072" providerId="AD" clId="Web-{5F7E2AA8-26B3-49A2-AAF3-896FE240773B}" dt="2021-02-10T19:08:21.470" v="1"/>
          <ac:spMkLst>
            <pc:docMk/>
            <pc:sldMk cId="1805818155" sldId="3338"/>
            <ac:spMk id="19" creationId="{16CF2952-B83B-40F9-A890-C564CE0F43A3}"/>
          </ac:spMkLst>
        </pc:spChg>
      </pc:sldChg>
    </pc:docChg>
  </pc:docChgLst>
  <pc:docChgLst>
    <pc:chgData name="Patrick Rodgers" userId="d219dede-d6b3-4097-a769-454d84f039e8" providerId="ADAL" clId="{CE87F6D8-7DEA-4C9F-B2CD-FE4888C56E32}"/>
    <pc:docChg chg="undo custSel modSld">
      <pc:chgData name="Patrick Rodgers" userId="d219dede-d6b3-4097-a769-454d84f039e8" providerId="ADAL" clId="{CE87F6D8-7DEA-4C9F-B2CD-FE4888C56E32}" dt="2021-02-11T14:51:41.675" v="37" actId="5793"/>
      <pc:docMkLst>
        <pc:docMk/>
      </pc:docMkLst>
      <pc:sldChg chg="modSp mod">
        <pc:chgData name="Patrick Rodgers" userId="d219dede-d6b3-4097-a769-454d84f039e8" providerId="ADAL" clId="{CE87F6D8-7DEA-4C9F-B2CD-FE4888C56E32}" dt="2021-02-11T14:51:41.675" v="37" actId="5793"/>
        <pc:sldMkLst>
          <pc:docMk/>
          <pc:sldMk cId="2877399898" sldId="1623"/>
        </pc:sldMkLst>
        <pc:spChg chg="mod">
          <ac:chgData name="Patrick Rodgers" userId="d219dede-d6b3-4097-a769-454d84f039e8" providerId="ADAL" clId="{CE87F6D8-7DEA-4C9F-B2CD-FE4888C56E32}" dt="2021-02-11T14:51:41.675" v="37" actId="5793"/>
          <ac:spMkLst>
            <pc:docMk/>
            <pc:sldMk cId="2877399898" sldId="1623"/>
            <ac:spMk id="3" creationId="{CBDC9C38-872E-4048-96FE-C321FEF21EC1}"/>
          </ac:spMkLst>
        </pc:spChg>
        <pc:spChg chg="mod">
          <ac:chgData name="Patrick Rodgers" userId="d219dede-d6b3-4097-a769-454d84f039e8" providerId="ADAL" clId="{CE87F6D8-7DEA-4C9F-B2CD-FE4888C56E32}" dt="2021-02-11T14:50:15.788" v="1" actId="1076"/>
          <ac:spMkLst>
            <pc:docMk/>
            <pc:sldMk cId="2877399898" sldId="1623"/>
            <ac:spMk id="18" creationId="{208A9E92-9D85-4055-8803-5F202D4A3C5B}"/>
          </ac:spMkLst>
        </pc:spChg>
      </pc:sldChg>
    </pc:docChg>
  </pc:docChgLst>
  <pc:docChgLst>
    <pc:chgData name="Julie Turner" userId="S::julie.turner_sympraxisconsulting.com#ext#@microsoft.onmicrosoft.com::51f00042-4c48-4111-9ee4-670ef2fc7d0e" providerId="AD" clId="Web-{AE5F3F53-601B-4DEE-9B87-0E57700DEEAD}"/>
    <pc:docChg chg="modSld">
      <pc:chgData name="Julie Turner" userId="S::julie.turner_sympraxisconsulting.com#ext#@microsoft.onmicrosoft.com::51f00042-4c48-4111-9ee4-670ef2fc7d0e" providerId="AD" clId="Web-{AE5F3F53-601B-4DEE-9B87-0E57700DEEAD}" dt="2021-03-08T18:35:34.859" v="71" actId="20577"/>
      <pc:docMkLst>
        <pc:docMk/>
      </pc:docMkLst>
      <pc:sldChg chg="delSp modSp">
        <pc:chgData name="Julie Turner" userId="S::julie.turner_sympraxisconsulting.com#ext#@microsoft.onmicrosoft.com::51f00042-4c48-4111-9ee4-670ef2fc7d0e" providerId="AD" clId="Web-{AE5F3F53-601B-4DEE-9B87-0E57700DEEAD}" dt="2021-03-08T18:35:34.859" v="71" actId="20577"/>
        <pc:sldMkLst>
          <pc:docMk/>
          <pc:sldMk cId="2877399898" sldId="1623"/>
        </pc:sldMkLst>
        <pc:spChg chg="mod">
          <ac:chgData name="Julie Turner" userId="S::julie.turner_sympraxisconsulting.com#ext#@microsoft.onmicrosoft.com::51f00042-4c48-4111-9ee4-670ef2fc7d0e" providerId="AD" clId="Web-{AE5F3F53-601B-4DEE-9B87-0E57700DEEAD}" dt="2021-03-08T18:35:34.859" v="7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E5F3F53-601B-4DEE-9B87-0E57700DEEAD}" dt="2021-03-08T18:34:30.623" v="0"/>
          <ac:spMkLst>
            <pc:docMk/>
            <pc:sldMk cId="2877399898" sldId="1623"/>
            <ac:spMk id="20" creationId="{660C2ECE-2B56-466F-9973-E8C622235384}"/>
          </ac:spMkLst>
        </pc:spChg>
      </pc:sldChg>
    </pc:docChg>
  </pc:docChgLst>
  <pc:docChgLst>
    <pc:chgData name="Vesa Juvonen" userId="c7243be1-99a3-4752-ab2a-0cf698cf8236" providerId="ADAL" clId="{C2E74028-536A-4231-9B15-086C4F2BD17E}"/>
    <pc:docChg chg="undo custSel addSld delSld modSld sldOrd modSection">
      <pc:chgData name="Vesa Juvonen" userId="c7243be1-99a3-4752-ab2a-0cf698cf8236" providerId="ADAL" clId="{C2E74028-536A-4231-9B15-086C4F2BD17E}" dt="2021-04-22T15:04:08.422" v="1052" actId="20577"/>
      <pc:docMkLst>
        <pc:docMk/>
      </pc:docMkLst>
      <pc:sldChg chg="addSp delSp modSp mod ord">
        <pc:chgData name="Vesa Juvonen" userId="c7243be1-99a3-4752-ab2a-0cf698cf8236" providerId="ADAL" clId="{C2E74028-536A-4231-9B15-086C4F2BD17E}" dt="2021-04-22T10:26:07.770" v="634" actId="1076"/>
        <pc:sldMkLst>
          <pc:docMk/>
          <pc:sldMk cId="2974719989" sldId="267"/>
        </pc:sldMkLst>
        <pc:spChg chg="mod">
          <ac:chgData name="Vesa Juvonen" userId="c7243be1-99a3-4752-ab2a-0cf698cf8236" providerId="ADAL" clId="{C2E74028-536A-4231-9B15-086C4F2BD17E}" dt="2021-04-22T10:25:09.001" v="594" actId="20577"/>
          <ac:spMkLst>
            <pc:docMk/>
            <pc:sldMk cId="2974719989" sldId="267"/>
            <ac:spMk id="3" creationId="{00000000-0000-0000-0000-000000000000}"/>
          </ac:spMkLst>
        </pc:spChg>
        <pc:spChg chg="add del">
          <ac:chgData name="Vesa Juvonen" userId="c7243be1-99a3-4752-ab2a-0cf698cf8236" providerId="ADAL" clId="{C2E74028-536A-4231-9B15-086C4F2BD17E}" dt="2021-04-22T10:24:26.908" v="504" actId="478"/>
          <ac:spMkLst>
            <pc:docMk/>
            <pc:sldMk cId="2974719989" sldId="267"/>
            <ac:spMk id="7" creationId="{9608E1B0-D477-4E6B-8407-31C77D4A899F}"/>
          </ac:spMkLst>
        </pc:spChg>
        <pc:spChg chg="add mod">
          <ac:chgData name="Vesa Juvonen" userId="c7243be1-99a3-4752-ab2a-0cf698cf8236" providerId="ADAL" clId="{C2E74028-536A-4231-9B15-086C4F2BD17E}" dt="2021-04-22T10:26:07.770" v="634" actId="1076"/>
          <ac:spMkLst>
            <pc:docMk/>
            <pc:sldMk cId="2974719989" sldId="267"/>
            <ac:spMk id="8" creationId="{88A2C9A0-4E2A-4CC0-91E5-9234F229F387}"/>
          </ac:spMkLst>
        </pc:spChg>
      </pc:sldChg>
      <pc:sldChg chg="modSp mod">
        <pc:chgData name="Vesa Juvonen" userId="c7243be1-99a3-4752-ab2a-0cf698cf8236" providerId="ADAL" clId="{C2E74028-536A-4231-9B15-086C4F2BD17E}" dt="2021-04-19T18:17:16.718" v="305" actId="20577"/>
        <pc:sldMkLst>
          <pc:docMk/>
          <pc:sldMk cId="2967945684" sldId="277"/>
        </pc:sldMkLst>
        <pc:spChg chg="mod">
          <ac:chgData name="Vesa Juvonen" userId="c7243be1-99a3-4752-ab2a-0cf698cf8236" providerId="ADAL" clId="{C2E74028-536A-4231-9B15-086C4F2BD17E}" dt="2021-04-19T18:17:16.718" v="305" actId="20577"/>
          <ac:spMkLst>
            <pc:docMk/>
            <pc:sldMk cId="2967945684" sldId="277"/>
            <ac:spMk id="4" creationId="{A04E16D6-6682-4068-BF11-BA8E4E8E1BBC}"/>
          </ac:spMkLst>
        </pc:spChg>
      </pc:sldChg>
      <pc:sldChg chg="modSp mod">
        <pc:chgData name="Vesa Juvonen" userId="c7243be1-99a3-4752-ab2a-0cf698cf8236" providerId="ADAL" clId="{C2E74028-536A-4231-9B15-086C4F2BD17E}" dt="2021-04-19T18:05:49.796" v="4" actId="20577"/>
        <pc:sldMkLst>
          <pc:docMk/>
          <pc:sldMk cId="287163252" sldId="1567"/>
        </pc:sldMkLst>
        <pc:spChg chg="mod">
          <ac:chgData name="Vesa Juvonen" userId="c7243be1-99a3-4752-ab2a-0cf698cf8236" providerId="ADAL" clId="{C2E74028-536A-4231-9B15-086C4F2BD17E}" dt="2021-04-19T18:05:49.796" v="4" actId="20577"/>
          <ac:spMkLst>
            <pc:docMk/>
            <pc:sldMk cId="287163252" sldId="1567"/>
            <ac:spMk id="8" creationId="{00000000-0000-0000-0000-000000000000}"/>
          </ac:spMkLst>
        </pc:spChg>
      </pc:sldChg>
      <pc:sldChg chg="modSp mod">
        <pc:chgData name="Vesa Juvonen" userId="c7243be1-99a3-4752-ab2a-0cf698cf8236" providerId="ADAL" clId="{C2E74028-536A-4231-9B15-086C4F2BD17E}" dt="2021-04-22T15:04:08.422" v="1052" actId="20577"/>
        <pc:sldMkLst>
          <pc:docMk/>
          <pc:sldMk cId="2773584698" sldId="1621"/>
        </pc:sldMkLst>
        <pc:spChg chg="mod">
          <ac:chgData name="Vesa Juvonen" userId="c7243be1-99a3-4752-ab2a-0cf698cf8236" providerId="ADAL" clId="{C2E74028-536A-4231-9B15-086C4F2BD17E}" dt="2021-04-22T15:04:08.422" v="1052" actId="20577"/>
          <ac:spMkLst>
            <pc:docMk/>
            <pc:sldMk cId="2773584698" sldId="1621"/>
            <ac:spMk id="8" creationId="{510152D6-CA11-4727-A0AA-D61C86EEB686}"/>
          </ac:spMkLst>
        </pc:spChg>
      </pc:sldChg>
      <pc:sldChg chg="addSp mod">
        <pc:chgData name="Vesa Juvonen" userId="c7243be1-99a3-4752-ab2a-0cf698cf8236" providerId="ADAL" clId="{C2E74028-536A-4231-9B15-086C4F2BD17E}" dt="2021-04-19T18:08:00.360" v="29" actId="22"/>
        <pc:sldMkLst>
          <pc:docMk/>
          <pc:sldMk cId="2877399898" sldId="1623"/>
        </pc:sldMkLst>
        <pc:spChg chg="add">
          <ac:chgData name="Vesa Juvonen" userId="c7243be1-99a3-4752-ab2a-0cf698cf8236" providerId="ADAL" clId="{C2E74028-536A-4231-9B15-086C4F2BD17E}" dt="2021-04-19T18:08:00.360" v="29" actId="22"/>
          <ac:spMkLst>
            <pc:docMk/>
            <pc:sldMk cId="2877399898" sldId="1623"/>
            <ac:spMk id="20" creationId="{BCBC141C-B4C4-4616-A633-17C863C0CA3F}"/>
          </ac:spMkLst>
        </pc:spChg>
      </pc:sldChg>
      <pc:sldChg chg="addSp mod">
        <pc:chgData name="Vesa Juvonen" userId="c7243be1-99a3-4752-ab2a-0cf698cf8236" providerId="ADAL" clId="{C2E74028-536A-4231-9B15-086C4F2BD17E}" dt="2021-04-19T18:08:02.231" v="30" actId="22"/>
        <pc:sldMkLst>
          <pc:docMk/>
          <pc:sldMk cId="2253365439" sldId="1642"/>
        </pc:sldMkLst>
        <pc:spChg chg="add">
          <ac:chgData name="Vesa Juvonen" userId="c7243be1-99a3-4752-ab2a-0cf698cf8236" providerId="ADAL" clId="{C2E74028-536A-4231-9B15-086C4F2BD17E}" dt="2021-04-19T18:08:02.231" v="30" actId="22"/>
          <ac:spMkLst>
            <pc:docMk/>
            <pc:sldMk cId="2253365439" sldId="1642"/>
            <ac:spMk id="4" creationId="{4CB6218E-A086-491F-BF69-70DD2C75A1BB}"/>
          </ac:spMkLst>
        </pc:spChg>
      </pc:sldChg>
      <pc:sldChg chg="addSp delSp modSp mod">
        <pc:chgData name="Vesa Juvonen" userId="c7243be1-99a3-4752-ab2a-0cf698cf8236" providerId="ADAL" clId="{C2E74028-536A-4231-9B15-086C4F2BD17E}" dt="2021-04-22T10:20:59.209" v="327" actId="6549"/>
        <pc:sldMkLst>
          <pc:docMk/>
          <pc:sldMk cId="10702720" sldId="2079"/>
        </pc:sldMkLst>
        <pc:spChg chg="mod">
          <ac:chgData name="Vesa Juvonen" userId="c7243be1-99a3-4752-ab2a-0cf698cf8236" providerId="ADAL" clId="{C2E74028-536A-4231-9B15-086C4F2BD17E}" dt="2021-04-22T10:20:59.209" v="327" actId="6549"/>
          <ac:spMkLst>
            <pc:docMk/>
            <pc:sldMk cId="10702720" sldId="2079"/>
            <ac:spMk id="8" creationId="{00000000-0000-0000-0000-000000000000}"/>
          </ac:spMkLst>
        </pc:spChg>
        <pc:picChg chg="add mod">
          <ac:chgData name="Vesa Juvonen" userId="c7243be1-99a3-4752-ab2a-0cf698cf8236" providerId="ADAL" clId="{C2E74028-536A-4231-9B15-086C4F2BD17E}" dt="2021-04-19T18:18:40.863" v="325" actId="1076"/>
          <ac:picMkLst>
            <pc:docMk/>
            <pc:sldMk cId="10702720" sldId="2079"/>
            <ac:picMk id="2" creationId="{64DE40F6-4E81-4FCA-8554-23A40264FA7A}"/>
          </ac:picMkLst>
        </pc:picChg>
        <pc:picChg chg="add mod">
          <ac:chgData name="Vesa Juvonen" userId="c7243be1-99a3-4752-ab2a-0cf698cf8236" providerId="ADAL" clId="{C2E74028-536A-4231-9B15-086C4F2BD17E}" dt="2021-04-19T18:18:31.571" v="320" actId="1076"/>
          <ac:picMkLst>
            <pc:docMk/>
            <pc:sldMk cId="10702720" sldId="2079"/>
            <ac:picMk id="4" creationId="{4F23A917-0AC8-4EED-B836-BC2D7A352096}"/>
          </ac:picMkLst>
        </pc:picChg>
        <pc:picChg chg="del">
          <ac:chgData name="Vesa Juvonen" userId="c7243be1-99a3-4752-ab2a-0cf698cf8236" providerId="ADAL" clId="{C2E74028-536A-4231-9B15-086C4F2BD17E}" dt="2021-04-19T18:18:25.397" v="316" actId="478"/>
          <ac:picMkLst>
            <pc:docMk/>
            <pc:sldMk cId="10702720" sldId="2079"/>
            <ac:picMk id="1030" creationId="{E4676B73-FD6F-4498-BC7F-5F565164B569}"/>
          </ac:picMkLst>
        </pc:picChg>
        <pc:picChg chg="del">
          <ac:chgData name="Vesa Juvonen" userId="c7243be1-99a3-4752-ab2a-0cf698cf8236" providerId="ADAL" clId="{C2E74028-536A-4231-9B15-086C4F2BD17E}" dt="2021-04-19T18:18:25.397" v="316" actId="478"/>
          <ac:picMkLst>
            <pc:docMk/>
            <pc:sldMk cId="10702720" sldId="2079"/>
            <ac:picMk id="1032" creationId="{F7CBFF6F-29DF-4743-BF62-A3B043E0DC86}"/>
          </ac:picMkLst>
        </pc:picChg>
      </pc:sldChg>
      <pc:sldChg chg="addSp mod">
        <pc:chgData name="Vesa Juvonen" userId="c7243be1-99a3-4752-ab2a-0cf698cf8236" providerId="ADAL" clId="{C2E74028-536A-4231-9B15-086C4F2BD17E}" dt="2021-04-19T18:08:03.611" v="31" actId="22"/>
        <pc:sldMkLst>
          <pc:docMk/>
          <pc:sldMk cId="4037611923" sldId="3334"/>
        </pc:sldMkLst>
        <pc:spChg chg="add">
          <ac:chgData name="Vesa Juvonen" userId="c7243be1-99a3-4752-ab2a-0cf698cf8236" providerId="ADAL" clId="{C2E74028-536A-4231-9B15-086C4F2BD17E}" dt="2021-04-19T18:08:03.611" v="31" actId="22"/>
          <ac:spMkLst>
            <pc:docMk/>
            <pc:sldMk cId="4037611923" sldId="3334"/>
            <ac:spMk id="4" creationId="{F9DBFB15-83AB-484E-9B38-525A03AB7508}"/>
          </ac:spMkLst>
        </pc:spChg>
      </pc:sldChg>
      <pc:sldChg chg="mod modShow">
        <pc:chgData name="Vesa Juvonen" userId="c7243be1-99a3-4752-ab2a-0cf698cf8236" providerId="ADAL" clId="{C2E74028-536A-4231-9B15-086C4F2BD17E}" dt="2021-04-22T10:20:49.870" v="326" actId="729"/>
        <pc:sldMkLst>
          <pc:docMk/>
          <pc:sldMk cId="1633789891" sldId="3336"/>
        </pc:sldMkLst>
      </pc:sldChg>
      <pc:sldChg chg="addSp mod modShow">
        <pc:chgData name="Vesa Juvonen" userId="c7243be1-99a3-4752-ab2a-0cf698cf8236" providerId="ADAL" clId="{C2E74028-536A-4231-9B15-086C4F2BD17E}" dt="2021-04-22T10:20:49.870" v="326" actId="729"/>
        <pc:sldMkLst>
          <pc:docMk/>
          <pc:sldMk cId="1805818155" sldId="3338"/>
        </pc:sldMkLst>
        <pc:spChg chg="add">
          <ac:chgData name="Vesa Juvonen" userId="c7243be1-99a3-4752-ab2a-0cf698cf8236" providerId="ADAL" clId="{C2E74028-536A-4231-9B15-086C4F2BD17E}" dt="2021-04-19T18:08:05.364" v="32" actId="22"/>
          <ac:spMkLst>
            <pc:docMk/>
            <pc:sldMk cId="1805818155" sldId="3338"/>
            <ac:spMk id="19" creationId="{F347A809-266F-491C-85F3-675D803AA54D}"/>
          </ac:spMkLst>
        </pc:spChg>
      </pc:sldChg>
      <pc:sldChg chg="addSp delSp modSp add mod">
        <pc:chgData name="Vesa Juvonen" userId="c7243be1-99a3-4752-ab2a-0cf698cf8236" providerId="ADAL" clId="{C2E74028-536A-4231-9B15-086C4F2BD17E}" dt="2021-04-22T11:52:42.776" v="1051" actId="20577"/>
        <pc:sldMkLst>
          <pc:docMk/>
          <pc:sldMk cId="386659569" sldId="6144"/>
        </pc:sldMkLst>
        <pc:spChg chg="mod">
          <ac:chgData name="Vesa Juvonen" userId="c7243be1-99a3-4752-ab2a-0cf698cf8236" providerId="ADAL" clId="{C2E74028-536A-4231-9B15-086C4F2BD17E}" dt="2021-04-22T11:48:39.360" v="873" actId="20577"/>
          <ac:spMkLst>
            <pc:docMk/>
            <pc:sldMk cId="386659569" sldId="6144"/>
            <ac:spMk id="4" creationId="{DA6A65AD-43AA-423E-8D08-19A36B5745EF}"/>
          </ac:spMkLst>
        </pc:spChg>
        <pc:spChg chg="mod">
          <ac:chgData name="Vesa Juvonen" userId="c7243be1-99a3-4752-ab2a-0cf698cf8236" providerId="ADAL" clId="{C2E74028-536A-4231-9B15-086C4F2BD17E}" dt="2021-04-22T11:52:42.776" v="1051" actId="20577"/>
          <ac:spMkLst>
            <pc:docMk/>
            <pc:sldMk cId="386659569" sldId="6144"/>
            <ac:spMk id="10" creationId="{0AA3577A-CD4D-4B80-8DBC-0E6C39798A83}"/>
          </ac:spMkLst>
        </pc:spChg>
        <pc:picChg chg="add mod">
          <ac:chgData name="Vesa Juvonen" userId="c7243be1-99a3-4752-ab2a-0cf698cf8236" providerId="ADAL" clId="{C2E74028-536A-4231-9B15-086C4F2BD17E}" dt="2021-04-22T11:49:07.262" v="878" actId="1076"/>
          <ac:picMkLst>
            <pc:docMk/>
            <pc:sldMk cId="386659569" sldId="6144"/>
            <ac:picMk id="2" creationId="{E1489008-0898-4FA3-8E22-8F4E351C68FC}"/>
          </ac:picMkLst>
        </pc:picChg>
        <pc:picChg chg="add mod">
          <ac:chgData name="Vesa Juvonen" userId="c7243be1-99a3-4752-ab2a-0cf698cf8236" providerId="ADAL" clId="{C2E74028-536A-4231-9B15-086C4F2BD17E}" dt="2021-04-22T11:50:11.028" v="883" actId="1076"/>
          <ac:picMkLst>
            <pc:docMk/>
            <pc:sldMk cId="386659569" sldId="6144"/>
            <ac:picMk id="3" creationId="{A80A519D-B197-4945-882F-EF2152E01E54}"/>
          </ac:picMkLst>
        </pc:picChg>
        <pc:picChg chg="del">
          <ac:chgData name="Vesa Juvonen" userId="c7243be1-99a3-4752-ab2a-0cf698cf8236" providerId="ADAL" clId="{C2E74028-536A-4231-9B15-086C4F2BD17E}" dt="2021-04-22T11:48:43.438" v="874" actId="478"/>
          <ac:picMkLst>
            <pc:docMk/>
            <pc:sldMk cId="386659569" sldId="6144"/>
            <ac:picMk id="13" creationId="{0BFC314C-FA2D-4BE7-BEA9-D52CADA16EB0}"/>
          </ac:picMkLst>
        </pc:picChg>
      </pc:sldChg>
      <pc:sldChg chg="delSp modSp add del mod">
        <pc:chgData name="Vesa Juvonen" userId="c7243be1-99a3-4752-ab2a-0cf698cf8236" providerId="ADAL" clId="{C2E74028-536A-4231-9B15-086C4F2BD17E}" dt="2021-04-19T18:16:31.325" v="278" actId="20577"/>
        <pc:sldMkLst>
          <pc:docMk/>
          <pc:sldMk cId="778883926" sldId="2076136264"/>
        </pc:sldMkLst>
        <pc:spChg chg="mod">
          <ac:chgData name="Vesa Juvonen" userId="c7243be1-99a3-4752-ab2a-0cf698cf8236" providerId="ADAL" clId="{C2E74028-536A-4231-9B15-086C4F2BD17E}" dt="2021-04-19T18:16:31.325" v="278" actId="20577"/>
          <ac:spMkLst>
            <pc:docMk/>
            <pc:sldMk cId="778883926" sldId="2076136264"/>
            <ac:spMk id="14" creationId="{953584C8-8734-42EA-AD16-6AA2B405D249}"/>
          </ac:spMkLst>
        </pc:spChg>
        <pc:picChg chg="del">
          <ac:chgData name="Vesa Juvonen" userId="c7243be1-99a3-4752-ab2a-0cf698cf8236" providerId="ADAL" clId="{C2E74028-536A-4231-9B15-086C4F2BD17E}" dt="2021-04-19T18:09:44.734" v="118" actId="478"/>
          <ac:picMkLst>
            <pc:docMk/>
            <pc:sldMk cId="778883926" sldId="2076136264"/>
            <ac:picMk id="11" creationId="{6D334B19-A721-452D-A924-23DC31DD276F}"/>
          </ac:picMkLst>
        </pc:picChg>
        <pc:picChg chg="del">
          <ac:chgData name="Vesa Juvonen" userId="c7243be1-99a3-4752-ab2a-0cf698cf8236" providerId="ADAL" clId="{C2E74028-536A-4231-9B15-086C4F2BD17E}" dt="2021-04-19T18:09:44.734" v="118" actId="478"/>
          <ac:picMkLst>
            <pc:docMk/>
            <pc:sldMk cId="778883926" sldId="2076136264"/>
            <ac:picMk id="13" creationId="{C943AAD7-7D62-4532-B6E9-78E3AFFF88CC}"/>
          </ac:picMkLst>
        </pc:picChg>
        <pc:picChg chg="mod">
          <ac:chgData name="Vesa Juvonen" userId="c7243be1-99a3-4752-ab2a-0cf698cf8236" providerId="ADAL" clId="{C2E74028-536A-4231-9B15-086C4F2BD17E}" dt="2021-04-19T18:11:21.549" v="199" actId="1076"/>
          <ac:picMkLst>
            <pc:docMk/>
            <pc:sldMk cId="778883926" sldId="2076136264"/>
            <ac:picMk id="1026" creationId="{72294081-6EEC-48A4-896C-04699E04A4D3}"/>
          </ac:picMkLst>
        </pc:picChg>
        <pc:picChg chg="del mod">
          <ac:chgData name="Vesa Juvonen" userId="c7243be1-99a3-4752-ab2a-0cf698cf8236" providerId="ADAL" clId="{C2E74028-536A-4231-9B15-086C4F2BD17E}" dt="2021-04-19T18:15:56.772" v="244" actId="478"/>
          <ac:picMkLst>
            <pc:docMk/>
            <pc:sldMk cId="778883926" sldId="2076136264"/>
            <ac:picMk id="2050" creationId="{4165DECC-B152-4F35-81BC-342A47619137}"/>
          </ac:picMkLst>
        </pc:picChg>
        <pc:picChg chg="mod">
          <ac:chgData name="Vesa Juvonen" userId="c7243be1-99a3-4752-ab2a-0cf698cf8236" providerId="ADAL" clId="{C2E74028-536A-4231-9B15-086C4F2BD17E}" dt="2021-04-19T18:16:11.102" v="250" actId="1076"/>
          <ac:picMkLst>
            <pc:docMk/>
            <pc:sldMk cId="778883926" sldId="2076136264"/>
            <ac:picMk id="3074" creationId="{BD0E7DF8-1B04-4AF7-9BE7-1FCF7AD6752D}"/>
          </ac:picMkLst>
        </pc:picChg>
      </pc:sldChg>
      <pc:sldChg chg="addSp">
        <pc:chgData name="Vesa Juvonen" userId="c7243be1-99a3-4752-ab2a-0cf698cf8236" providerId="ADAL" clId="{C2E74028-536A-4231-9B15-086C4F2BD17E}" dt="2021-04-19T18:11:56.981" v="200"/>
        <pc:sldMkLst>
          <pc:docMk/>
          <pc:sldMk cId="1783941972" sldId="2076136264"/>
        </pc:sldMkLst>
        <pc:picChg chg="add">
          <ac:chgData name="Vesa Juvonen" userId="c7243be1-99a3-4752-ab2a-0cf698cf8236" providerId="ADAL" clId="{C2E74028-536A-4231-9B15-086C4F2BD17E}" dt="2021-04-19T18:11:56.981" v="200"/>
          <ac:picMkLst>
            <pc:docMk/>
            <pc:sldMk cId="1783941972" sldId="2076136264"/>
            <ac:picMk id="2050" creationId="{4165DECC-B152-4F35-81BC-342A47619137}"/>
          </ac:picMkLst>
        </pc:picChg>
      </pc:sldChg>
      <pc:sldChg chg="addSp">
        <pc:chgData name="Vesa Juvonen" userId="c7243be1-99a3-4752-ab2a-0cf698cf8236" providerId="ADAL" clId="{C2E74028-536A-4231-9B15-086C4F2BD17E}" dt="2021-04-19T18:13:51.739" v="223"/>
        <pc:sldMkLst>
          <pc:docMk/>
          <pc:sldMk cId="2837881136" sldId="2076136264"/>
        </pc:sldMkLst>
        <pc:picChg chg="add">
          <ac:chgData name="Vesa Juvonen" userId="c7243be1-99a3-4752-ab2a-0cf698cf8236" providerId="ADAL" clId="{C2E74028-536A-4231-9B15-086C4F2BD17E}" dt="2021-04-19T18:13:51.739" v="223"/>
          <ac:picMkLst>
            <pc:docMk/>
            <pc:sldMk cId="2837881136" sldId="2076136264"/>
            <ac:picMk id="3074" creationId="{BD0E7DF8-1B04-4AF7-9BE7-1FCF7AD6752D}"/>
          </ac:picMkLst>
        </pc:picChg>
      </pc:sldChg>
      <pc:sldChg chg="addSp">
        <pc:chgData name="Vesa Juvonen" userId="c7243be1-99a3-4752-ab2a-0cf698cf8236" providerId="ADAL" clId="{C2E74028-536A-4231-9B15-086C4F2BD17E}" dt="2021-04-19T18:11:09.146" v="191"/>
        <pc:sldMkLst>
          <pc:docMk/>
          <pc:sldMk cId="3674257953" sldId="2076136264"/>
        </pc:sldMkLst>
        <pc:picChg chg="add">
          <ac:chgData name="Vesa Juvonen" userId="c7243be1-99a3-4752-ab2a-0cf698cf8236" providerId="ADAL" clId="{C2E74028-536A-4231-9B15-086C4F2BD17E}" dt="2021-04-19T18:11:09.146" v="191"/>
          <ac:picMkLst>
            <pc:docMk/>
            <pc:sldMk cId="3674257953" sldId="2076136264"/>
            <ac:picMk id="1026" creationId="{72294081-6EEC-48A4-896C-04699E04A4D3}"/>
          </ac:picMkLst>
        </pc:picChg>
      </pc:sldChg>
      <pc:sldChg chg="add del">
        <pc:chgData name="Vesa Juvonen" userId="c7243be1-99a3-4752-ab2a-0cf698cf8236" providerId="ADAL" clId="{C2E74028-536A-4231-9B15-086C4F2BD17E}" dt="2021-04-22T11:20:50.427" v="714" actId="22"/>
        <pc:sldMkLst>
          <pc:docMk/>
          <pc:sldMk cId="494186596" sldId="2076136269"/>
        </pc:sldMkLst>
      </pc:sldChg>
      <pc:sldChg chg="add del">
        <pc:chgData name="Vesa Juvonen" userId="c7243be1-99a3-4752-ab2a-0cf698cf8236" providerId="ADAL" clId="{C2E74028-536A-4231-9B15-086C4F2BD17E}" dt="2021-04-22T11:20:50.427" v="714" actId="22"/>
        <pc:sldMkLst>
          <pc:docMk/>
          <pc:sldMk cId="1270511433" sldId="2076136271"/>
        </pc:sldMkLst>
      </pc:sldChg>
      <pc:sldChg chg="del">
        <pc:chgData name="Vesa Juvonen" userId="c7243be1-99a3-4752-ab2a-0cf698cf8236" providerId="ADAL" clId="{C2E74028-536A-4231-9B15-086C4F2BD17E}" dt="2021-04-22T10:28:02.211" v="636" actId="47"/>
        <pc:sldMkLst>
          <pc:docMk/>
          <pc:sldMk cId="1421110443" sldId="2076136306"/>
        </pc:sldMkLst>
      </pc:sldChg>
      <pc:sldChg chg="addSp mod">
        <pc:chgData name="Vesa Juvonen" userId="c7243be1-99a3-4752-ab2a-0cf698cf8236" providerId="ADAL" clId="{C2E74028-536A-4231-9B15-086C4F2BD17E}" dt="2021-04-19T18:08:06.703" v="33" actId="22"/>
        <pc:sldMkLst>
          <pc:docMk/>
          <pc:sldMk cId="2925091645" sldId="2076136308"/>
        </pc:sldMkLst>
        <pc:spChg chg="add">
          <ac:chgData name="Vesa Juvonen" userId="c7243be1-99a3-4752-ab2a-0cf698cf8236" providerId="ADAL" clId="{C2E74028-536A-4231-9B15-086C4F2BD17E}" dt="2021-04-19T18:08:06.703" v="33" actId="22"/>
          <ac:spMkLst>
            <pc:docMk/>
            <pc:sldMk cId="2925091645" sldId="2076136308"/>
            <ac:spMk id="5" creationId="{D3DC5BFE-7EBA-4DC4-B26B-17B6C877DE44}"/>
          </ac:spMkLst>
        </pc:spChg>
      </pc:sldChg>
      <pc:sldChg chg="addSp mod">
        <pc:chgData name="Vesa Juvonen" userId="c7243be1-99a3-4752-ab2a-0cf698cf8236" providerId="ADAL" clId="{C2E74028-536A-4231-9B15-086C4F2BD17E}" dt="2021-04-19T18:07:55.306" v="28" actId="22"/>
        <pc:sldMkLst>
          <pc:docMk/>
          <pc:sldMk cId="357588276" sldId="2076136388"/>
        </pc:sldMkLst>
        <pc:spChg chg="add">
          <ac:chgData name="Vesa Juvonen" userId="c7243be1-99a3-4752-ab2a-0cf698cf8236" providerId="ADAL" clId="{C2E74028-536A-4231-9B15-086C4F2BD17E}" dt="2021-04-19T18:07:55.306" v="28" actId="22"/>
          <ac:spMkLst>
            <pc:docMk/>
            <pc:sldMk cId="357588276" sldId="2076136388"/>
            <ac:spMk id="3" creationId="{F10552F5-16CF-42B8-8BEE-CF2D32D2F91F}"/>
          </ac:spMkLst>
        </pc:spChg>
      </pc:sldChg>
      <pc:sldChg chg="add modTransition">
        <pc:chgData name="Vesa Juvonen" userId="c7243be1-99a3-4752-ab2a-0cf698cf8236" providerId="ADAL" clId="{C2E74028-536A-4231-9B15-086C4F2BD17E}" dt="2021-04-22T11:32:00.629" v="717"/>
        <pc:sldMkLst>
          <pc:docMk/>
          <pc:sldMk cId="938929737" sldId="2076136404"/>
        </pc:sldMkLst>
      </pc:sldChg>
      <pc:sldChg chg="del">
        <pc:chgData name="Vesa Juvonen" userId="c7243be1-99a3-4752-ab2a-0cf698cf8236" providerId="ADAL" clId="{C2E74028-536A-4231-9B15-086C4F2BD17E}" dt="2021-04-19T18:08:20.677" v="35" actId="47"/>
        <pc:sldMkLst>
          <pc:docMk/>
          <pc:sldMk cId="3132667358" sldId="2076137464"/>
        </pc:sldMkLst>
      </pc:sldChg>
      <pc:sldChg chg="addSp delSp modSp mod ord">
        <pc:chgData name="Vesa Juvonen" userId="c7243be1-99a3-4752-ab2a-0cf698cf8236" providerId="ADAL" clId="{C2E74028-536A-4231-9B15-086C4F2BD17E}" dt="2021-04-22T10:24:16.574" v="503" actId="20577"/>
        <pc:sldMkLst>
          <pc:docMk/>
          <pc:sldMk cId="724765918" sldId="2076137577"/>
        </pc:sldMkLst>
        <pc:spChg chg="mod">
          <ac:chgData name="Vesa Juvonen" userId="c7243be1-99a3-4752-ab2a-0cf698cf8236" providerId="ADAL" clId="{C2E74028-536A-4231-9B15-086C4F2BD17E}" dt="2021-04-22T10:24:16.574" v="503" actId="20577"/>
          <ac:spMkLst>
            <pc:docMk/>
            <pc:sldMk cId="724765918" sldId="2076137577"/>
            <ac:spMk id="3" creationId="{00000000-0000-0000-0000-000000000000}"/>
          </ac:spMkLst>
        </pc:spChg>
        <pc:spChg chg="add del mod">
          <ac:chgData name="Vesa Juvonen" userId="c7243be1-99a3-4752-ab2a-0cf698cf8236" providerId="ADAL" clId="{C2E74028-536A-4231-9B15-086C4F2BD17E}" dt="2021-04-22T10:22:02.056" v="333" actId="478"/>
          <ac:spMkLst>
            <pc:docMk/>
            <pc:sldMk cId="724765918" sldId="2076137577"/>
            <ac:spMk id="4" creationId="{6C7C3B22-DF8B-4FA1-B9FA-3B7DC9F389CA}"/>
          </ac:spMkLst>
        </pc:spChg>
      </pc:sldChg>
      <pc:sldChg chg="del">
        <pc:chgData name="Vesa Juvonen" userId="c7243be1-99a3-4752-ab2a-0cf698cf8236" providerId="ADAL" clId="{C2E74028-536A-4231-9B15-086C4F2BD17E}" dt="2021-04-19T18:06:19.494" v="5" actId="47"/>
        <pc:sldMkLst>
          <pc:docMk/>
          <pc:sldMk cId="465202636" sldId="2076137578"/>
        </pc:sldMkLst>
      </pc:sldChg>
      <pc:sldChg chg="addSp mod">
        <pc:chgData name="Vesa Juvonen" userId="c7243be1-99a3-4752-ab2a-0cf698cf8236" providerId="ADAL" clId="{C2E74028-536A-4231-9B15-086C4F2BD17E}" dt="2021-04-19T18:08:08.620" v="34" actId="22"/>
        <pc:sldMkLst>
          <pc:docMk/>
          <pc:sldMk cId="2636939237" sldId="2076137579"/>
        </pc:sldMkLst>
        <pc:spChg chg="add">
          <ac:chgData name="Vesa Juvonen" userId="c7243be1-99a3-4752-ab2a-0cf698cf8236" providerId="ADAL" clId="{C2E74028-536A-4231-9B15-086C4F2BD17E}" dt="2021-04-19T18:08:08.620" v="34" actId="22"/>
          <ac:spMkLst>
            <pc:docMk/>
            <pc:sldMk cId="2636939237" sldId="2076137579"/>
            <ac:spMk id="4" creationId="{3776A6C5-0467-4738-B99D-CD23CEE25272}"/>
          </ac:spMkLst>
        </pc:spChg>
      </pc:sldChg>
      <pc:sldChg chg="del">
        <pc:chgData name="Vesa Juvonen" userId="c7243be1-99a3-4752-ab2a-0cf698cf8236" providerId="ADAL" clId="{C2E74028-536A-4231-9B15-086C4F2BD17E}" dt="2021-04-19T18:08:20.677" v="35" actId="47"/>
        <pc:sldMkLst>
          <pc:docMk/>
          <pc:sldMk cId="3761517305" sldId="2076137592"/>
        </pc:sldMkLst>
      </pc:sldChg>
      <pc:sldChg chg="add">
        <pc:chgData name="Vesa Juvonen" userId="c7243be1-99a3-4752-ab2a-0cf698cf8236" providerId="ADAL" clId="{C2E74028-536A-4231-9B15-086C4F2BD17E}" dt="2021-04-22T10:21:58.318" v="332" actId="22"/>
        <pc:sldMkLst>
          <pc:docMk/>
          <pc:sldMk cId="1761549774" sldId="2076137595"/>
        </pc:sldMkLst>
      </pc:sldChg>
      <pc:sldChg chg="modSp add mod">
        <pc:chgData name="Vesa Juvonen" userId="c7243be1-99a3-4752-ab2a-0cf698cf8236" providerId="ADAL" clId="{C2E74028-536A-4231-9B15-086C4F2BD17E}" dt="2021-04-19T18:07:23.232" v="9" actId="207"/>
        <pc:sldMkLst>
          <pc:docMk/>
          <pc:sldMk cId="2040908422" sldId="2076137596"/>
        </pc:sldMkLst>
        <pc:spChg chg="mod">
          <ac:chgData name="Vesa Juvonen" userId="c7243be1-99a3-4752-ab2a-0cf698cf8236" providerId="ADAL" clId="{C2E74028-536A-4231-9B15-086C4F2BD17E}" dt="2021-04-19T18:07:16.043" v="7" actId="207"/>
          <ac:spMkLst>
            <pc:docMk/>
            <pc:sldMk cId="2040908422" sldId="2076137596"/>
            <ac:spMk id="3" creationId="{0A5159A6-97DD-4B54-96ED-4154691B295F}"/>
          </ac:spMkLst>
        </pc:spChg>
        <pc:spChg chg="mod">
          <ac:chgData name="Vesa Juvonen" userId="c7243be1-99a3-4752-ab2a-0cf698cf8236" providerId="ADAL" clId="{C2E74028-536A-4231-9B15-086C4F2BD17E}" dt="2021-04-19T18:07:20.393" v="8" actId="207"/>
          <ac:spMkLst>
            <pc:docMk/>
            <pc:sldMk cId="2040908422" sldId="2076137596"/>
            <ac:spMk id="4" creationId="{3043A0E7-A181-4A01-8662-9169801F5D4A}"/>
          </ac:spMkLst>
        </pc:spChg>
        <pc:spChg chg="mod">
          <ac:chgData name="Vesa Juvonen" userId="c7243be1-99a3-4752-ab2a-0cf698cf8236" providerId="ADAL" clId="{C2E74028-536A-4231-9B15-086C4F2BD17E}" dt="2021-04-19T18:07:23.232" v="9" actId="207"/>
          <ac:spMkLst>
            <pc:docMk/>
            <pc:sldMk cId="2040908422" sldId="2076137596"/>
            <ac:spMk id="11" creationId="{463E50D4-3798-4435-9259-B3FD089AF08B}"/>
          </ac:spMkLst>
        </pc:spChg>
      </pc:sldChg>
      <pc:sldChg chg="addSp delSp modSp add mod delAnim modAnim">
        <pc:chgData name="Vesa Juvonen" userId="c7243be1-99a3-4752-ab2a-0cf698cf8236" providerId="ADAL" clId="{C2E74028-536A-4231-9B15-086C4F2BD17E}" dt="2021-04-22T10:33:54.947" v="688"/>
        <pc:sldMkLst>
          <pc:docMk/>
          <pc:sldMk cId="3554970203" sldId="2076137597"/>
        </pc:sldMkLst>
        <pc:spChg chg="mod">
          <ac:chgData name="Vesa Juvonen" userId="c7243be1-99a3-4752-ab2a-0cf698cf8236" providerId="ADAL" clId="{C2E74028-536A-4231-9B15-086C4F2BD17E}" dt="2021-04-22T10:32:59.895" v="674" actId="1076"/>
          <ac:spMkLst>
            <pc:docMk/>
            <pc:sldMk cId="3554970203" sldId="2076137597"/>
            <ac:spMk id="14" creationId="{EA2D09EA-4B40-4272-A2B9-2748FE02328F}"/>
          </ac:spMkLst>
        </pc:spChg>
        <pc:spChg chg="mod">
          <ac:chgData name="Vesa Juvonen" userId="c7243be1-99a3-4752-ab2a-0cf698cf8236" providerId="ADAL" clId="{C2E74028-536A-4231-9B15-086C4F2BD17E}" dt="2021-04-22T10:33:03.944" v="676" actId="113"/>
          <ac:spMkLst>
            <pc:docMk/>
            <pc:sldMk cId="3554970203" sldId="2076137597"/>
            <ac:spMk id="29" creationId="{107AD1CF-9B9E-4023-BD6F-FE9D8B722EF5}"/>
          </ac:spMkLst>
        </pc:spChg>
        <pc:spChg chg="mod">
          <ac:chgData name="Vesa Juvonen" userId="c7243be1-99a3-4752-ab2a-0cf698cf8236" providerId="ADAL" clId="{C2E74028-536A-4231-9B15-086C4F2BD17E}" dt="2021-04-22T10:32:49.145" v="672" actId="1076"/>
          <ac:spMkLst>
            <pc:docMk/>
            <pc:sldMk cId="3554970203" sldId="2076137597"/>
            <ac:spMk id="33" creationId="{FC4EEE18-34A8-4F88-87FD-7EFE2FCA0EA8}"/>
          </ac:spMkLst>
        </pc:spChg>
        <pc:grpChg chg="del">
          <ac:chgData name="Vesa Juvonen" userId="c7243be1-99a3-4752-ab2a-0cf698cf8236" providerId="ADAL" clId="{C2E74028-536A-4231-9B15-086C4F2BD17E}" dt="2021-04-22T10:29:56.639" v="647" actId="478"/>
          <ac:grpSpMkLst>
            <pc:docMk/>
            <pc:sldMk cId="3554970203" sldId="2076137597"/>
            <ac:grpSpMk id="5" creationId="{00F51822-CA20-451B-A0C3-FCB701B1E972}"/>
          </ac:grpSpMkLst>
        </pc:grpChg>
        <pc:grpChg chg="add del">
          <ac:chgData name="Vesa Juvonen" userId="c7243be1-99a3-4752-ab2a-0cf698cf8236" providerId="ADAL" clId="{C2E74028-536A-4231-9B15-086C4F2BD17E}" dt="2021-04-22T10:31:56.739" v="662" actId="478"/>
          <ac:grpSpMkLst>
            <pc:docMk/>
            <pc:sldMk cId="3554970203" sldId="2076137597"/>
            <ac:grpSpMk id="13" creationId="{A0B672CF-D0F0-4EB6-94C0-C2B68D3BE493}"/>
          </ac:grpSpMkLst>
        </pc:grpChg>
        <pc:grpChg chg="topLvl">
          <ac:chgData name="Vesa Juvonen" userId="c7243be1-99a3-4752-ab2a-0cf698cf8236" providerId="ADAL" clId="{C2E74028-536A-4231-9B15-086C4F2BD17E}" dt="2021-04-22T10:31:56.739" v="662" actId="478"/>
          <ac:grpSpMkLst>
            <pc:docMk/>
            <pc:sldMk cId="3554970203" sldId="2076137597"/>
            <ac:grpSpMk id="20" creationId="{29A04982-A94B-4213-90F9-726872981260}"/>
          </ac:grpSpMkLst>
        </pc:grpChg>
        <pc:grpChg chg="del">
          <ac:chgData name="Vesa Juvonen" userId="c7243be1-99a3-4752-ab2a-0cf698cf8236" providerId="ADAL" clId="{C2E74028-536A-4231-9B15-086C4F2BD17E}" dt="2021-04-22T10:31:53.935" v="661" actId="478"/>
          <ac:grpSpMkLst>
            <pc:docMk/>
            <pc:sldMk cId="3554970203" sldId="2076137597"/>
            <ac:grpSpMk id="23" creationId="{82EAFF95-4884-4E86-B718-B59B2516FA19}"/>
          </ac:grpSpMkLst>
        </pc:grpChg>
        <pc:grpChg chg="topLvl">
          <ac:chgData name="Vesa Juvonen" userId="c7243be1-99a3-4752-ab2a-0cf698cf8236" providerId="ADAL" clId="{C2E74028-536A-4231-9B15-086C4F2BD17E}" dt="2021-04-22T10:31:53.935" v="661" actId="478"/>
          <ac:grpSpMkLst>
            <pc:docMk/>
            <pc:sldMk cId="3554970203" sldId="2076137597"/>
            <ac:grpSpMk id="30" creationId="{62592B84-733F-4028-90E0-513B786BCCBE}"/>
          </ac:grpSpMkLst>
        </pc:grpChg>
        <pc:grpChg chg="add">
          <ac:chgData name="Vesa Juvonen" userId="c7243be1-99a3-4752-ab2a-0cf698cf8236" providerId="ADAL" clId="{C2E74028-536A-4231-9B15-086C4F2BD17E}" dt="2021-04-22T10:33:17.012" v="677" actId="164"/>
          <ac:grpSpMkLst>
            <pc:docMk/>
            <pc:sldMk cId="3554970203" sldId="2076137597"/>
            <ac:grpSpMk id="43" creationId="{658B5945-325B-4475-8701-1C098DE3D838}"/>
          </ac:grpSpMkLst>
        </pc:grpChg>
        <pc:grpChg chg="add">
          <ac:chgData name="Vesa Juvonen" userId="c7243be1-99a3-4752-ab2a-0cf698cf8236" providerId="ADAL" clId="{C2E74028-536A-4231-9B15-086C4F2BD17E}" dt="2021-04-22T10:33:22.250" v="678" actId="164"/>
          <ac:grpSpMkLst>
            <pc:docMk/>
            <pc:sldMk cId="3554970203" sldId="2076137597"/>
            <ac:grpSpMk id="44" creationId="{9FB5FB8C-E771-4C62-BB47-A4E730F17F41}"/>
          </ac:grpSpMkLst>
        </pc:grpChg>
        <pc:picChg chg="del topLvl">
          <ac:chgData name="Vesa Juvonen" userId="c7243be1-99a3-4752-ab2a-0cf698cf8236" providerId="ADAL" clId="{C2E74028-536A-4231-9B15-086C4F2BD17E}" dt="2021-04-22T10:29:56.639" v="647" actId="478"/>
          <ac:picMkLst>
            <pc:docMk/>
            <pc:sldMk cId="3554970203" sldId="2076137597"/>
            <ac:picMk id="4" creationId="{BCC8D3EE-D51A-4A15-8C69-7F1925CCE3EE}"/>
          </ac:picMkLst>
        </pc:picChg>
        <pc:picChg chg="add del mod ord topLvl modCrop">
          <ac:chgData name="Vesa Juvonen" userId="c7243be1-99a3-4752-ab2a-0cf698cf8236" providerId="ADAL" clId="{C2E74028-536A-4231-9B15-086C4F2BD17E}" dt="2021-04-22T10:31:56.739" v="662" actId="478"/>
          <ac:picMkLst>
            <pc:docMk/>
            <pc:sldMk cId="3554970203" sldId="2076137597"/>
            <ac:picMk id="7" creationId="{249C7A44-89D0-45D9-8BC2-782F31515154}"/>
          </ac:picMkLst>
        </pc:picChg>
        <pc:picChg chg="del mod topLvl">
          <ac:chgData name="Vesa Juvonen" userId="c7243be1-99a3-4752-ab2a-0cf698cf8236" providerId="ADAL" clId="{C2E74028-536A-4231-9B15-086C4F2BD17E}" dt="2021-04-22T10:31:53.935" v="661" actId="478"/>
          <ac:picMkLst>
            <pc:docMk/>
            <pc:sldMk cId="3554970203" sldId="2076137597"/>
            <ac:picMk id="18" creationId="{3F2F941C-ABCA-4E61-8510-D33323F072DC}"/>
          </ac:picMkLst>
        </pc:picChg>
        <pc:picChg chg="add mod">
          <ac:chgData name="Vesa Juvonen" userId="c7243be1-99a3-4752-ab2a-0cf698cf8236" providerId="ADAL" clId="{C2E74028-536A-4231-9B15-086C4F2BD17E}" dt="2021-04-22T10:32:31.926" v="668" actId="108"/>
          <ac:picMkLst>
            <pc:docMk/>
            <pc:sldMk cId="3554970203" sldId="2076137597"/>
            <ac:picMk id="31" creationId="{3A5E35B3-00FE-4C08-A107-A98C981CF4A7}"/>
          </ac:picMkLst>
        </pc:picChg>
        <pc:picChg chg="add mod">
          <ac:chgData name="Vesa Juvonen" userId="c7243be1-99a3-4752-ab2a-0cf698cf8236" providerId="ADAL" clId="{C2E74028-536A-4231-9B15-086C4F2BD17E}" dt="2021-04-22T10:32:37.367" v="670" actId="1076"/>
          <ac:picMkLst>
            <pc:docMk/>
            <pc:sldMk cId="3554970203" sldId="2076137597"/>
            <ac:picMk id="39" creationId="{761AF529-2F42-4B19-86D5-1CAD4FC44AF2}"/>
          </ac:picMkLst>
        </pc:picChg>
      </pc:sldChg>
      <pc:sldChg chg="addSp delSp modSp add mod">
        <pc:chgData name="Vesa Juvonen" userId="c7243be1-99a3-4752-ab2a-0cf698cf8236" providerId="ADAL" clId="{C2E74028-536A-4231-9B15-086C4F2BD17E}" dt="2021-04-22T11:45:43.829" v="838" actId="20577"/>
        <pc:sldMkLst>
          <pc:docMk/>
          <pc:sldMk cId="998924929" sldId="2076137598"/>
        </pc:sldMkLst>
        <pc:spChg chg="mod">
          <ac:chgData name="Vesa Juvonen" userId="c7243be1-99a3-4752-ab2a-0cf698cf8236" providerId="ADAL" clId="{C2E74028-536A-4231-9B15-086C4F2BD17E}" dt="2021-04-22T11:45:43.829" v="838" actId="20577"/>
          <ac:spMkLst>
            <pc:docMk/>
            <pc:sldMk cId="998924929" sldId="2076137598"/>
            <ac:spMk id="3" creationId="{00000000-0000-0000-0000-000000000000}"/>
          </ac:spMkLst>
        </pc:spChg>
        <pc:spChg chg="add mod">
          <ac:chgData name="Vesa Juvonen" userId="c7243be1-99a3-4752-ab2a-0cf698cf8236" providerId="ADAL" clId="{C2E74028-536A-4231-9B15-086C4F2BD17E}" dt="2021-04-22T11:32:12.787" v="718" actId="1076"/>
          <ac:spMkLst>
            <pc:docMk/>
            <pc:sldMk cId="998924929" sldId="2076137598"/>
            <ac:spMk id="7" creationId="{BA665B0D-3DF0-40B5-B0F7-9E731A9DE087}"/>
          </ac:spMkLst>
        </pc:spChg>
        <pc:spChg chg="add mod">
          <ac:chgData name="Vesa Juvonen" userId="c7243be1-99a3-4752-ab2a-0cf698cf8236" providerId="ADAL" clId="{C2E74028-536A-4231-9B15-086C4F2BD17E}" dt="2021-04-22T10:59:20.663" v="710" actId="688"/>
          <ac:spMkLst>
            <pc:docMk/>
            <pc:sldMk cId="998924929" sldId="2076137598"/>
            <ac:spMk id="9" creationId="{33C27A69-680D-48E1-97AD-441B8753E6B8}"/>
          </ac:spMkLst>
        </pc:spChg>
        <pc:spChg chg="add del mod">
          <ac:chgData name="Vesa Juvonen" userId="c7243be1-99a3-4752-ab2a-0cf698cf8236" providerId="ADAL" clId="{C2E74028-536A-4231-9B15-086C4F2BD17E}" dt="2021-04-22T11:31:39.807" v="716" actId="478"/>
          <ac:spMkLst>
            <pc:docMk/>
            <pc:sldMk cId="998924929" sldId="2076137598"/>
            <ac:spMk id="10" creationId="{E4E57FE8-0B8C-47DE-BF22-90DB0467AE96}"/>
          </ac:spMkLst>
        </pc:spChg>
      </pc:sldChg>
      <pc:sldChg chg="del">
        <pc:chgData name="Vesa Juvonen" userId="c7243be1-99a3-4752-ab2a-0cf698cf8236" providerId="ADAL" clId="{C2E74028-536A-4231-9B15-086C4F2BD17E}" dt="2021-04-19T18:08:20.677" v="35" actId="47"/>
        <pc:sldMkLst>
          <pc:docMk/>
          <pc:sldMk cId="4043136712" sldId="2076138724"/>
        </pc:sldMkLst>
      </pc:sldChg>
      <pc:sldChg chg="del">
        <pc:chgData name="Vesa Juvonen" userId="c7243be1-99a3-4752-ab2a-0cf698cf8236" providerId="ADAL" clId="{C2E74028-536A-4231-9B15-086C4F2BD17E}" dt="2021-04-19T18:08:20.677" v="35" actId="47"/>
        <pc:sldMkLst>
          <pc:docMk/>
          <pc:sldMk cId="3757370975" sldId="2134805487"/>
        </pc:sldMkLst>
      </pc:sldChg>
      <pc:sldChg chg="del">
        <pc:chgData name="Vesa Juvonen" userId="c7243be1-99a3-4752-ab2a-0cf698cf8236" providerId="ADAL" clId="{C2E74028-536A-4231-9B15-086C4F2BD17E}" dt="2021-04-19T18:08:20.677" v="35" actId="47"/>
        <pc:sldMkLst>
          <pc:docMk/>
          <pc:sldMk cId="2649179075" sldId="2134805578"/>
        </pc:sldMkLst>
      </pc:sldChg>
      <pc:sldChg chg="del">
        <pc:chgData name="Vesa Juvonen" userId="c7243be1-99a3-4752-ab2a-0cf698cf8236" providerId="ADAL" clId="{C2E74028-536A-4231-9B15-086C4F2BD17E}" dt="2021-04-19T18:08:20.677" v="35" actId="47"/>
        <pc:sldMkLst>
          <pc:docMk/>
          <pc:sldMk cId="1921099682" sldId="2134805579"/>
        </pc:sldMkLst>
      </pc:sldChg>
      <pc:sldChg chg="del">
        <pc:chgData name="Vesa Juvonen" userId="c7243be1-99a3-4752-ab2a-0cf698cf8236" providerId="ADAL" clId="{C2E74028-536A-4231-9B15-086C4F2BD17E}" dt="2021-04-19T18:08:20.677" v="35" actId="47"/>
        <pc:sldMkLst>
          <pc:docMk/>
          <pc:sldMk cId="3546629631" sldId="2134805580"/>
        </pc:sldMkLst>
      </pc:sldChg>
      <pc:sldChg chg="del">
        <pc:chgData name="Vesa Juvonen" userId="c7243be1-99a3-4752-ab2a-0cf698cf8236" providerId="ADAL" clId="{C2E74028-536A-4231-9B15-086C4F2BD17E}" dt="2021-04-19T18:08:20.677" v="35" actId="47"/>
        <pc:sldMkLst>
          <pc:docMk/>
          <pc:sldMk cId="2426881068" sldId="2134805581"/>
        </pc:sldMkLst>
      </pc:sldChg>
      <pc:sldMasterChg chg="addSldLayout delSldLayout modSldLayout">
        <pc:chgData name="Vesa Juvonen" userId="c7243be1-99a3-4752-ab2a-0cf698cf8236" providerId="ADAL" clId="{C2E74028-536A-4231-9B15-086C4F2BD17E}" dt="2021-04-22T11:20:50.427" v="714" actId="22"/>
        <pc:sldMasterMkLst>
          <pc:docMk/>
          <pc:sldMasterMk cId="3588427678" sldId="2147484229"/>
        </pc:sldMasterMkLst>
        <pc:sldLayoutChg chg="add mod">
          <pc:chgData name="Vesa Juvonen" userId="c7243be1-99a3-4752-ab2a-0cf698cf8236" providerId="ADAL" clId="{C2E74028-536A-4231-9B15-086C4F2BD17E}" dt="2021-04-22T11:20:50.427" v="714" actId="22"/>
          <pc:sldLayoutMkLst>
            <pc:docMk/>
            <pc:sldMasterMk cId="3588427678" sldId="2147484229"/>
            <pc:sldLayoutMk cId="1535466122"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998242926"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1455829077" sldId="2147484637"/>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250937380" sldId="2147484638"/>
          </pc:sldLayoutMkLst>
        </pc:sldLayoutChg>
      </pc:sldMasterChg>
    </pc:docChg>
  </pc:docChgLst>
  <pc:docChgLst>
    <pc:chgData name="Mikael Svenson" userId="965d4e6a-fd22-4d0b-8bb9-2315d7bb356c" providerId="ADAL" clId="{9D8779CD-D794-2141-AEE6-D94A2899B961}"/>
    <pc:docChg chg="undo custSel modSld">
      <pc:chgData name="Mikael Svenson" userId="965d4e6a-fd22-4d0b-8bb9-2315d7bb356c" providerId="ADAL" clId="{9D8779CD-D794-2141-AEE6-D94A2899B961}" dt="2021-03-24T20:17:28.063" v="198" actId="20577"/>
      <pc:docMkLst>
        <pc:docMk/>
      </pc:docMkLst>
      <pc:sldChg chg="delSp modSp">
        <pc:chgData name="Mikael Svenson" userId="965d4e6a-fd22-4d0b-8bb9-2315d7bb356c" providerId="ADAL" clId="{9D8779CD-D794-2141-AEE6-D94A2899B961}" dt="2021-03-24T20:17:28.063" v="198" actId="20577"/>
        <pc:sldMkLst>
          <pc:docMk/>
          <pc:sldMk cId="2925091645" sldId="2076136308"/>
        </pc:sldMkLst>
        <pc:spChg chg="mod">
          <ac:chgData name="Mikael Svenson" userId="965d4e6a-fd22-4d0b-8bb9-2315d7bb356c" providerId="ADAL" clId="{9D8779CD-D794-2141-AEE6-D94A2899B961}" dt="2021-03-24T20:17:28.063" v="198" actId="20577"/>
          <ac:spMkLst>
            <pc:docMk/>
            <pc:sldMk cId="2925091645" sldId="2076136308"/>
            <ac:spMk id="3" creationId="{CBDC9C38-872E-4048-96FE-C321FEF21EC1}"/>
          </ac:spMkLst>
        </pc:spChg>
        <pc:spChg chg="del">
          <ac:chgData name="Mikael Svenson" userId="965d4e6a-fd22-4d0b-8bb9-2315d7bb356c" providerId="ADAL" clId="{9D8779CD-D794-2141-AEE6-D94A2899B961}" dt="2021-03-24T20:11:47.626" v="0" actId="21"/>
          <ac:spMkLst>
            <pc:docMk/>
            <pc:sldMk cId="2925091645" sldId="2076136308"/>
            <ac:spMk id="5" creationId="{337C22CD-037D-42EB-8FE2-1B63F56083DC}"/>
          </ac:spMkLst>
        </pc:spChg>
      </pc:sldChg>
    </pc:docChg>
  </pc:docChgLst>
  <pc:docChgLst>
    <pc:chgData name="Patrick Rodgers" userId="d219dede-d6b3-4097-a769-454d84f039e8" providerId="ADAL" clId="{46FEA52D-F794-4F38-B7F3-455ECC1F800B}"/>
    <pc:docChg chg="modSld sldOrd">
      <pc:chgData name="Patrick Rodgers" userId="d219dede-d6b3-4097-a769-454d84f039e8" providerId="ADAL" clId="{46FEA52D-F794-4F38-B7F3-455ECC1F800B}" dt="2021-04-08T14:09:28.735" v="3" actId="6549"/>
      <pc:docMkLst>
        <pc:docMk/>
      </pc:docMkLst>
      <pc:sldChg chg="modSp mod">
        <pc:chgData name="Patrick Rodgers" userId="d219dede-d6b3-4097-a769-454d84f039e8" providerId="ADAL" clId="{46FEA52D-F794-4F38-B7F3-455ECC1F800B}" dt="2021-04-08T14:09:28.735" v="3" actId="6549"/>
        <pc:sldMkLst>
          <pc:docMk/>
          <pc:sldMk cId="2877399898" sldId="1623"/>
        </pc:sldMkLst>
        <pc:spChg chg="mod">
          <ac:chgData name="Patrick Rodgers" userId="d219dede-d6b3-4097-a769-454d84f039e8" providerId="ADAL" clId="{46FEA52D-F794-4F38-B7F3-455ECC1F800B}" dt="2021-04-08T14:09:28.735" v="3" actId="6549"/>
          <ac:spMkLst>
            <pc:docMk/>
            <pc:sldMk cId="2877399898" sldId="1623"/>
            <ac:spMk id="3" creationId="{CBDC9C38-872E-4048-96FE-C321FEF21EC1}"/>
          </ac:spMkLst>
        </pc:spChg>
      </pc:sldChg>
      <pc:sldChg chg="ord">
        <pc:chgData name="Patrick Rodgers" userId="d219dede-d6b3-4097-a769-454d84f039e8" providerId="ADAL" clId="{46FEA52D-F794-4F38-B7F3-455ECC1F800B}" dt="2021-04-08T13:48:10.515" v="1"/>
        <pc:sldMkLst>
          <pc:docMk/>
          <pc:sldMk cId="778883926" sldId="2076136264"/>
        </pc:sldMkLst>
      </pc:sldChg>
    </pc:docChg>
  </pc:docChgLst>
  <pc:docChgLst>
    <pc:chgData name="Julie Turner" userId="S::julie.turner_sympraxisconsulting.com#ext#@microsoft.onmicrosoft.com::51f00042-4c48-4111-9ee4-670ef2fc7d0e" providerId="AD" clId="Web-{78D7E20E-2C5E-4216-8236-54EC9E2BB73C}"/>
    <pc:docChg chg="modSld">
      <pc:chgData name="Julie Turner" userId="S::julie.turner_sympraxisconsulting.com#ext#@microsoft.onmicrosoft.com::51f00042-4c48-4111-9ee4-670ef2fc7d0e" providerId="AD" clId="Web-{78D7E20E-2C5E-4216-8236-54EC9E2BB73C}" dt="2021-05-03T17:18:47.128" v="30" actId="20577"/>
      <pc:docMkLst>
        <pc:docMk/>
      </pc:docMkLst>
      <pc:sldChg chg="modSp">
        <pc:chgData name="Julie Turner" userId="S::julie.turner_sympraxisconsulting.com#ext#@microsoft.onmicrosoft.com::51f00042-4c48-4111-9ee4-670ef2fc7d0e" providerId="AD" clId="Web-{78D7E20E-2C5E-4216-8236-54EC9E2BB73C}" dt="2021-05-03T17:18:47.128" v="30" actId="20577"/>
        <pc:sldMkLst>
          <pc:docMk/>
          <pc:sldMk cId="2877399898" sldId="1623"/>
        </pc:sldMkLst>
        <pc:spChg chg="mod">
          <ac:chgData name="Julie Turner" userId="S::julie.turner_sympraxisconsulting.com#ext#@microsoft.onmicrosoft.com::51f00042-4c48-4111-9ee4-670ef2fc7d0e" providerId="AD" clId="Web-{78D7E20E-2C5E-4216-8236-54EC9E2BB73C}" dt="2021-05-03T17:18:47.128" v="30"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AA232963-B447-4BE4-8F6B-494B8AD695D8}"/>
    <pc:docChg chg="modSld">
      <pc:chgData name="David Warner" userId="S::david_dwarnerii.com#ext#@microsoft.onmicrosoft.com::acafcf14-4098-4a83-9425-e73571277a06" providerId="AD" clId="Web-{AA232963-B447-4BE4-8F6B-494B8AD695D8}" dt="2021-02-11T00:08:22.630" v="145" actId="1076"/>
      <pc:docMkLst>
        <pc:docMk/>
      </pc:docMkLst>
      <pc:sldChg chg="addSp delSp modSp">
        <pc:chgData name="David Warner" userId="S::david_dwarnerii.com#ext#@microsoft.onmicrosoft.com::acafcf14-4098-4a83-9425-e73571277a06" providerId="AD" clId="Web-{AA232963-B447-4BE4-8F6B-494B8AD695D8}" dt="2021-02-11T00:08:22.630" v="145" actId="1076"/>
        <pc:sldMkLst>
          <pc:docMk/>
          <pc:sldMk cId="357588276" sldId="2076136388"/>
        </pc:sldMkLst>
        <pc:spChg chg="add mod">
          <ac:chgData name="David Warner" userId="S::david_dwarnerii.com#ext#@microsoft.onmicrosoft.com::acafcf14-4098-4a83-9425-e73571277a06" providerId="AD" clId="Web-{AA232963-B447-4BE4-8F6B-494B8AD695D8}" dt="2021-02-11T00:08:22.630" v="145" actId="1076"/>
          <ac:spMkLst>
            <pc:docMk/>
            <pc:sldMk cId="357588276" sldId="2076136388"/>
            <ac:spMk id="2" creationId="{C6E55E10-D3BB-42BB-A21A-013F11007328}"/>
          </ac:spMkLst>
        </pc:spChg>
        <pc:spChg chg="mod">
          <ac:chgData name="David Warner" userId="S::david_dwarnerii.com#ext#@microsoft.onmicrosoft.com::acafcf14-4098-4a83-9425-e73571277a06" providerId="AD" clId="Web-{AA232963-B447-4BE4-8F6B-494B8AD695D8}" dt="2021-02-10T23:50:39.312" v="142" actId="1076"/>
          <ac:spMkLst>
            <pc:docMk/>
            <pc:sldMk cId="357588276" sldId="2076136388"/>
            <ac:spMk id="4" creationId="{2D335D26-370D-4789-877A-3BC2EBF899C8}"/>
          </ac:spMkLst>
        </pc:spChg>
        <pc:spChg chg="add del mod">
          <ac:chgData name="David Warner" userId="S::david_dwarnerii.com#ext#@microsoft.onmicrosoft.com::acafcf14-4098-4a83-9425-e73571277a06" providerId="AD" clId="Web-{AA232963-B447-4BE4-8F6B-494B8AD695D8}" dt="2021-02-10T23:38:03.672" v="33"/>
          <ac:spMkLst>
            <pc:docMk/>
            <pc:sldMk cId="357588276" sldId="2076136388"/>
            <ac:spMk id="11" creationId="{39E4A301-D3FF-48BC-9666-0807DDED3E31}"/>
          </ac:spMkLst>
        </pc:spChg>
        <pc:spChg chg="mod">
          <ac:chgData name="David Warner" userId="S::david_dwarnerii.com#ext#@microsoft.onmicrosoft.com::acafcf14-4098-4a83-9425-e73571277a06" providerId="AD" clId="Web-{AA232963-B447-4BE4-8F6B-494B8AD695D8}" dt="2021-02-10T23:44:52.900" v="95" actId="20577"/>
          <ac:spMkLst>
            <pc:docMk/>
            <pc:sldMk cId="357588276" sldId="2076136388"/>
            <ac:spMk id="15" creationId="{C745FBD3-89F8-4AAA-B1B3-15710FCBC31B}"/>
          </ac:spMkLst>
        </pc:spChg>
        <pc:picChg chg="del">
          <ac:chgData name="David Warner" userId="S::david_dwarnerii.com#ext#@microsoft.onmicrosoft.com::acafcf14-4098-4a83-9425-e73571277a06" providerId="AD" clId="Web-{AA232963-B447-4BE4-8F6B-494B8AD695D8}" dt="2021-02-11T00:08:16.723" v="144"/>
          <ac:picMkLst>
            <pc:docMk/>
            <pc:sldMk cId="357588276" sldId="2076136388"/>
            <ac:picMk id="8" creationId="{335445A3-5759-4F5A-A272-50A07CA862F2}"/>
          </ac:picMkLst>
        </pc:picChg>
      </pc:sldChg>
    </pc:docChg>
  </pc:docChgLst>
  <pc:docChgLst>
    <pc:chgData name="David Warner" userId="S::david_dwarnerii.com#ext#@microsoft.onmicrosoft.com::acafcf14-4098-4a83-9425-e73571277a06" providerId="AD" clId="Web-{0FABD9F7-50B8-488C-B7A1-93E7BEE5E50C}"/>
    <pc:docChg chg="modSld">
      <pc:chgData name="David Warner" userId="S::david_dwarnerii.com#ext#@microsoft.onmicrosoft.com::acafcf14-4098-4a83-9425-e73571277a06" providerId="AD" clId="Web-{0FABD9F7-50B8-488C-B7A1-93E7BEE5E50C}" dt="2021-10-14T19:30:47.200" v="41"/>
      <pc:docMkLst>
        <pc:docMk/>
      </pc:docMkLst>
      <pc:sldChg chg="addSp delSp modSp">
        <pc:chgData name="David Warner" userId="S::david_dwarnerii.com#ext#@microsoft.onmicrosoft.com::acafcf14-4098-4a83-9425-e73571277a06" providerId="AD" clId="Web-{0FABD9F7-50B8-488C-B7A1-93E7BEE5E50C}" dt="2021-10-14T19:30:47.200" v="41"/>
        <pc:sldMkLst>
          <pc:docMk/>
          <pc:sldMk cId="1812315545" sldId="2134805597"/>
        </pc:sldMkLst>
        <pc:spChg chg="del mod">
          <ac:chgData name="David Warner" userId="S::david_dwarnerii.com#ext#@microsoft.onmicrosoft.com::acafcf14-4098-4a83-9425-e73571277a06" providerId="AD" clId="Web-{0FABD9F7-50B8-488C-B7A1-93E7BEE5E50C}" dt="2021-10-14T19:30:47.200" v="41"/>
          <ac:spMkLst>
            <pc:docMk/>
            <pc:sldMk cId="1812315545" sldId="2134805597"/>
            <ac:spMk id="2" creationId="{7A2F839B-0382-4206-8399-C0429C5F25C5}"/>
          </ac:spMkLst>
        </pc:spChg>
        <pc:spChg chg="mod">
          <ac:chgData name="David Warner" userId="S::david_dwarnerii.com#ext#@microsoft.onmicrosoft.com::acafcf14-4098-4a83-9425-e73571277a06" providerId="AD" clId="Web-{0FABD9F7-50B8-488C-B7A1-93E7BEE5E50C}" dt="2021-10-14T19:30:05.088" v="30"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FABD9F7-50B8-488C-B7A1-93E7BEE5E50C}" dt="2021-10-14T19:30:34.308" v="39"/>
          <ac:picMkLst>
            <pc:docMk/>
            <pc:sldMk cId="1812315545" sldId="2134805597"/>
            <ac:picMk id="3" creationId="{7FA629F4-CC84-471C-983E-47DF88A6B63D}"/>
          </ac:picMkLst>
        </pc:picChg>
        <pc:picChg chg="del">
          <ac:chgData name="David Warner" userId="S::david_dwarnerii.com#ext#@microsoft.onmicrosoft.com::acafcf14-4098-4a83-9425-e73571277a06" providerId="AD" clId="Web-{0FABD9F7-50B8-488C-B7A1-93E7BEE5E50C}" dt="2021-10-14T19:30:09.776" v="33"/>
          <ac:picMkLst>
            <pc:docMk/>
            <pc:sldMk cId="1812315545" sldId="2134805597"/>
            <ac:picMk id="5" creationId="{FBE76F52-1EED-4AA4-A062-AD973BA1756C}"/>
          </ac:picMkLst>
        </pc:picChg>
      </pc:sldChg>
    </pc:docChg>
  </pc:docChgLst>
  <pc:docChgLst>
    <pc:chgData name="Waldemar Mastykarz" userId="S::wmastyka@microsoft.com::8c3ccc08-b2ec-4e63-9b9b-25eb044a606e" providerId="AD" clId="Web-{52A05755-CF3D-0890-8637-131B7535591F}"/>
    <pc:docChg chg="modSld">
      <pc:chgData name="Waldemar Mastykarz" userId="S::wmastyka@microsoft.com::8c3ccc08-b2ec-4e63-9b9b-25eb044a606e" providerId="AD" clId="Web-{52A05755-CF3D-0890-8637-131B7535591F}" dt="2021-06-29T06:35:16.034" v="64" actId="20577"/>
      <pc:docMkLst>
        <pc:docMk/>
      </pc:docMkLst>
      <pc:sldChg chg="delSp modSp">
        <pc:chgData name="Waldemar Mastykarz" userId="S::wmastyka@microsoft.com::8c3ccc08-b2ec-4e63-9b9b-25eb044a606e" providerId="AD" clId="Web-{52A05755-CF3D-0890-8637-131B7535591F}" dt="2021-06-29T06:35:16.034" v="64" actId="20577"/>
        <pc:sldMkLst>
          <pc:docMk/>
          <pc:sldMk cId="2253365439" sldId="1642"/>
        </pc:sldMkLst>
        <pc:spChg chg="mod">
          <ac:chgData name="Waldemar Mastykarz" userId="S::wmastyka@microsoft.com::8c3ccc08-b2ec-4e63-9b9b-25eb044a606e" providerId="AD" clId="Web-{52A05755-CF3D-0890-8637-131B7535591F}" dt="2021-06-29T06:35:16.034" v="64" actId="20577"/>
          <ac:spMkLst>
            <pc:docMk/>
            <pc:sldMk cId="2253365439" sldId="1642"/>
            <ac:spMk id="3" creationId="{CBDC9C38-872E-4048-96FE-C321FEF21EC1}"/>
          </ac:spMkLst>
        </pc:spChg>
        <pc:spChg chg="del">
          <ac:chgData name="Waldemar Mastykarz" userId="S::wmastyka@microsoft.com::8c3ccc08-b2ec-4e63-9b9b-25eb044a606e" providerId="AD" clId="Web-{52A05755-CF3D-0890-8637-131B7535591F}" dt="2021-06-29T06:31:30.332" v="0"/>
          <ac:spMkLst>
            <pc:docMk/>
            <pc:sldMk cId="2253365439" sldId="1642"/>
            <ac:spMk id="5" creationId="{9D96B8B8-053A-4103-BC49-5321CC55AAD1}"/>
          </ac:spMkLst>
        </pc:spChg>
      </pc:sldChg>
    </pc:docChg>
  </pc:docChgLst>
  <pc:docChgLst>
    <pc:chgData name="David Warner" userId="S::david_dwarnerii.com#ext#@microsoft.onmicrosoft.com::acafcf14-4098-4a83-9425-e73571277a06" providerId="AD" clId="Web-{0387BAEA-6C85-4B78-84BE-80BAFB0F71D4}"/>
    <pc:docChg chg="modSld">
      <pc:chgData name="David Warner" userId="S::david_dwarnerii.com#ext#@microsoft.onmicrosoft.com::acafcf14-4098-4a83-9425-e73571277a06" providerId="AD" clId="Web-{0387BAEA-6C85-4B78-84BE-80BAFB0F71D4}" dt="2021-02-23T15:35:37.125" v="23" actId="20577"/>
      <pc:docMkLst>
        <pc:docMk/>
      </pc:docMkLst>
      <pc:sldChg chg="addSp delSp modSp">
        <pc:chgData name="David Warner" userId="S::david_dwarnerii.com#ext#@microsoft.onmicrosoft.com::acafcf14-4098-4a83-9425-e73571277a06" providerId="AD" clId="Web-{0387BAEA-6C85-4B78-84BE-80BAFB0F71D4}" dt="2021-02-23T15:35:37.125" v="23" actId="20577"/>
        <pc:sldMkLst>
          <pc:docMk/>
          <pc:sldMk cId="357588276" sldId="2076136388"/>
        </pc:sldMkLst>
        <pc:spChg chg="del">
          <ac:chgData name="David Warner" userId="S::david_dwarnerii.com#ext#@microsoft.onmicrosoft.com::acafcf14-4098-4a83-9425-e73571277a06" providerId="AD" clId="Web-{0387BAEA-6C85-4B78-84BE-80BAFB0F71D4}" dt="2021-02-23T15:35:28.015" v="17"/>
          <ac:spMkLst>
            <pc:docMk/>
            <pc:sldMk cId="357588276" sldId="2076136388"/>
            <ac:spMk id="2" creationId="{C6E55E10-D3BB-42BB-A21A-013F11007328}"/>
          </ac:spMkLst>
        </pc:spChg>
        <pc:spChg chg="mod">
          <ac:chgData name="David Warner" userId="S::david_dwarnerii.com#ext#@microsoft.onmicrosoft.com::acafcf14-4098-4a83-9425-e73571277a06" providerId="AD" clId="Web-{0387BAEA-6C85-4B78-84BE-80BAFB0F71D4}" dt="2021-02-23T15:35:37.125" v="23" actId="20577"/>
          <ac:spMkLst>
            <pc:docMk/>
            <pc:sldMk cId="357588276" sldId="2076136388"/>
            <ac:spMk id="4" creationId="{2D335D26-370D-4789-877A-3BC2EBF899C8}"/>
          </ac:spMkLst>
        </pc:spChg>
        <pc:spChg chg="del">
          <ac:chgData name="David Warner" userId="S::david_dwarnerii.com#ext#@microsoft.onmicrosoft.com::acafcf14-4098-4a83-9425-e73571277a06" providerId="AD" clId="Web-{0387BAEA-6C85-4B78-84BE-80BAFB0F71D4}" dt="2021-02-23T15:35:10.796" v="14"/>
          <ac:spMkLst>
            <pc:docMk/>
            <pc:sldMk cId="357588276" sldId="2076136388"/>
            <ac:spMk id="10" creationId="{0D128667-D000-4655-B31D-C53F847991C8}"/>
          </ac:spMkLst>
        </pc:spChg>
        <pc:picChg chg="add del mod">
          <ac:chgData name="David Warner" userId="S::david_dwarnerii.com#ext#@microsoft.onmicrosoft.com::acafcf14-4098-4a83-9425-e73571277a06" providerId="AD" clId="Web-{0387BAEA-6C85-4B78-84BE-80BAFB0F71D4}" dt="2021-02-23T15:34:35.903" v="5"/>
          <ac:picMkLst>
            <pc:docMk/>
            <pc:sldMk cId="357588276" sldId="2076136388"/>
            <ac:picMk id="3" creationId="{E8162214-9BC9-451A-AB5E-8FA1C070E8D2}"/>
          </ac:picMkLst>
        </pc:picChg>
        <pc:picChg chg="del">
          <ac:chgData name="David Warner" userId="S::david_dwarnerii.com#ext#@microsoft.onmicrosoft.com::acafcf14-4098-4a83-9425-e73571277a06" providerId="AD" clId="Web-{0387BAEA-6C85-4B78-84BE-80BAFB0F71D4}" dt="2021-02-23T15:33:37.775" v="0"/>
          <ac:picMkLst>
            <pc:docMk/>
            <pc:sldMk cId="357588276" sldId="2076136388"/>
            <ac:picMk id="5" creationId="{189CD802-828B-495A-A7D1-27A777AB8BA1}"/>
          </ac:picMkLst>
        </pc:picChg>
        <pc:picChg chg="add mod modCrop">
          <ac:chgData name="David Warner" userId="S::david_dwarnerii.com#ext#@microsoft.onmicrosoft.com::acafcf14-4098-4a83-9425-e73571277a06" providerId="AD" clId="Web-{0387BAEA-6C85-4B78-84BE-80BAFB0F71D4}" dt="2021-02-23T15:35:07.124" v="13" actId="1076"/>
          <ac:picMkLst>
            <pc:docMk/>
            <pc:sldMk cId="357588276" sldId="2076136388"/>
            <ac:picMk id="7" creationId="{A58B20BD-F1C4-4A85-A854-F40409705E38}"/>
          </ac:picMkLst>
        </pc:picChg>
      </pc:sldChg>
    </pc:docChg>
  </pc:docChgLst>
  <pc:docChgLst>
    <pc:chgData name="David Warner" userId="S::david_dwarnerii.com#ext#@microsoft.onmicrosoft.com::acafcf14-4098-4a83-9425-e73571277a06" providerId="AD" clId="Web-{4B67C589-C190-4268-9DD2-F2A5EE6A58CB}"/>
    <pc:docChg chg="modSld">
      <pc:chgData name="David Warner" userId="S::david_dwarnerii.com#ext#@microsoft.onmicrosoft.com::acafcf14-4098-4a83-9425-e73571277a06" providerId="AD" clId="Web-{4B67C589-C190-4268-9DD2-F2A5EE6A58CB}" dt="2022-02-14T21:31:28.630" v="23" actId="1076"/>
      <pc:docMkLst>
        <pc:docMk/>
      </pc:docMkLst>
      <pc:sldChg chg="delSp modSp">
        <pc:chgData name="David Warner" userId="S::david_dwarnerii.com#ext#@microsoft.onmicrosoft.com::acafcf14-4098-4a83-9425-e73571277a06" providerId="AD" clId="Web-{4B67C589-C190-4268-9DD2-F2A5EE6A58CB}" dt="2022-02-14T21:31:28.630" v="23" actId="1076"/>
        <pc:sldMkLst>
          <pc:docMk/>
          <pc:sldMk cId="1812315545" sldId="2134805597"/>
        </pc:sldMkLst>
        <pc:spChg chg="mod">
          <ac:chgData name="David Warner" userId="S::david_dwarnerii.com#ext#@microsoft.onmicrosoft.com::acafcf14-4098-4a83-9425-e73571277a06" providerId="AD" clId="Web-{4B67C589-C190-4268-9DD2-F2A5EE6A58CB}" dt="2022-02-14T21:31:28.630" v="23" actId="1076"/>
          <ac:spMkLst>
            <pc:docMk/>
            <pc:sldMk cId="1812315545" sldId="2134805597"/>
            <ac:spMk id="2" creationId="{43B4EDB2-1FD9-44AD-8C9A-AE418EB20F7D}"/>
          </ac:spMkLst>
        </pc:spChg>
        <pc:spChg chg="del">
          <ac:chgData name="David Warner" userId="S::david_dwarnerii.com#ext#@microsoft.onmicrosoft.com::acafcf14-4098-4a83-9425-e73571277a06" providerId="AD" clId="Web-{4B67C589-C190-4268-9DD2-F2A5EE6A58CB}" dt="2022-02-14T21:31:01.958" v="0"/>
          <ac:spMkLst>
            <pc:docMk/>
            <pc:sldMk cId="1812315545" sldId="2134805597"/>
            <ac:spMk id="4" creationId="{54D52EB5-1386-4BB7-9BAD-BFDF6484941E}"/>
          </ac:spMkLst>
        </pc:spChg>
        <pc:spChg chg="mod">
          <ac:chgData name="David Warner" userId="S::david_dwarnerii.com#ext#@microsoft.onmicrosoft.com::acafcf14-4098-4a83-9425-e73571277a06" providerId="AD" clId="Web-{4B67C589-C190-4268-9DD2-F2A5EE6A58CB}" dt="2022-02-14T21:31:25.505" v="21" actId="20577"/>
          <ac:spMkLst>
            <pc:docMk/>
            <pc:sldMk cId="1812315545" sldId="2134805597"/>
            <ac:spMk id="10" creationId="{16E1CB8C-122B-4C5A-8724-D74AEC2B5DEC}"/>
          </ac:spMkLst>
        </pc:spChg>
      </pc:sldChg>
    </pc:docChg>
  </pc:docChgLst>
  <pc:docChgLst>
    <pc:chgData name="Vesa Juvonen" userId="c7243be1-99a3-4752-ab2a-0cf698cf8236" providerId="ADAL" clId="{06094106-48D1-4A1B-B8BA-13D2196A82EB}"/>
    <pc:docChg chg="custSel delSld modSld modSection">
      <pc:chgData name="Vesa Juvonen" userId="c7243be1-99a3-4752-ab2a-0cf698cf8236" providerId="ADAL" clId="{06094106-48D1-4A1B-B8BA-13D2196A82EB}" dt="2021-11-09T15:51:11.812" v="82"/>
      <pc:docMkLst>
        <pc:docMk/>
      </pc:docMkLst>
      <pc:sldChg chg="addSp delSp modSp mod">
        <pc:chgData name="Vesa Juvonen" userId="c7243be1-99a3-4752-ab2a-0cf698cf8236" providerId="ADAL" clId="{06094106-48D1-4A1B-B8BA-13D2196A82EB}" dt="2021-11-05T15:48:09.349" v="24" actId="1076"/>
        <pc:sldMkLst>
          <pc:docMk/>
          <pc:sldMk cId="10702720" sldId="2079"/>
        </pc:sldMkLst>
        <pc:spChg chg="mod">
          <ac:chgData name="Vesa Juvonen" userId="c7243be1-99a3-4752-ab2a-0cf698cf8236" providerId="ADAL" clId="{06094106-48D1-4A1B-B8BA-13D2196A82EB}" dt="2021-11-05T15:45:45.278" v="2" actId="113"/>
          <ac:spMkLst>
            <pc:docMk/>
            <pc:sldMk cId="10702720" sldId="2079"/>
            <ac:spMk id="8" creationId="{00000000-0000-0000-0000-000000000000}"/>
          </ac:spMkLst>
        </pc:spChg>
        <pc:picChg chg="del">
          <ac:chgData name="Vesa Juvonen" userId="c7243be1-99a3-4752-ab2a-0cf698cf8236" providerId="ADAL" clId="{06094106-48D1-4A1B-B8BA-13D2196A82EB}" dt="2021-11-05T15:46:30.978" v="7" actId="478"/>
          <ac:picMkLst>
            <pc:docMk/>
            <pc:sldMk cId="10702720" sldId="2079"/>
            <ac:picMk id="4" creationId="{2C583734-A112-4181-AC59-778FD9BC6330}"/>
          </ac:picMkLst>
        </pc:picChg>
        <pc:picChg chg="add mod">
          <ac:chgData name="Vesa Juvonen" userId="c7243be1-99a3-4752-ab2a-0cf698cf8236" providerId="ADAL" clId="{06094106-48D1-4A1B-B8BA-13D2196A82EB}" dt="2021-11-05T15:48:09.349" v="24" actId="1076"/>
          <ac:picMkLst>
            <pc:docMk/>
            <pc:sldMk cId="10702720" sldId="2079"/>
            <ac:picMk id="6" creationId="{84C42584-7CFC-4745-959A-F2BA8AE51912}"/>
          </ac:picMkLst>
        </pc:picChg>
        <pc:picChg chg="del">
          <ac:chgData name="Vesa Juvonen" userId="c7243be1-99a3-4752-ab2a-0cf698cf8236" providerId="ADAL" clId="{06094106-48D1-4A1B-B8BA-13D2196A82EB}" dt="2021-11-05T15:46:30.978" v="7" actId="478"/>
          <ac:picMkLst>
            <pc:docMk/>
            <pc:sldMk cId="10702720" sldId="2079"/>
            <ac:picMk id="10" creationId="{23F1D3F3-8499-4333-9B24-DE26BDA6C32D}"/>
          </ac:picMkLst>
        </pc:picChg>
        <pc:picChg chg="add mod">
          <ac:chgData name="Vesa Juvonen" userId="c7243be1-99a3-4752-ab2a-0cf698cf8236" providerId="ADAL" clId="{06094106-48D1-4A1B-B8BA-13D2196A82EB}" dt="2021-11-05T15:48:09.349" v="24" actId="1076"/>
          <ac:picMkLst>
            <pc:docMk/>
            <pc:sldMk cId="10702720" sldId="2079"/>
            <ac:picMk id="11" creationId="{444496F8-9436-4D8F-8AA2-6372E4522A53}"/>
          </ac:picMkLst>
        </pc:picChg>
        <pc:picChg chg="add mod">
          <ac:chgData name="Vesa Juvonen" userId="c7243be1-99a3-4752-ab2a-0cf698cf8236" providerId="ADAL" clId="{06094106-48D1-4A1B-B8BA-13D2196A82EB}" dt="2021-11-05T15:48:09.349" v="24" actId="1076"/>
          <ac:picMkLst>
            <pc:docMk/>
            <pc:sldMk cId="10702720" sldId="2079"/>
            <ac:picMk id="1026" creationId="{E8BAC4A6-6822-4AD9-9484-C0CD6EEAF921}"/>
          </ac:picMkLst>
        </pc:picChg>
      </pc:sldChg>
      <pc:sldChg chg="del">
        <pc:chgData name="Vesa Juvonen" userId="c7243be1-99a3-4752-ab2a-0cf698cf8236" providerId="ADAL" clId="{06094106-48D1-4A1B-B8BA-13D2196A82EB}" dt="2021-11-05T15:48:18.152" v="25" actId="47"/>
        <pc:sldMkLst>
          <pc:docMk/>
          <pc:sldMk cId="979604221" sldId="11618"/>
        </pc:sldMkLst>
      </pc:sldChg>
      <pc:sldChg chg="addSp delSp modSp mod">
        <pc:chgData name="Vesa Juvonen" userId="c7243be1-99a3-4752-ab2a-0cf698cf8236" providerId="ADAL" clId="{06094106-48D1-4A1B-B8BA-13D2196A82EB}" dt="2021-11-05T15:49:20.535" v="38" actId="1076"/>
        <pc:sldMkLst>
          <pc:docMk/>
          <pc:sldMk cId="778883926" sldId="2076136264"/>
        </pc:sldMkLst>
        <pc:spChg chg="mod">
          <ac:chgData name="Vesa Juvonen" userId="c7243be1-99a3-4752-ab2a-0cf698cf8236" providerId="ADAL" clId="{06094106-48D1-4A1B-B8BA-13D2196A82EB}" dt="2021-11-05T15:48:42.142" v="30" actId="113"/>
          <ac:spMkLst>
            <pc:docMk/>
            <pc:sldMk cId="778883926" sldId="2076136264"/>
            <ac:spMk id="14" creationId="{953584C8-8734-42EA-AD16-6AA2B405D249}"/>
          </ac:spMkLst>
        </pc:spChg>
        <pc:picChg chg="del">
          <ac:chgData name="Vesa Juvonen" userId="c7243be1-99a3-4752-ab2a-0cf698cf8236" providerId="ADAL" clId="{06094106-48D1-4A1B-B8BA-13D2196A82EB}" dt="2021-11-05T15:48:44.500" v="31" actId="478"/>
          <ac:picMkLst>
            <pc:docMk/>
            <pc:sldMk cId="778883926" sldId="2076136264"/>
            <ac:picMk id="3" creationId="{53E1F291-996A-4AF6-840E-A9C0F0978EB4}"/>
          </ac:picMkLst>
        </pc:picChg>
        <pc:picChg chg="add mod">
          <ac:chgData name="Vesa Juvonen" userId="c7243be1-99a3-4752-ab2a-0cf698cf8236" providerId="ADAL" clId="{06094106-48D1-4A1B-B8BA-13D2196A82EB}" dt="2021-11-05T15:49:20.535" v="38" actId="1076"/>
          <ac:picMkLst>
            <pc:docMk/>
            <pc:sldMk cId="778883926" sldId="2076136264"/>
            <ac:picMk id="5" creationId="{E923D53A-AE2F-4D4B-B7D0-8E42F2E6AF91}"/>
          </ac:picMkLst>
        </pc:picChg>
        <pc:picChg chg="del">
          <ac:chgData name="Vesa Juvonen" userId="c7243be1-99a3-4752-ab2a-0cf698cf8236" providerId="ADAL" clId="{06094106-48D1-4A1B-B8BA-13D2196A82EB}" dt="2021-11-05T15:48:44.500" v="31" actId="478"/>
          <ac:picMkLst>
            <pc:docMk/>
            <pc:sldMk cId="778883926" sldId="2076136264"/>
            <ac:picMk id="6" creationId="{EB0044D9-DA96-4AA7-9135-940E174F7380}"/>
          </ac:picMkLst>
        </pc:picChg>
        <pc:picChg chg="add mod">
          <ac:chgData name="Vesa Juvonen" userId="c7243be1-99a3-4752-ab2a-0cf698cf8236" providerId="ADAL" clId="{06094106-48D1-4A1B-B8BA-13D2196A82EB}" dt="2021-11-05T15:49:20.535" v="38" actId="1076"/>
          <ac:picMkLst>
            <pc:docMk/>
            <pc:sldMk cId="778883926" sldId="2076136264"/>
            <ac:picMk id="8" creationId="{D1F8805D-9AD2-4BC5-B0B3-011C4E03940B}"/>
          </ac:picMkLst>
        </pc:picChg>
        <pc:picChg chg="add mod">
          <ac:chgData name="Vesa Juvonen" userId="c7243be1-99a3-4752-ab2a-0cf698cf8236" providerId="ADAL" clId="{06094106-48D1-4A1B-B8BA-13D2196A82EB}" dt="2021-11-05T15:49:16.268" v="37" actId="1076"/>
          <ac:picMkLst>
            <pc:docMk/>
            <pc:sldMk cId="778883926" sldId="2076136264"/>
            <ac:picMk id="10" creationId="{10ADDE20-07EE-451A-8EAB-96F23A7ACCAE}"/>
          </ac:picMkLst>
        </pc:picChg>
      </pc:sldChg>
      <pc:sldChg chg="addSp delSp modSp mod modAnim">
        <pc:chgData name="Vesa Juvonen" userId="c7243be1-99a3-4752-ab2a-0cf698cf8236" providerId="ADAL" clId="{06094106-48D1-4A1B-B8BA-13D2196A82EB}" dt="2021-11-09T15:51:11.812" v="82"/>
        <pc:sldMkLst>
          <pc:docMk/>
          <pc:sldMk cId="4046856784" sldId="2134805599"/>
        </pc:sldMkLst>
        <pc:spChg chg="del">
          <ac:chgData name="Vesa Juvonen" userId="c7243be1-99a3-4752-ab2a-0cf698cf8236" providerId="ADAL" clId="{06094106-48D1-4A1B-B8BA-13D2196A82EB}" dt="2021-11-09T15:47:10.152" v="39" actId="478"/>
          <ac:spMkLst>
            <pc:docMk/>
            <pc:sldMk cId="4046856784" sldId="2134805599"/>
            <ac:spMk id="3" creationId="{2B1C2CB8-6269-4AA6-9B7D-B538CDE69B89}"/>
          </ac:spMkLst>
        </pc:spChg>
        <pc:picChg chg="del">
          <ac:chgData name="Vesa Juvonen" userId="c7243be1-99a3-4752-ab2a-0cf698cf8236" providerId="ADAL" clId="{06094106-48D1-4A1B-B8BA-13D2196A82EB}" dt="2021-11-09T15:47:13.594" v="41" actId="478"/>
          <ac:picMkLst>
            <pc:docMk/>
            <pc:sldMk cId="4046856784" sldId="2134805599"/>
            <ac:picMk id="2" creationId="{0918162E-9E4B-44A2-858A-42242479D314}"/>
          </ac:picMkLst>
        </pc:picChg>
        <pc:picChg chg="del">
          <ac:chgData name="Vesa Juvonen" userId="c7243be1-99a3-4752-ab2a-0cf698cf8236" providerId="ADAL" clId="{06094106-48D1-4A1B-B8BA-13D2196A82EB}" dt="2021-11-09T15:47:11.820" v="40" actId="478"/>
          <ac:picMkLst>
            <pc:docMk/>
            <pc:sldMk cId="4046856784" sldId="2134805599"/>
            <ac:picMk id="5" creationId="{B68D8BD9-9CB6-444C-A4C9-5E811F3E0375}"/>
          </ac:picMkLst>
        </pc:picChg>
        <pc:picChg chg="add mod">
          <ac:chgData name="Vesa Juvonen" userId="c7243be1-99a3-4752-ab2a-0cf698cf8236" providerId="ADAL" clId="{06094106-48D1-4A1B-B8BA-13D2196A82EB}" dt="2021-11-09T15:47:20.073" v="44" actId="1076"/>
          <ac:picMkLst>
            <pc:docMk/>
            <pc:sldMk cId="4046856784" sldId="2134805599"/>
            <ac:picMk id="6" creationId="{FC897E55-DF44-45EE-8895-C9BD0EC61B74}"/>
          </ac:picMkLst>
        </pc:picChg>
        <pc:picChg chg="add mod">
          <ac:chgData name="Vesa Juvonen" userId="c7243be1-99a3-4752-ab2a-0cf698cf8236" providerId="ADAL" clId="{06094106-48D1-4A1B-B8BA-13D2196A82EB}" dt="2021-11-09T15:50:28.935" v="64" actId="14100"/>
          <ac:picMkLst>
            <pc:docMk/>
            <pc:sldMk cId="4046856784" sldId="2134805599"/>
            <ac:picMk id="9" creationId="{13B7F552-8590-4309-86E7-E3204CB922AD}"/>
          </ac:picMkLst>
        </pc:picChg>
        <pc:picChg chg="add mod">
          <ac:chgData name="Vesa Juvonen" userId="c7243be1-99a3-4752-ab2a-0cf698cf8236" providerId="ADAL" clId="{06094106-48D1-4A1B-B8BA-13D2196A82EB}" dt="2021-11-09T15:49:16.440" v="59" actId="1036"/>
          <ac:picMkLst>
            <pc:docMk/>
            <pc:sldMk cId="4046856784" sldId="2134805599"/>
            <ac:picMk id="11" creationId="{BF933FF9-4F7C-480E-9CE5-BE29428F827F}"/>
          </ac:picMkLst>
        </pc:picChg>
        <pc:picChg chg="add mod">
          <ac:chgData name="Vesa Juvonen" userId="c7243be1-99a3-4752-ab2a-0cf698cf8236" providerId="ADAL" clId="{06094106-48D1-4A1B-B8BA-13D2196A82EB}" dt="2021-11-09T15:50:30.900" v="65" actId="1076"/>
          <ac:picMkLst>
            <pc:docMk/>
            <pc:sldMk cId="4046856784" sldId="2134805599"/>
            <ac:picMk id="14" creationId="{9CCC8C8B-74EF-4836-BE0B-D7A7CD634D3F}"/>
          </ac:picMkLst>
        </pc:picChg>
        <pc:picChg chg="add mod">
          <ac:chgData name="Vesa Juvonen" userId="c7243be1-99a3-4752-ab2a-0cf698cf8236" providerId="ADAL" clId="{06094106-48D1-4A1B-B8BA-13D2196A82EB}" dt="2021-11-09T15:50:46.607" v="69" actId="1076"/>
          <ac:picMkLst>
            <pc:docMk/>
            <pc:sldMk cId="4046856784" sldId="2134805599"/>
            <ac:picMk id="16" creationId="{C19C5D75-956F-4550-B741-D8FF95E81F73}"/>
          </ac:picMkLst>
        </pc:picChg>
      </pc:sldChg>
      <pc:sldMasterChg chg="delSldLayout">
        <pc:chgData name="Vesa Juvonen" userId="c7243be1-99a3-4752-ab2a-0cf698cf8236" providerId="ADAL" clId="{06094106-48D1-4A1B-B8BA-13D2196A82EB}" dt="2021-11-05T15:48:18.152" v="25" actId="47"/>
        <pc:sldMasterMkLst>
          <pc:docMk/>
          <pc:sldMasterMk cId="3588427678" sldId="2147484229"/>
        </pc:sldMasterMkLst>
        <pc:sldLayoutChg chg="del">
          <pc:chgData name="Vesa Juvonen" userId="c7243be1-99a3-4752-ab2a-0cf698cf8236" providerId="ADAL" clId="{06094106-48D1-4A1B-B8BA-13D2196A82EB}" dt="2021-11-05T15:48:18.152" v="25" actId="47"/>
          <pc:sldLayoutMkLst>
            <pc:docMk/>
            <pc:sldMasterMk cId="3588427678" sldId="2147484229"/>
            <pc:sldLayoutMk cId="1401530028" sldId="2147484635"/>
          </pc:sldLayoutMkLst>
        </pc:sldLayoutChg>
      </pc:sldMasterChg>
    </pc:docChg>
  </pc:docChgLst>
  <pc:docChgLst>
    <pc:chgData name="David Warner" userId="S::david_dwarnerii.com#ext#@microsoft.onmicrosoft.com::acafcf14-4098-4a83-9425-e73571277a06" providerId="AD" clId="Web-{7F06FF3A-CBEA-4C22-858F-49F457D5C720}"/>
    <pc:docChg chg="modSld">
      <pc:chgData name="David Warner" userId="S::david_dwarnerii.com#ext#@microsoft.onmicrosoft.com::acafcf14-4098-4a83-9425-e73571277a06" providerId="AD" clId="Web-{7F06FF3A-CBEA-4C22-858F-49F457D5C720}" dt="2022-01-25T15:34:02.695" v="37" actId="1076"/>
      <pc:docMkLst>
        <pc:docMk/>
      </pc:docMkLst>
      <pc:sldChg chg="addSp modSp">
        <pc:chgData name="David Warner" userId="S::david_dwarnerii.com#ext#@microsoft.onmicrosoft.com::acafcf14-4098-4a83-9425-e73571277a06" providerId="AD" clId="Web-{7F06FF3A-CBEA-4C22-858F-49F457D5C720}" dt="2022-01-25T15:34:02.695" v="37" actId="1076"/>
        <pc:sldMkLst>
          <pc:docMk/>
          <pc:sldMk cId="1812315545" sldId="2134805597"/>
        </pc:sldMkLst>
        <pc:spChg chg="add mod">
          <ac:chgData name="David Warner" userId="S::david_dwarnerii.com#ext#@microsoft.onmicrosoft.com::acafcf14-4098-4a83-9425-e73571277a06" providerId="AD" clId="Web-{7F06FF3A-CBEA-4C22-858F-49F457D5C720}" dt="2022-01-25T15:34:02.695" v="37" actId="1076"/>
          <ac:spMkLst>
            <pc:docMk/>
            <pc:sldMk cId="1812315545" sldId="2134805597"/>
            <ac:spMk id="2" creationId="{A4A42281-296A-4E9A-B964-6C621813E4BC}"/>
          </ac:spMkLst>
        </pc:spChg>
        <pc:spChg chg="mod">
          <ac:chgData name="David Warner" userId="S::david_dwarnerii.com#ext#@microsoft.onmicrosoft.com::acafcf14-4098-4a83-9425-e73571277a06" providerId="AD" clId="Web-{7F06FF3A-CBEA-4C22-858F-49F457D5C720}" dt="2022-01-25T15:33:07.256" v="13" actId="20577"/>
          <ac:spMkLst>
            <pc:docMk/>
            <pc:sldMk cId="1812315545" sldId="2134805597"/>
            <ac:spMk id="10" creationId="{16E1CB8C-122B-4C5A-8724-D74AEC2B5DEC}"/>
          </ac:spMkLst>
        </pc:spChg>
      </pc:sldChg>
    </pc:docChg>
  </pc:docChgLst>
  <pc:docChgLst>
    <pc:chgData name="Mikael Svenson" userId="965d4e6a-fd22-4d0b-8bb9-2315d7bb356c" providerId="ADAL" clId="{23F801E9-FA10-49F4-A097-502F6A9BCE34}"/>
    <pc:docChg chg="custSel modSld">
      <pc:chgData name="Mikael Svenson" userId="965d4e6a-fd22-4d0b-8bb9-2315d7bb356c" providerId="ADAL" clId="{23F801E9-FA10-49F4-A097-502F6A9BCE34}" dt="2021-04-06T12:03:30.498" v="152" actId="1038"/>
      <pc:docMkLst>
        <pc:docMk/>
      </pc:docMkLst>
      <pc:sldChg chg="delSp modSp mod">
        <pc:chgData name="Mikael Svenson" userId="965d4e6a-fd22-4d0b-8bb9-2315d7bb356c" providerId="ADAL" clId="{23F801E9-FA10-49F4-A097-502F6A9BCE34}" dt="2021-04-06T12:03:30.498" v="152" actId="1038"/>
        <pc:sldMkLst>
          <pc:docMk/>
          <pc:sldMk cId="2925091645" sldId="2076136308"/>
        </pc:sldMkLst>
        <pc:spChg chg="mod">
          <ac:chgData name="Mikael Svenson" userId="965d4e6a-fd22-4d0b-8bb9-2315d7bb356c" providerId="ADAL" clId="{23F801E9-FA10-49F4-A097-502F6A9BCE34}" dt="2021-04-06T12:03:20.206" v="145" actId="20577"/>
          <ac:spMkLst>
            <pc:docMk/>
            <pc:sldMk cId="2925091645" sldId="2076136308"/>
            <ac:spMk id="3" creationId="{CBDC9C38-872E-4048-96FE-C321FEF21EC1}"/>
          </ac:spMkLst>
        </pc:spChg>
        <pc:spChg chg="del">
          <ac:chgData name="Mikael Svenson" userId="965d4e6a-fd22-4d0b-8bb9-2315d7bb356c" providerId="ADAL" clId="{23F801E9-FA10-49F4-A097-502F6A9BCE34}" dt="2021-04-06T12:01:07.690" v="0" actId="478"/>
          <ac:spMkLst>
            <pc:docMk/>
            <pc:sldMk cId="2925091645" sldId="2076136308"/>
            <ac:spMk id="5" creationId="{CC0A0B69-2273-4AF3-896C-EEAB31302763}"/>
          </ac:spMkLst>
        </pc:spChg>
        <pc:picChg chg="mod">
          <ac:chgData name="Mikael Svenson" userId="965d4e6a-fd22-4d0b-8bb9-2315d7bb356c" providerId="ADAL" clId="{23F801E9-FA10-49F4-A097-502F6A9BCE34}" dt="2021-04-06T12:03:30.498" v="152" actId="1038"/>
          <ac:picMkLst>
            <pc:docMk/>
            <pc:sldMk cId="2925091645" sldId="2076136308"/>
            <ac:picMk id="4" creationId="{F5409098-B4AE-4FFF-8F49-123DBB19AAF0}"/>
          </ac:picMkLst>
        </pc:picChg>
      </pc:sldChg>
    </pc:docChg>
  </pc:docChgLst>
  <pc:docChgLst>
    <pc:chgData name="Patrick Rodgers" userId="d219dede-d6b3-4097-a769-454d84f039e8" providerId="ADAL" clId="{2AAEF922-AC60-4FD5-BB13-29767DA9B054}"/>
    <pc:docChg chg="custSel modSld">
      <pc:chgData name="Patrick Rodgers" userId="d219dede-d6b3-4097-a769-454d84f039e8" providerId="ADAL" clId="{2AAEF922-AC60-4FD5-BB13-29767DA9B054}" dt="2021-03-11T13:34:45.021" v="69" actId="20577"/>
      <pc:docMkLst>
        <pc:docMk/>
      </pc:docMkLst>
      <pc:sldChg chg="modSp mod">
        <pc:chgData name="Patrick Rodgers" userId="d219dede-d6b3-4097-a769-454d84f039e8" providerId="ADAL" clId="{2AAEF922-AC60-4FD5-BB13-29767DA9B054}" dt="2021-03-11T13:34:45.021" v="69" actId="20577"/>
        <pc:sldMkLst>
          <pc:docMk/>
          <pc:sldMk cId="2877399898" sldId="1623"/>
        </pc:sldMkLst>
        <pc:spChg chg="mod">
          <ac:chgData name="Patrick Rodgers" userId="d219dede-d6b3-4097-a769-454d84f039e8" providerId="ADAL" clId="{2AAEF922-AC60-4FD5-BB13-29767DA9B054}" dt="2021-03-11T13:34:45.021" v="69" actId="20577"/>
          <ac:spMkLst>
            <pc:docMk/>
            <pc:sldMk cId="2877399898" sldId="1623"/>
            <ac:spMk id="3" creationId="{CBDC9C38-872E-4048-96FE-C321FEF21EC1}"/>
          </ac:spMkLst>
        </pc:spChg>
      </pc:sldChg>
    </pc:docChg>
  </pc:docChgLst>
  <pc:docChgLst>
    <pc:chgData name="Alex Terentiev" userId="S::at_sharepointalist.com#ext#@microsoft.onmicrosoft.com::81fec025-7b20-4143-87df-5a8bc15ed689" providerId="AD" clId="Web-{05B89E4B-9E22-403E-8836-667B90B987AA}"/>
    <pc:docChg chg="modSld">
      <pc:chgData name="Alex Terentiev" userId="S::at_sharepointalist.com#ext#@microsoft.onmicrosoft.com::81fec025-7b20-4143-87df-5a8bc15ed689" providerId="AD" clId="Web-{05B89E4B-9E22-403E-8836-667B90B987AA}" dt="2021-06-15T16:54:37.735" v="0"/>
      <pc:docMkLst>
        <pc:docMk/>
      </pc:docMkLst>
      <pc:sldChg chg="delSp">
        <pc:chgData name="Alex Terentiev" userId="S::at_sharepointalist.com#ext#@microsoft.onmicrosoft.com::81fec025-7b20-4143-87df-5a8bc15ed689" providerId="AD" clId="Web-{05B89E4B-9E22-403E-8836-667B90B987AA}" dt="2021-06-15T16:54:37.735" v="0"/>
        <pc:sldMkLst>
          <pc:docMk/>
          <pc:sldMk cId="4037611923" sldId="3334"/>
        </pc:sldMkLst>
        <pc:spChg chg="del">
          <ac:chgData name="Alex Terentiev" userId="S::at_sharepointalist.com#ext#@microsoft.onmicrosoft.com::81fec025-7b20-4143-87df-5a8bc15ed689" providerId="AD" clId="Web-{05B89E4B-9E22-403E-8836-667B90B987AA}" dt="2021-06-15T16:54:37.735" v="0"/>
          <ac:spMkLst>
            <pc:docMk/>
            <pc:sldMk cId="4037611923" sldId="3334"/>
            <ac:spMk id="4" creationId="{80E4FC78-FAAB-484D-B722-C663002E3E66}"/>
          </ac:spMkLst>
        </pc:spChg>
      </pc:sldChg>
    </pc:docChg>
  </pc:docChgLst>
  <pc:docChgLst>
    <pc:chgData name="Ayca Bas" userId="d5a7dadb-f04d-4f30-920f-4a45336a6ebf" providerId="ADAL" clId="{3341151D-8FA9-4A06-B3A1-8058622C3DC8}"/>
    <pc:docChg chg="undo custSel addSld delSld modSld modSection">
      <pc:chgData name="Ayca Bas" userId="d5a7dadb-f04d-4f30-920f-4a45336a6ebf" providerId="ADAL" clId="{3341151D-8FA9-4A06-B3A1-8058622C3DC8}" dt="2022-03-14T09:32:00.311" v="8"/>
      <pc:docMkLst>
        <pc:docMk/>
      </pc:docMkLst>
      <pc:sldChg chg="addSp delSp del mod">
        <pc:chgData name="Ayca Bas" userId="d5a7dadb-f04d-4f30-920f-4a45336a6ebf" providerId="ADAL" clId="{3341151D-8FA9-4A06-B3A1-8058622C3DC8}" dt="2022-03-14T09:31:46.265" v="7" actId="47"/>
        <pc:sldMkLst>
          <pc:docMk/>
          <pc:sldMk cId="2768292834" sldId="262"/>
        </pc:sldMkLst>
        <pc:spChg chg="add del">
          <ac:chgData name="Ayca Bas" userId="d5a7dadb-f04d-4f30-920f-4a45336a6ebf" providerId="ADAL" clId="{3341151D-8FA9-4A06-B3A1-8058622C3DC8}" dt="2022-03-14T09:30:01.192" v="1" actId="22"/>
          <ac:spMkLst>
            <pc:docMk/>
            <pc:sldMk cId="2768292834" sldId="262"/>
            <ac:spMk id="14" creationId="{AF8DCCA4-15BD-4188-9446-C10BABB10A1A}"/>
          </ac:spMkLst>
        </pc:spChg>
      </pc:sldChg>
      <pc:sldChg chg="addSp modSp add del mod setBg addCm">
        <pc:chgData name="Ayca Bas" userId="d5a7dadb-f04d-4f30-920f-4a45336a6ebf" providerId="ADAL" clId="{3341151D-8FA9-4A06-B3A1-8058622C3DC8}" dt="2022-03-14T09:32:00.311" v="8"/>
        <pc:sldMkLst>
          <pc:docMk/>
          <pc:sldMk cId="2658011793" sldId="263"/>
        </pc:sldMkLst>
        <pc:spChg chg="add ord">
          <ac:chgData name="Ayca Bas" userId="d5a7dadb-f04d-4f30-920f-4a45336a6ebf" providerId="ADAL" clId="{3341151D-8FA9-4A06-B3A1-8058622C3DC8}" dt="2022-03-14T09:31:38.113" v="6" actId="167"/>
          <ac:spMkLst>
            <pc:docMk/>
            <pc:sldMk cId="2658011793" sldId="263"/>
            <ac:spMk id="2" creationId="{989DFD4C-CA41-4FEE-97A6-495558B0D33C}"/>
          </ac:spMkLst>
        </pc:spChg>
      </pc:sldChg>
    </pc:docChg>
  </pc:docChgLst>
  <pc:docChgLst>
    <pc:chgData name="Alex Terentiev" userId="S::at_sharepointalist.com#ext#@microsoft.onmicrosoft.com::81fec025-7b20-4143-87df-5a8bc15ed689" providerId="AD" clId="Web-{EC21D69D-9F41-4828-ADE4-755DE0D1C00C}"/>
    <pc:docChg chg="modSld">
      <pc:chgData name="Alex Terentiev" userId="S::at_sharepointalist.com#ext#@microsoft.onmicrosoft.com::81fec025-7b20-4143-87df-5a8bc15ed689" providerId="AD" clId="Web-{EC21D69D-9F41-4828-ADE4-755DE0D1C00C}" dt="2021-04-06T17:54:28.024" v="43" actId="20577"/>
      <pc:docMkLst>
        <pc:docMk/>
      </pc:docMkLst>
      <pc:sldChg chg="delSp modSp">
        <pc:chgData name="Alex Terentiev" userId="S::at_sharepointalist.com#ext#@microsoft.onmicrosoft.com::81fec025-7b20-4143-87df-5a8bc15ed689" providerId="AD" clId="Web-{EC21D69D-9F41-4828-ADE4-755DE0D1C00C}" dt="2021-04-06T17:54:28.024" v="43" actId="20577"/>
        <pc:sldMkLst>
          <pc:docMk/>
          <pc:sldMk cId="4037611923" sldId="3334"/>
        </pc:sldMkLst>
        <pc:spChg chg="mod">
          <ac:chgData name="Alex Terentiev" userId="S::at_sharepointalist.com#ext#@microsoft.onmicrosoft.com::81fec025-7b20-4143-87df-5a8bc15ed689" providerId="AD" clId="Web-{EC21D69D-9F41-4828-ADE4-755DE0D1C00C}" dt="2021-04-06T17:54:28.024" v="4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EC21D69D-9F41-4828-ADE4-755DE0D1C00C}" dt="2021-04-06T17:52:12.594" v="0"/>
          <ac:spMkLst>
            <pc:docMk/>
            <pc:sldMk cId="4037611923" sldId="3334"/>
            <ac:spMk id="4" creationId="{4349D122-2480-41BC-8680-73D97D554267}"/>
          </ac:spMkLst>
        </pc:spChg>
      </pc:sldChg>
    </pc:docChg>
  </pc:docChgLst>
  <pc:docChgLst>
    <pc:chgData name="Patrick Rodgers" userId="d219dede-d6b3-4097-a769-454d84f039e8" providerId="ADAL" clId="{02003568-06B0-49C2-BE2B-B1FB123C1DE7}"/>
    <pc:docChg chg="undo custSel modSld">
      <pc:chgData name="Patrick Rodgers" userId="d219dede-d6b3-4097-a769-454d84f039e8" providerId="ADAL" clId="{02003568-06B0-49C2-BE2B-B1FB123C1DE7}" dt="2021-02-25T14:21:23.141" v="140" actId="6549"/>
      <pc:docMkLst>
        <pc:docMk/>
      </pc:docMkLst>
      <pc:sldChg chg="delSp modSp mod">
        <pc:chgData name="Patrick Rodgers" userId="d219dede-d6b3-4097-a769-454d84f039e8" providerId="ADAL" clId="{02003568-06B0-49C2-BE2B-B1FB123C1DE7}" dt="2021-02-25T14:21:23.141" v="140" actId="6549"/>
        <pc:sldMkLst>
          <pc:docMk/>
          <pc:sldMk cId="2877399898" sldId="1623"/>
        </pc:sldMkLst>
        <pc:spChg chg="mod">
          <ac:chgData name="Patrick Rodgers" userId="d219dede-d6b3-4097-a769-454d84f039e8" providerId="ADAL" clId="{02003568-06B0-49C2-BE2B-B1FB123C1DE7}" dt="2021-02-25T14:21:23.141" v="140" actId="6549"/>
          <ac:spMkLst>
            <pc:docMk/>
            <pc:sldMk cId="2877399898" sldId="1623"/>
            <ac:spMk id="3" creationId="{CBDC9C38-872E-4048-96FE-C321FEF21EC1}"/>
          </ac:spMkLst>
        </pc:spChg>
        <pc:spChg chg="del">
          <ac:chgData name="Patrick Rodgers" userId="d219dede-d6b3-4097-a769-454d84f039e8" providerId="ADAL" clId="{02003568-06B0-49C2-BE2B-B1FB123C1DE7}" dt="2021-02-25T13:29:00.544" v="0" actId="478"/>
          <ac:spMkLst>
            <pc:docMk/>
            <pc:sldMk cId="2877399898" sldId="1623"/>
            <ac:spMk id="20" creationId="{0A216E30-6D53-4F44-A7DF-9CF4E85DFDD9}"/>
          </ac:spMkLst>
        </pc:spChg>
      </pc:sldChg>
    </pc:docChg>
  </pc:docChgLst>
  <pc:docChgLst>
    <pc:chgData name="Vesa Juvonen" userId="c7243be1-99a3-4752-ab2a-0cf698cf8236" providerId="ADAL" clId="{D34A0427-2012-4928-8B80-86B06E943936}"/>
    <pc:docChg chg="undo custSel addSld modSld sldOrd modSection">
      <pc:chgData name="Vesa Juvonen" userId="c7243be1-99a3-4752-ab2a-0cf698cf8236" providerId="ADAL" clId="{D34A0427-2012-4928-8B80-86B06E943936}" dt="2021-11-28T15:46:30.587" v="897" actId="20577"/>
      <pc:docMkLst>
        <pc:docMk/>
      </pc:docMkLst>
      <pc:sldChg chg="modSp add mod">
        <pc:chgData name="Vesa Juvonen" userId="c7243be1-99a3-4752-ab2a-0cf698cf8236" providerId="ADAL" clId="{D34A0427-2012-4928-8B80-86B06E943936}" dt="2021-11-28T15:03:46.368" v="568" actId="404"/>
        <pc:sldMkLst>
          <pc:docMk/>
          <pc:sldMk cId="2054408962" sldId="2076137752"/>
        </pc:sldMkLst>
        <pc:spChg chg="mod">
          <ac:chgData name="Vesa Juvonen" userId="c7243be1-99a3-4752-ab2a-0cf698cf8236" providerId="ADAL" clId="{D34A0427-2012-4928-8B80-86B06E943936}" dt="2021-11-28T15:03:03.230" v="519" actId="207"/>
          <ac:spMkLst>
            <pc:docMk/>
            <pc:sldMk cId="2054408962" sldId="2076137752"/>
            <ac:spMk id="3" creationId="{0A5159A6-97DD-4B54-96ED-4154691B295F}"/>
          </ac:spMkLst>
        </pc:spChg>
        <pc:spChg chg="mod">
          <ac:chgData name="Vesa Juvonen" userId="c7243be1-99a3-4752-ab2a-0cf698cf8236" providerId="ADAL" clId="{D34A0427-2012-4928-8B80-86B06E943936}" dt="2021-11-28T15:03:46.368" v="568" actId="404"/>
          <ac:spMkLst>
            <pc:docMk/>
            <pc:sldMk cId="2054408962" sldId="2076137752"/>
            <ac:spMk id="5" creationId="{7FBD801D-A5C7-44F6-BB58-AC426085DA1C}"/>
          </ac:spMkLst>
        </pc:spChg>
      </pc:sldChg>
      <pc:sldChg chg="addSp delSp modSp new mod modClrScheme chgLayout">
        <pc:chgData name="Vesa Juvonen" userId="c7243be1-99a3-4752-ab2a-0cf698cf8236" providerId="ADAL" clId="{D34A0427-2012-4928-8B80-86B06E943936}" dt="2021-11-28T15:43:12.899" v="572" actId="1076"/>
        <pc:sldMkLst>
          <pc:docMk/>
          <pc:sldMk cId="2390492982" sldId="2134805600"/>
        </pc:sldMkLst>
        <pc:spChg chg="del mod ord">
          <ac:chgData name="Vesa Juvonen" userId="c7243be1-99a3-4752-ab2a-0cf698cf8236" providerId="ADAL" clId="{D34A0427-2012-4928-8B80-86B06E943936}" dt="2021-11-28T14:40:40.931" v="1" actId="700"/>
          <ac:spMkLst>
            <pc:docMk/>
            <pc:sldMk cId="2390492982" sldId="2134805600"/>
            <ac:spMk id="2" creationId="{46874754-8037-4CC3-9372-38FE38B6F8AC}"/>
          </ac:spMkLst>
        </pc:spChg>
        <pc:spChg chg="del">
          <ac:chgData name="Vesa Juvonen" userId="c7243be1-99a3-4752-ab2a-0cf698cf8236" providerId="ADAL" clId="{D34A0427-2012-4928-8B80-86B06E943936}" dt="2021-11-28T14:40:40.931" v="1" actId="700"/>
          <ac:spMkLst>
            <pc:docMk/>
            <pc:sldMk cId="2390492982" sldId="2134805600"/>
            <ac:spMk id="3" creationId="{800B4825-B768-41AB-BB38-282DF863705B}"/>
          </ac:spMkLst>
        </pc:spChg>
        <pc:spChg chg="add mod ord">
          <ac:chgData name="Vesa Juvonen" userId="c7243be1-99a3-4752-ab2a-0cf698cf8236" providerId="ADAL" clId="{D34A0427-2012-4928-8B80-86B06E943936}" dt="2021-11-28T14:40:47.118" v="4" actId="242"/>
          <ac:spMkLst>
            <pc:docMk/>
            <pc:sldMk cId="2390492982" sldId="2134805600"/>
            <ac:spMk id="4" creationId="{087A91DC-461A-4EFA-9B6D-C6F08140CBDB}"/>
          </ac:spMkLst>
        </pc:spChg>
        <pc:picChg chg="add mod">
          <ac:chgData name="Vesa Juvonen" userId="c7243be1-99a3-4752-ab2a-0cf698cf8236" providerId="ADAL" clId="{D34A0427-2012-4928-8B80-86B06E943936}" dt="2021-11-28T15:43:09.418" v="571" actId="1076"/>
          <ac:picMkLst>
            <pc:docMk/>
            <pc:sldMk cId="2390492982" sldId="2134805600"/>
            <ac:picMk id="6" creationId="{7B89BE88-A815-42D7-AF79-6653D9ADCEBE}"/>
          </ac:picMkLst>
        </pc:picChg>
        <pc:picChg chg="add mod">
          <ac:chgData name="Vesa Juvonen" userId="c7243be1-99a3-4752-ab2a-0cf698cf8236" providerId="ADAL" clId="{D34A0427-2012-4928-8B80-86B06E943936}" dt="2021-11-28T15:43:12.899" v="572" actId="1076"/>
          <ac:picMkLst>
            <pc:docMk/>
            <pc:sldMk cId="2390492982" sldId="2134805600"/>
            <ac:picMk id="8" creationId="{7612E442-0F77-4168-97A4-558F529651E9}"/>
          </ac:picMkLst>
        </pc:picChg>
      </pc:sldChg>
      <pc:sldChg chg="modSp add mod">
        <pc:chgData name="Vesa Juvonen" userId="c7243be1-99a3-4752-ab2a-0cf698cf8236" providerId="ADAL" clId="{D34A0427-2012-4928-8B80-86B06E943936}" dt="2021-11-28T14:45:07.305" v="345" actId="20577"/>
        <pc:sldMkLst>
          <pc:docMk/>
          <pc:sldMk cId="890620063" sldId="2134805602"/>
        </pc:sldMkLst>
        <pc:spChg chg="mod">
          <ac:chgData name="Vesa Juvonen" userId="c7243be1-99a3-4752-ab2a-0cf698cf8236" providerId="ADAL" clId="{D34A0427-2012-4928-8B80-86B06E943936}" dt="2021-11-28T14:45:07.305" v="345" actId="20577"/>
          <ac:spMkLst>
            <pc:docMk/>
            <pc:sldMk cId="890620063" sldId="2134805602"/>
            <ac:spMk id="13" creationId="{E3437E7B-1623-4FEF-AF0A-2D00C681B9F7}"/>
          </ac:spMkLst>
        </pc:spChg>
        <pc:spChg chg="mod">
          <ac:chgData name="Vesa Juvonen" userId="c7243be1-99a3-4752-ab2a-0cf698cf8236" providerId="ADAL" clId="{D34A0427-2012-4928-8B80-86B06E943936}" dt="2021-11-28T14:45:03.399" v="339" actId="14100"/>
          <ac:spMkLst>
            <pc:docMk/>
            <pc:sldMk cId="890620063" sldId="2134805602"/>
            <ac:spMk id="22" creationId="{DF65FEC4-6098-4E6B-B129-7D8706EE1983}"/>
          </ac:spMkLst>
        </pc:spChg>
      </pc:sldChg>
      <pc:sldChg chg="addSp delSp modSp new mod modClrScheme chgLayout">
        <pc:chgData name="Vesa Juvonen" userId="c7243be1-99a3-4752-ab2a-0cf698cf8236" providerId="ADAL" clId="{D34A0427-2012-4928-8B80-86B06E943936}" dt="2021-11-28T15:46:30.587" v="897" actId="20577"/>
        <pc:sldMkLst>
          <pc:docMk/>
          <pc:sldMk cId="3643715640" sldId="2134805603"/>
        </pc:sldMkLst>
        <pc:spChg chg="add mod ord">
          <ac:chgData name="Vesa Juvonen" userId="c7243be1-99a3-4752-ab2a-0cf698cf8236" providerId="ADAL" clId="{D34A0427-2012-4928-8B80-86B06E943936}" dt="2021-11-28T14:42:17.992" v="55" actId="700"/>
          <ac:spMkLst>
            <pc:docMk/>
            <pc:sldMk cId="3643715640" sldId="2134805603"/>
            <ac:spMk id="2" creationId="{915D7043-F014-4051-962E-38C80F3EA285}"/>
          </ac:spMkLst>
        </pc:spChg>
        <pc:spChg chg="add del mod ord">
          <ac:chgData name="Vesa Juvonen" userId="c7243be1-99a3-4752-ab2a-0cf698cf8236" providerId="ADAL" clId="{D34A0427-2012-4928-8B80-86B06E943936}" dt="2021-11-28T14:42:17.992" v="55" actId="700"/>
          <ac:spMkLst>
            <pc:docMk/>
            <pc:sldMk cId="3643715640" sldId="2134805603"/>
            <ac:spMk id="3" creationId="{D585419F-2E3E-47BF-8BCB-8E5661F153A1}"/>
          </ac:spMkLst>
        </pc:spChg>
        <pc:spChg chg="add del mod ord">
          <ac:chgData name="Vesa Juvonen" userId="c7243be1-99a3-4752-ab2a-0cf698cf8236" providerId="ADAL" clId="{D34A0427-2012-4928-8B80-86B06E943936}" dt="2021-11-28T14:42:17.992" v="55" actId="700"/>
          <ac:spMkLst>
            <pc:docMk/>
            <pc:sldMk cId="3643715640" sldId="2134805603"/>
            <ac:spMk id="4" creationId="{1462DC25-8F64-4F7C-B47C-9BDE8517B148}"/>
          </ac:spMkLst>
        </pc:spChg>
        <pc:spChg chg="add mod ord">
          <ac:chgData name="Vesa Juvonen" userId="c7243be1-99a3-4752-ab2a-0cf698cf8236" providerId="ADAL" clId="{D34A0427-2012-4928-8B80-86B06E943936}" dt="2021-11-28T15:46:30.587" v="897" actId="20577"/>
          <ac:spMkLst>
            <pc:docMk/>
            <pc:sldMk cId="3643715640" sldId="2134805603"/>
            <ac:spMk id="5" creationId="{92AF7223-2394-41FE-83B4-93F372FEF22F}"/>
          </ac:spMkLst>
        </pc:spChg>
        <pc:spChg chg="add del mod ord">
          <ac:chgData name="Vesa Juvonen" userId="c7243be1-99a3-4752-ab2a-0cf698cf8236" providerId="ADAL" clId="{D34A0427-2012-4928-8B80-86B06E943936}" dt="2021-11-28T14:47:12.728" v="511" actId="478"/>
          <ac:spMkLst>
            <pc:docMk/>
            <pc:sldMk cId="3643715640" sldId="2134805603"/>
            <ac:spMk id="6" creationId="{C3FD58E0-1B08-40DC-9116-30F5F1A9A42D}"/>
          </ac:spMkLst>
        </pc:spChg>
        <pc:picChg chg="add mod">
          <ac:chgData name="Vesa Juvonen" userId="c7243be1-99a3-4752-ab2a-0cf698cf8236" providerId="ADAL" clId="{D34A0427-2012-4928-8B80-86B06E943936}" dt="2021-11-28T15:46:05.363" v="842" actId="1076"/>
          <ac:picMkLst>
            <pc:docMk/>
            <pc:sldMk cId="3643715640" sldId="2134805603"/>
            <ac:picMk id="8" creationId="{F8034E3F-BDB8-42D5-B5D4-C3CC2FD26452}"/>
          </ac:picMkLst>
        </pc:picChg>
      </pc:sldChg>
      <pc:sldChg chg="addSp modSp new mod ord chgLayout">
        <pc:chgData name="Vesa Juvonen" userId="c7243be1-99a3-4752-ab2a-0cf698cf8236" providerId="ADAL" clId="{D34A0427-2012-4928-8B80-86B06E943936}" dt="2021-11-28T15:45:02.236" v="840"/>
        <pc:sldMkLst>
          <pc:docMk/>
          <pc:sldMk cId="2780279671" sldId="2134805604"/>
        </pc:sldMkLst>
        <pc:spChg chg="add mod">
          <ac:chgData name="Vesa Juvonen" userId="c7243be1-99a3-4752-ab2a-0cf698cf8236" providerId="ADAL" clId="{D34A0427-2012-4928-8B80-86B06E943936}" dt="2021-11-28T15:43:31.137" v="578" actId="20577"/>
          <ac:spMkLst>
            <pc:docMk/>
            <pc:sldMk cId="2780279671" sldId="2134805604"/>
            <ac:spMk id="2" creationId="{491724CF-5138-4E8B-9F33-14A4E235A323}"/>
          </ac:spMkLst>
        </pc:spChg>
        <pc:spChg chg="add mod">
          <ac:chgData name="Vesa Juvonen" userId="c7243be1-99a3-4752-ab2a-0cf698cf8236" providerId="ADAL" clId="{D34A0427-2012-4928-8B80-86B06E943936}" dt="2021-11-28T15:44:39.968" v="837" actId="20577"/>
          <ac:spMkLst>
            <pc:docMk/>
            <pc:sldMk cId="2780279671" sldId="2134805604"/>
            <ac:spMk id="3" creationId="{83BD95FA-98D1-44D7-AE41-38B9393910E3}"/>
          </ac:spMkLst>
        </pc:spChg>
        <pc:picChg chg="add">
          <ac:chgData name="Vesa Juvonen" userId="c7243be1-99a3-4752-ab2a-0cf698cf8236" providerId="ADAL" clId="{D34A0427-2012-4928-8B80-86B06E943936}" dt="2021-11-28T15:44:53.900" v="838" actId="22"/>
          <ac:picMkLst>
            <pc:docMk/>
            <pc:sldMk cId="2780279671" sldId="2134805604"/>
            <ac:picMk id="5" creationId="{B83B965E-3B84-4D61-8008-0B66E619CD8A}"/>
          </ac:picMkLst>
        </pc:picChg>
      </pc:sldChg>
    </pc:docChg>
  </pc:docChgLst>
  <pc:docChgLst>
    <pc:chgData name="Ayca Bas" userId="d5a7dadb-f04d-4f30-920f-4a45336a6ebf" providerId="ADAL" clId="{E886F21B-BCF3-4E81-9B81-1A08EA3FA171}"/>
    <pc:docChg chg="addSld delSld modSld modSection">
      <pc:chgData name="Ayca Bas" userId="d5a7dadb-f04d-4f30-920f-4a45336a6ebf" providerId="ADAL" clId="{E886F21B-BCF3-4E81-9B81-1A08EA3FA171}" dt="2022-02-21T13:17:00.493" v="5"/>
      <pc:docMkLst>
        <pc:docMk/>
      </pc:docMkLst>
      <pc:sldChg chg="del">
        <pc:chgData name="Ayca Bas" userId="d5a7dadb-f04d-4f30-920f-4a45336a6ebf" providerId="ADAL" clId="{E886F21B-BCF3-4E81-9B81-1A08EA3FA171}" dt="2022-02-21T13:16:44.116" v="4" actId="47"/>
        <pc:sldMkLst>
          <pc:docMk/>
          <pc:sldMk cId="1989604330" sldId="259"/>
        </pc:sldMkLst>
      </pc:sldChg>
      <pc:sldChg chg="addSp add del mod setBg addCm">
        <pc:chgData name="Ayca Bas" userId="d5a7dadb-f04d-4f30-920f-4a45336a6ebf" providerId="ADAL" clId="{E886F21B-BCF3-4E81-9B81-1A08EA3FA171}" dt="2022-02-21T13:17:00.493" v="5"/>
        <pc:sldMkLst>
          <pc:docMk/>
          <pc:sldMk cId="1958003314" sldId="260"/>
        </pc:sldMkLst>
        <pc:spChg chg="add">
          <ac:chgData name="Ayca Bas" userId="d5a7dadb-f04d-4f30-920f-4a45336a6ebf" providerId="ADAL" clId="{E886F21B-BCF3-4E81-9B81-1A08EA3FA171}" dt="2022-02-21T13:16:30.727" v="3" actId="22"/>
          <ac:spMkLst>
            <pc:docMk/>
            <pc:sldMk cId="1958003314" sldId="260"/>
            <ac:spMk id="2" creationId="{19A9342B-E03A-41BF-A963-F81C1D11A635}"/>
          </ac:spMkLst>
        </pc:spChg>
      </pc:sldChg>
    </pc:docChg>
  </pc:docChgLst>
  <pc:docChgLst>
    <pc:chgData name="Brian Jackett" userId="e2c557f4-fffa-4012-a1e1-e15087bfdbac" providerId="ADAL" clId="{C865F3B5-C869-4A6B-9BFC-08839DD5BFFD}"/>
    <pc:docChg chg="undo redo custSel addSld delSld modSld sldOrd modSection">
      <pc:chgData name="Brian Jackett" userId="e2c557f4-fffa-4012-a1e1-e15087bfdbac" providerId="ADAL" clId="{C865F3B5-C869-4A6B-9BFC-08839DD5BFFD}" dt="2022-05-31T13:58:53.292" v="2542" actId="20577"/>
      <pc:docMkLst>
        <pc:docMk/>
      </pc:docMkLst>
      <pc:sldChg chg="modSp mod">
        <pc:chgData name="Brian Jackett" userId="e2c557f4-fffa-4012-a1e1-e15087bfdbac" providerId="ADAL" clId="{C865F3B5-C869-4A6B-9BFC-08839DD5BFFD}" dt="2022-05-30T22:04:33.989" v="388" actId="20577"/>
        <pc:sldMkLst>
          <pc:docMk/>
          <pc:sldMk cId="2967945684" sldId="277"/>
        </pc:sldMkLst>
        <pc:spChg chg="mod">
          <ac:chgData name="Brian Jackett" userId="e2c557f4-fffa-4012-a1e1-e15087bfdbac" providerId="ADAL" clId="{C865F3B5-C869-4A6B-9BFC-08839DD5BFFD}" dt="2022-05-30T22:04:33.989" v="388" actId="20577"/>
          <ac:spMkLst>
            <pc:docMk/>
            <pc:sldMk cId="2967945684" sldId="277"/>
            <ac:spMk id="4" creationId="{A04E16D6-6682-4068-BF11-BA8E4E8E1BBC}"/>
          </ac:spMkLst>
        </pc:spChg>
      </pc:sldChg>
      <pc:sldChg chg="modSp mod">
        <pc:chgData name="Brian Jackett" userId="e2c557f4-fffa-4012-a1e1-e15087bfdbac" providerId="ADAL" clId="{C865F3B5-C869-4A6B-9BFC-08839DD5BFFD}" dt="2022-05-23T19:41:52.852" v="17" actId="20577"/>
        <pc:sldMkLst>
          <pc:docMk/>
          <pc:sldMk cId="287163252" sldId="1567"/>
        </pc:sldMkLst>
        <pc:spChg chg="mod">
          <ac:chgData name="Brian Jackett" userId="e2c557f4-fffa-4012-a1e1-e15087bfdbac" providerId="ADAL" clId="{C865F3B5-C869-4A6B-9BFC-08839DD5BFFD}" dt="2022-05-23T19:41:52.852" v="17" actId="20577"/>
          <ac:spMkLst>
            <pc:docMk/>
            <pc:sldMk cId="287163252" sldId="1567"/>
            <ac:spMk id="5" creationId="{9B6ECC88-D921-48D6-BA85-F52F354F9C35}"/>
          </ac:spMkLst>
        </pc:spChg>
        <pc:spChg chg="mod">
          <ac:chgData name="Brian Jackett" userId="e2c557f4-fffa-4012-a1e1-e15087bfdbac" providerId="ADAL" clId="{C865F3B5-C869-4A6B-9BFC-08839DD5BFFD}" dt="2022-05-23T19:41:47.019" v="1" actId="20577"/>
          <ac:spMkLst>
            <pc:docMk/>
            <pc:sldMk cId="287163252" sldId="1567"/>
            <ac:spMk id="8" creationId="{00000000-0000-0000-0000-000000000000}"/>
          </ac:spMkLst>
        </pc:spChg>
      </pc:sldChg>
      <pc:sldChg chg="addSp delSp modSp mod">
        <pc:chgData name="Brian Jackett" userId="e2c557f4-fffa-4012-a1e1-e15087bfdbac" providerId="ADAL" clId="{C865F3B5-C869-4A6B-9BFC-08839DD5BFFD}" dt="2022-05-30T21:56:45.315" v="301" actId="478"/>
        <pc:sldMkLst>
          <pc:docMk/>
          <pc:sldMk cId="10702720" sldId="2079"/>
        </pc:sldMkLst>
        <pc:spChg chg="mod">
          <ac:chgData name="Brian Jackett" userId="e2c557f4-fffa-4012-a1e1-e15087bfdbac" providerId="ADAL" clId="{C865F3B5-C869-4A6B-9BFC-08839DD5BFFD}" dt="2022-05-23T19:51:27.096" v="198" actId="20577"/>
          <ac:spMkLst>
            <pc:docMk/>
            <pc:sldMk cId="10702720" sldId="2079"/>
            <ac:spMk id="8" creationId="{00000000-0000-0000-0000-000000000000}"/>
          </ac:spMkLst>
        </pc:spChg>
        <pc:spChg chg="add del mod">
          <ac:chgData name="Brian Jackett" userId="e2c557f4-fffa-4012-a1e1-e15087bfdbac" providerId="ADAL" clId="{C865F3B5-C869-4A6B-9BFC-08839DD5BFFD}" dt="2022-05-30T21:56:45.315" v="301" actId="478"/>
          <ac:spMkLst>
            <pc:docMk/>
            <pc:sldMk cId="10702720" sldId="2079"/>
            <ac:spMk id="9" creationId="{E0331C91-D1E6-5EE4-F76D-BA90A3DFE77D}"/>
          </ac:spMkLst>
        </pc:spChg>
        <pc:picChg chg="del">
          <ac:chgData name="Brian Jackett" userId="e2c557f4-fffa-4012-a1e1-e15087bfdbac" providerId="ADAL" clId="{C865F3B5-C869-4A6B-9BFC-08839DD5BFFD}" dt="2022-05-23T19:42:06.529" v="20" actId="478"/>
          <ac:picMkLst>
            <pc:docMk/>
            <pc:sldMk cId="10702720" sldId="2079"/>
            <ac:picMk id="2" creationId="{0E99B0C9-8554-DFA4-79BD-23F75A31EE18}"/>
          </ac:picMkLst>
        </pc:picChg>
        <pc:picChg chg="del">
          <ac:chgData name="Brian Jackett" userId="e2c557f4-fffa-4012-a1e1-e15087bfdbac" providerId="ADAL" clId="{C865F3B5-C869-4A6B-9BFC-08839DD5BFFD}" dt="2022-05-23T19:42:06.136" v="19" actId="478"/>
          <ac:picMkLst>
            <pc:docMk/>
            <pc:sldMk cId="10702720" sldId="2079"/>
            <ac:picMk id="4" creationId="{BBA16C88-8BCE-EACC-2FB3-4079170775A8}"/>
          </ac:picMkLst>
        </pc:picChg>
        <pc:picChg chg="add mod">
          <ac:chgData name="Brian Jackett" userId="e2c557f4-fffa-4012-a1e1-e15087bfdbac" providerId="ADAL" clId="{C865F3B5-C869-4A6B-9BFC-08839DD5BFFD}" dt="2022-05-30T21:55:06.192" v="242" actId="1076"/>
          <ac:picMkLst>
            <pc:docMk/>
            <pc:sldMk cId="10702720" sldId="2079"/>
            <ac:picMk id="4" creationId="{EECE4CDC-0D6F-EB83-6C91-12857E85DB26}"/>
          </ac:picMkLst>
        </pc:picChg>
        <pc:picChg chg="add mod">
          <ac:chgData name="Brian Jackett" userId="e2c557f4-fffa-4012-a1e1-e15087bfdbac" providerId="ADAL" clId="{C865F3B5-C869-4A6B-9BFC-08839DD5BFFD}" dt="2022-05-30T21:56:32.079" v="299" actId="1076"/>
          <ac:picMkLst>
            <pc:docMk/>
            <pc:sldMk cId="10702720" sldId="2079"/>
            <ac:picMk id="10" creationId="{C6F1F73E-A912-2211-74EC-C8BF6A137937}"/>
          </ac:picMkLst>
        </pc:picChg>
        <pc:picChg chg="add mod">
          <ac:chgData name="Brian Jackett" userId="e2c557f4-fffa-4012-a1e1-e15087bfdbac" providerId="ADAL" clId="{C865F3B5-C869-4A6B-9BFC-08839DD5BFFD}" dt="2022-05-30T21:56:40.100" v="300" actId="1076"/>
          <ac:picMkLst>
            <pc:docMk/>
            <pc:sldMk cId="10702720" sldId="2079"/>
            <ac:picMk id="12" creationId="{675A5F2F-8CC0-046F-22BB-DD0847944752}"/>
          </ac:picMkLst>
        </pc:picChg>
      </pc:sldChg>
      <pc:sldChg chg="del">
        <pc:chgData name="Brian Jackett" userId="e2c557f4-fffa-4012-a1e1-e15087bfdbac" providerId="ADAL" clId="{C865F3B5-C869-4A6B-9BFC-08839DD5BFFD}" dt="2022-05-23T19:42:18.300" v="22" actId="47"/>
        <pc:sldMkLst>
          <pc:docMk/>
          <pc:sldMk cId="979604221" sldId="11618"/>
        </pc:sldMkLst>
      </pc:sldChg>
      <pc:sldChg chg="addSp delSp modSp mod">
        <pc:chgData name="Brian Jackett" userId="e2c557f4-fffa-4012-a1e1-e15087bfdbac" providerId="ADAL" clId="{C865F3B5-C869-4A6B-9BFC-08839DD5BFFD}" dt="2022-05-30T21:57:14.696" v="316" actId="1076"/>
        <pc:sldMkLst>
          <pc:docMk/>
          <pc:sldMk cId="778883926" sldId="2076136264"/>
        </pc:sldMkLst>
        <pc:spChg chg="add del mod">
          <ac:chgData name="Brian Jackett" userId="e2c557f4-fffa-4012-a1e1-e15087bfdbac" providerId="ADAL" clId="{C865F3B5-C869-4A6B-9BFC-08839DD5BFFD}" dt="2022-05-30T21:56:49.146" v="302" actId="478"/>
          <ac:spMkLst>
            <pc:docMk/>
            <pc:sldMk cId="778883926" sldId="2076136264"/>
            <ac:spMk id="7" creationId="{011911D1-0AF4-9CDA-0612-B118CABAF328}"/>
          </ac:spMkLst>
        </pc:spChg>
        <pc:spChg chg="mod">
          <ac:chgData name="Brian Jackett" userId="e2c557f4-fffa-4012-a1e1-e15087bfdbac" providerId="ADAL" clId="{C865F3B5-C869-4A6B-9BFC-08839DD5BFFD}" dt="2022-05-23T19:52:18.242" v="208" actId="113"/>
          <ac:spMkLst>
            <pc:docMk/>
            <pc:sldMk cId="778883926" sldId="2076136264"/>
            <ac:spMk id="14" creationId="{953584C8-8734-42EA-AD16-6AA2B405D249}"/>
          </ac:spMkLst>
        </pc:spChg>
        <pc:picChg chg="del">
          <ac:chgData name="Brian Jackett" userId="e2c557f4-fffa-4012-a1e1-e15087bfdbac" providerId="ADAL" clId="{C865F3B5-C869-4A6B-9BFC-08839DD5BFFD}" dt="2022-05-23T19:52:44.019" v="211" actId="478"/>
          <ac:picMkLst>
            <pc:docMk/>
            <pc:sldMk cId="778883926" sldId="2076136264"/>
            <ac:picMk id="3" creationId="{001B0547-4E02-D27F-E3C5-88BE7D5A5E98}"/>
          </ac:picMkLst>
        </pc:picChg>
        <pc:picChg chg="add mod">
          <ac:chgData name="Brian Jackett" userId="e2c557f4-fffa-4012-a1e1-e15087bfdbac" providerId="ADAL" clId="{C865F3B5-C869-4A6B-9BFC-08839DD5BFFD}" dt="2022-05-30T21:57:14.696" v="316" actId="1076"/>
          <ac:picMkLst>
            <pc:docMk/>
            <pc:sldMk cId="778883926" sldId="2076136264"/>
            <ac:picMk id="3" creationId="{A8970F7F-FC2D-6C6A-5523-8FF9674EB99D}"/>
          </ac:picMkLst>
        </pc:picChg>
        <pc:picChg chg="add mod">
          <ac:chgData name="Brian Jackett" userId="e2c557f4-fffa-4012-a1e1-e15087bfdbac" providerId="ADAL" clId="{C865F3B5-C869-4A6B-9BFC-08839DD5BFFD}" dt="2022-05-30T21:57:12.700" v="315" actId="1076"/>
          <ac:picMkLst>
            <pc:docMk/>
            <pc:sldMk cId="778883926" sldId="2076136264"/>
            <ac:picMk id="5" creationId="{5D52A98A-80FF-A7ED-FC2D-BFDCC65A4F82}"/>
          </ac:picMkLst>
        </pc:picChg>
        <pc:picChg chg="del">
          <ac:chgData name="Brian Jackett" userId="e2c557f4-fffa-4012-a1e1-e15087bfdbac" providerId="ADAL" clId="{C865F3B5-C869-4A6B-9BFC-08839DD5BFFD}" dt="2022-05-23T19:52:42.911" v="209" actId="478"/>
          <ac:picMkLst>
            <pc:docMk/>
            <pc:sldMk cId="778883926" sldId="2076136264"/>
            <ac:picMk id="5" creationId="{BE681916-7C2B-B34E-4D17-98F77D0861E6}"/>
          </ac:picMkLst>
        </pc:picChg>
        <pc:picChg chg="add mod">
          <ac:chgData name="Brian Jackett" userId="e2c557f4-fffa-4012-a1e1-e15087bfdbac" providerId="ADAL" clId="{C865F3B5-C869-4A6B-9BFC-08839DD5BFFD}" dt="2022-05-30T21:57:07.869" v="313" actId="1076"/>
          <ac:picMkLst>
            <pc:docMk/>
            <pc:sldMk cId="778883926" sldId="2076136264"/>
            <ac:picMk id="9" creationId="{63025775-2D5B-AC71-513D-B952CC1C9279}"/>
          </ac:picMkLst>
        </pc:picChg>
        <pc:picChg chg="del">
          <ac:chgData name="Brian Jackett" userId="e2c557f4-fffa-4012-a1e1-e15087bfdbac" providerId="ADAL" clId="{C865F3B5-C869-4A6B-9BFC-08839DD5BFFD}" dt="2022-05-23T19:52:43.496" v="210" actId="478"/>
          <ac:picMkLst>
            <pc:docMk/>
            <pc:sldMk cId="778883926" sldId="2076136264"/>
            <ac:picMk id="10" creationId="{17509671-9A78-0791-2022-B25873EE64D7}"/>
          </ac:picMkLst>
        </pc:picChg>
      </pc:sldChg>
      <pc:sldChg chg="addSp mod">
        <pc:chgData name="Brian Jackett" userId="e2c557f4-fffa-4012-a1e1-e15087bfdbac" providerId="ADAL" clId="{C865F3B5-C869-4A6B-9BFC-08839DD5BFFD}" dt="2022-05-23T19:42:13.968" v="21" actId="22"/>
        <pc:sldMkLst>
          <pc:docMk/>
          <pc:sldMk cId="1812315545" sldId="2134805597"/>
        </pc:sldMkLst>
        <pc:spChg chg="add">
          <ac:chgData name="Brian Jackett" userId="e2c557f4-fffa-4012-a1e1-e15087bfdbac" providerId="ADAL" clId="{C865F3B5-C869-4A6B-9BFC-08839DD5BFFD}" dt="2022-05-23T19:42:13.968" v="21" actId="22"/>
          <ac:spMkLst>
            <pc:docMk/>
            <pc:sldMk cId="1812315545" sldId="2134805597"/>
            <ac:spMk id="4" creationId="{D5126A69-3167-5B96-18C3-4815CD6EF09D}"/>
          </ac:spMkLst>
        </pc:spChg>
      </pc:sldChg>
      <pc:sldChg chg="modSp mod">
        <pc:chgData name="Brian Jackett" userId="e2c557f4-fffa-4012-a1e1-e15087bfdbac" providerId="ADAL" clId="{C865F3B5-C869-4A6B-9BFC-08839DD5BFFD}" dt="2022-05-23T19:53:08.372" v="215" actId="20577"/>
        <pc:sldMkLst>
          <pc:docMk/>
          <pc:sldMk cId="460153747" sldId="2134805598"/>
        </pc:sldMkLst>
        <pc:spChg chg="mod">
          <ac:chgData name="Brian Jackett" userId="e2c557f4-fffa-4012-a1e1-e15087bfdbac" providerId="ADAL" clId="{C865F3B5-C869-4A6B-9BFC-08839DD5BFFD}" dt="2022-05-23T19:53:08.372" v="215" actId="20577"/>
          <ac:spMkLst>
            <pc:docMk/>
            <pc:sldMk cId="460153747" sldId="2134805598"/>
            <ac:spMk id="2" creationId="{D93BDAB2-0D8E-40FD-BE74-409F9AFD71E2}"/>
          </ac:spMkLst>
        </pc:spChg>
      </pc:sldChg>
      <pc:sldChg chg="addSp delSp modSp mod modAnim modNotesTx">
        <pc:chgData name="Brian Jackett" userId="e2c557f4-fffa-4012-a1e1-e15087bfdbac" providerId="ADAL" clId="{C865F3B5-C869-4A6B-9BFC-08839DD5BFFD}" dt="2022-05-31T13:43:15.183" v="1888" actId="20577"/>
        <pc:sldMkLst>
          <pc:docMk/>
          <pc:sldMk cId="4046856784" sldId="2134805599"/>
        </pc:sldMkLst>
        <pc:spChg chg="del">
          <ac:chgData name="Brian Jackett" userId="e2c557f4-fffa-4012-a1e1-e15087bfdbac" providerId="ADAL" clId="{C865F3B5-C869-4A6B-9BFC-08839DD5BFFD}" dt="2022-05-30T21:59:18.623" v="320" actId="478"/>
          <ac:spMkLst>
            <pc:docMk/>
            <pc:sldMk cId="4046856784" sldId="2134805599"/>
            <ac:spMk id="2" creationId="{99B2BE34-E543-2E95-99BA-916735DB4DCD}"/>
          </ac:spMkLst>
        </pc:spChg>
        <pc:picChg chg="del">
          <ac:chgData name="Brian Jackett" userId="e2c557f4-fffa-4012-a1e1-e15087bfdbac" providerId="ADAL" clId="{C865F3B5-C869-4A6B-9BFC-08839DD5BFFD}" dt="2022-05-23T19:52:58.553" v="212" actId="478"/>
          <ac:picMkLst>
            <pc:docMk/>
            <pc:sldMk cId="4046856784" sldId="2134805599"/>
            <ac:picMk id="4" creationId="{2059A8E3-FFBA-E8BE-B76A-61590B7FFD3B}"/>
          </ac:picMkLst>
        </pc:picChg>
        <pc:picChg chg="add mod">
          <ac:chgData name="Brian Jackett" userId="e2c557f4-fffa-4012-a1e1-e15087bfdbac" providerId="ADAL" clId="{C865F3B5-C869-4A6B-9BFC-08839DD5BFFD}" dt="2022-05-30T21:59:41.747" v="327" actId="14100"/>
          <ac:picMkLst>
            <pc:docMk/>
            <pc:sldMk cId="4046856784" sldId="2134805599"/>
            <ac:picMk id="4" creationId="{6FD6B9FE-9602-C3AB-7161-0DA0BCE84E98}"/>
          </ac:picMkLst>
        </pc:picChg>
        <pc:picChg chg="add mod">
          <ac:chgData name="Brian Jackett" userId="e2c557f4-fffa-4012-a1e1-e15087bfdbac" providerId="ADAL" clId="{C865F3B5-C869-4A6B-9BFC-08839DD5BFFD}" dt="2022-05-30T21:59:45.622" v="341" actId="1037"/>
          <ac:picMkLst>
            <pc:docMk/>
            <pc:sldMk cId="4046856784" sldId="2134805599"/>
            <ac:picMk id="6" creationId="{37064E2E-6888-4D1F-B731-7843CAF8ADA0}"/>
          </ac:picMkLst>
        </pc:picChg>
        <pc:picChg chg="del">
          <ac:chgData name="Brian Jackett" userId="e2c557f4-fffa-4012-a1e1-e15087bfdbac" providerId="ADAL" clId="{C865F3B5-C869-4A6B-9BFC-08839DD5BFFD}" dt="2022-05-23T19:52:59.154" v="213" actId="478"/>
          <ac:picMkLst>
            <pc:docMk/>
            <pc:sldMk cId="4046856784" sldId="2134805599"/>
            <ac:picMk id="9" creationId="{BD6456D2-34BA-7498-9066-0F30DFA631CB}"/>
          </ac:picMkLst>
        </pc:picChg>
      </pc:sldChg>
      <pc:sldChg chg="del">
        <pc:chgData name="Brian Jackett" userId="e2c557f4-fffa-4012-a1e1-e15087bfdbac" providerId="ADAL" clId="{C865F3B5-C869-4A6B-9BFC-08839DD5BFFD}" dt="2022-05-23T19:42:39.821" v="26" actId="47"/>
        <pc:sldMkLst>
          <pc:docMk/>
          <pc:sldMk cId="456320588" sldId="2145707281"/>
        </pc:sldMkLst>
      </pc:sldChg>
      <pc:sldChg chg="addSp delSp modSp add mod addAnim delAnim modAnim modNotesTx">
        <pc:chgData name="Brian Jackett" userId="e2c557f4-fffa-4012-a1e1-e15087bfdbac" providerId="ADAL" clId="{C865F3B5-C869-4A6B-9BFC-08839DD5BFFD}" dt="2022-05-31T13:58:53.292" v="2542" actId="20577"/>
        <pc:sldMkLst>
          <pc:docMk/>
          <pc:sldMk cId="1985673936" sldId="2145707281"/>
        </pc:sldMkLst>
        <pc:picChg chg="add mod">
          <ac:chgData name="Brian Jackett" userId="e2c557f4-fffa-4012-a1e1-e15087bfdbac" providerId="ADAL" clId="{C865F3B5-C869-4A6B-9BFC-08839DD5BFFD}" dt="2022-05-31T13:42:27.496" v="1878" actId="1076"/>
          <ac:picMkLst>
            <pc:docMk/>
            <pc:sldMk cId="1985673936" sldId="2145707281"/>
            <ac:picMk id="3" creationId="{A4335D25-6866-516C-545F-BB70DB804A97}"/>
          </ac:picMkLst>
        </pc:picChg>
        <pc:picChg chg="del">
          <ac:chgData name="Brian Jackett" userId="e2c557f4-fffa-4012-a1e1-e15087bfdbac" providerId="ADAL" clId="{C865F3B5-C869-4A6B-9BFC-08839DD5BFFD}" dt="2022-05-30T22:00:18.674" v="343" actId="478"/>
          <ac:picMkLst>
            <pc:docMk/>
            <pc:sldMk cId="1985673936" sldId="2145707281"/>
            <ac:picMk id="4" creationId="{6FD6B9FE-9602-C3AB-7161-0DA0BCE84E98}"/>
          </ac:picMkLst>
        </pc:picChg>
        <pc:picChg chg="add mod">
          <ac:chgData name="Brian Jackett" userId="e2c557f4-fffa-4012-a1e1-e15087bfdbac" providerId="ADAL" clId="{C865F3B5-C869-4A6B-9BFC-08839DD5BFFD}" dt="2022-05-31T13:42:18.574" v="1876" actId="1076"/>
          <ac:picMkLst>
            <pc:docMk/>
            <pc:sldMk cId="1985673936" sldId="2145707281"/>
            <ac:picMk id="4" creationId="{EEF7CA7B-F07A-41C0-3D17-FBEEDA20AAC0}"/>
          </ac:picMkLst>
        </pc:picChg>
        <pc:picChg chg="del">
          <ac:chgData name="Brian Jackett" userId="e2c557f4-fffa-4012-a1e1-e15087bfdbac" providerId="ADAL" clId="{C865F3B5-C869-4A6B-9BFC-08839DD5BFFD}" dt="2022-05-30T22:00:20.205" v="344" actId="478"/>
          <ac:picMkLst>
            <pc:docMk/>
            <pc:sldMk cId="1985673936" sldId="2145707281"/>
            <ac:picMk id="6" creationId="{37064E2E-6888-4D1F-B731-7843CAF8ADA0}"/>
          </ac:picMkLst>
        </pc:picChg>
        <pc:picChg chg="add mod modCrop">
          <ac:chgData name="Brian Jackett" userId="e2c557f4-fffa-4012-a1e1-e15087bfdbac" providerId="ADAL" clId="{C865F3B5-C869-4A6B-9BFC-08839DD5BFFD}" dt="2022-05-30T22:03:13.010" v="373" actId="1076"/>
          <ac:picMkLst>
            <pc:docMk/>
            <pc:sldMk cId="1985673936" sldId="2145707281"/>
            <ac:picMk id="7" creationId="{3491970F-F80F-11AA-5BBA-2211646BE767}"/>
          </ac:picMkLst>
        </pc:picChg>
        <pc:picChg chg="add del mod">
          <ac:chgData name="Brian Jackett" userId="e2c557f4-fffa-4012-a1e1-e15087bfdbac" providerId="ADAL" clId="{C865F3B5-C869-4A6B-9BFC-08839DD5BFFD}" dt="2022-05-31T13:41:58.327" v="1869"/>
          <ac:picMkLst>
            <pc:docMk/>
            <pc:sldMk cId="1985673936" sldId="2145707281"/>
            <ac:picMk id="9" creationId="{3A1094C4-56CE-7161-59EE-9560162779EE}"/>
          </ac:picMkLst>
        </pc:picChg>
        <pc:picChg chg="add del mod">
          <ac:chgData name="Brian Jackett" userId="e2c557f4-fffa-4012-a1e1-e15087bfdbac" providerId="ADAL" clId="{C865F3B5-C869-4A6B-9BFC-08839DD5BFFD}" dt="2022-05-30T22:01:49.108" v="355" actId="478"/>
          <ac:picMkLst>
            <pc:docMk/>
            <pc:sldMk cId="1985673936" sldId="2145707281"/>
            <ac:picMk id="9" creationId="{6FAEB91F-B205-A517-2D6D-FDEFA9395166}"/>
          </ac:picMkLst>
        </pc:picChg>
        <pc:picChg chg="add mod modCrop">
          <ac:chgData name="Brian Jackett" userId="e2c557f4-fffa-4012-a1e1-e15087bfdbac" providerId="ADAL" clId="{C865F3B5-C869-4A6B-9BFC-08839DD5BFFD}" dt="2022-05-30T22:03:16.782" v="374" actId="1076"/>
          <ac:picMkLst>
            <pc:docMk/>
            <pc:sldMk cId="1985673936" sldId="2145707281"/>
            <ac:picMk id="11" creationId="{729D2BE0-8615-EF1F-24C6-F44F43EF3763}"/>
          </ac:picMkLst>
        </pc:picChg>
        <pc:picChg chg="add mod">
          <ac:chgData name="Brian Jackett" userId="e2c557f4-fffa-4012-a1e1-e15087bfdbac" providerId="ADAL" clId="{C865F3B5-C869-4A6B-9BFC-08839DD5BFFD}" dt="2022-05-31T13:42:31.861" v="1879" actId="1076"/>
          <ac:picMkLst>
            <pc:docMk/>
            <pc:sldMk cId="1985673936" sldId="2145707281"/>
            <ac:picMk id="15" creationId="{09DE624C-56F4-5458-2998-3638A75F65DA}"/>
          </ac:picMkLst>
        </pc:picChg>
      </pc:sldChg>
      <pc:sldChg chg="modSp add mod ord">
        <pc:chgData name="Brian Jackett" userId="e2c557f4-fffa-4012-a1e1-e15087bfdbac" providerId="ADAL" clId="{C865F3B5-C869-4A6B-9BFC-08839DD5BFFD}" dt="2022-05-30T22:09:59.151" v="593" actId="20577"/>
        <pc:sldMkLst>
          <pc:docMk/>
          <pc:sldMk cId="898779474" sldId="2145707282"/>
        </pc:sldMkLst>
        <pc:spChg chg="mod">
          <ac:chgData name="Brian Jackett" userId="e2c557f4-fffa-4012-a1e1-e15087bfdbac" providerId="ADAL" clId="{C865F3B5-C869-4A6B-9BFC-08839DD5BFFD}" dt="2022-05-30T22:05:04.720" v="411" actId="20577"/>
          <ac:spMkLst>
            <pc:docMk/>
            <pc:sldMk cId="898779474" sldId="2145707282"/>
            <ac:spMk id="6" creationId="{D8732A70-E431-40CE-AE82-955A41715423}"/>
          </ac:spMkLst>
        </pc:spChg>
        <pc:spChg chg="mod">
          <ac:chgData name="Brian Jackett" userId="e2c557f4-fffa-4012-a1e1-e15087bfdbac" providerId="ADAL" clId="{C865F3B5-C869-4A6B-9BFC-08839DD5BFFD}" dt="2022-05-30T22:09:59.151" v="593" actId="20577"/>
          <ac:spMkLst>
            <pc:docMk/>
            <pc:sldMk cId="898779474" sldId="2145707282"/>
            <ac:spMk id="7" creationId="{6F939F32-4E37-4CA3-B710-00610E5E59D3}"/>
          </ac:spMkLst>
        </pc:spChg>
      </pc:sldChg>
      <pc:sldChg chg="del">
        <pc:chgData name="Brian Jackett" userId="e2c557f4-fffa-4012-a1e1-e15087bfdbac" providerId="ADAL" clId="{C865F3B5-C869-4A6B-9BFC-08839DD5BFFD}" dt="2022-05-23T19:42:26.937" v="23" actId="47"/>
        <pc:sldMkLst>
          <pc:docMk/>
          <pc:sldMk cId="2654185869" sldId="2145707282"/>
        </pc:sldMkLst>
      </pc:sldChg>
      <pc:sldChg chg="modSp mod">
        <pc:chgData name="Brian Jackett" userId="e2c557f4-fffa-4012-a1e1-e15087bfdbac" providerId="ADAL" clId="{C865F3B5-C869-4A6B-9BFC-08839DD5BFFD}" dt="2022-05-31T12:46:59.900" v="601" actId="20577"/>
        <pc:sldMkLst>
          <pc:docMk/>
          <pc:sldMk cId="3800984617" sldId="2145707286"/>
        </pc:sldMkLst>
        <pc:spChg chg="mod">
          <ac:chgData name="Brian Jackett" userId="e2c557f4-fffa-4012-a1e1-e15087bfdbac" providerId="ADAL" clId="{C865F3B5-C869-4A6B-9BFC-08839DD5BFFD}" dt="2022-05-31T12:46:59.900" v="601" actId="20577"/>
          <ac:spMkLst>
            <pc:docMk/>
            <pc:sldMk cId="3800984617" sldId="2145707286"/>
            <ac:spMk id="4" creationId="{95293D96-AF7D-3690-7A15-D8E3FA0D21C7}"/>
          </ac:spMkLst>
        </pc:spChg>
      </pc:sldChg>
      <pc:sldMasterChg chg="delSldLayout">
        <pc:chgData name="Brian Jackett" userId="e2c557f4-fffa-4012-a1e1-e15087bfdbac" providerId="ADAL" clId="{C865F3B5-C869-4A6B-9BFC-08839DD5BFFD}" dt="2022-05-23T19:42:26.937" v="23" actId="47"/>
        <pc:sldMasterMkLst>
          <pc:docMk/>
          <pc:sldMasterMk cId="3588427678" sldId="2147484229"/>
        </pc:sldMasterMkLst>
        <pc:sldLayoutChg chg="del">
          <pc:chgData name="Brian Jackett" userId="e2c557f4-fffa-4012-a1e1-e15087bfdbac" providerId="ADAL" clId="{C865F3B5-C869-4A6B-9BFC-08839DD5BFFD}" dt="2022-05-23T19:42:26.937" v="23" actId="47"/>
          <pc:sldLayoutMkLst>
            <pc:docMk/>
            <pc:sldMasterMk cId="3588427678" sldId="2147484229"/>
            <pc:sldLayoutMk cId="1389490201" sldId="2147484652"/>
          </pc:sldLayoutMkLst>
        </pc:sldLayoutChg>
      </pc:sldMasterChg>
    </pc:docChg>
  </pc:docChgLst>
  <pc:docChgLst>
    <pc:chgData name="Wajeed Shaikh" userId="943a82b8-fdb9-4dbf-aa6c-31e37bb9aed6" providerId="ADAL" clId="{D8EC2DC2-75D4-4B87-A3DB-07ECEF6236D0}"/>
    <pc:docChg chg="undo custSel modSld">
      <pc:chgData name="Wajeed Shaikh" userId="943a82b8-fdb9-4dbf-aa6c-31e37bb9aed6" providerId="ADAL" clId="{D8EC2DC2-75D4-4B87-A3DB-07ECEF6236D0}" dt="2022-04-19T14:51:04.098" v="852" actId="1038"/>
      <pc:docMkLst>
        <pc:docMk/>
      </pc:docMkLst>
      <pc:sldChg chg="addSp delSp modSp mod modCm modNotesTx">
        <pc:chgData name="Wajeed Shaikh" userId="943a82b8-fdb9-4dbf-aa6c-31e37bb9aed6" providerId="ADAL" clId="{D8EC2DC2-75D4-4B87-A3DB-07ECEF6236D0}" dt="2022-04-19T14:51:04.098" v="852" actId="1038"/>
        <pc:sldMkLst>
          <pc:docMk/>
          <pc:sldMk cId="1247101359" sldId="2145707276"/>
        </pc:sldMkLst>
        <pc:spChg chg="del mod">
          <ac:chgData name="Wajeed Shaikh" userId="943a82b8-fdb9-4dbf-aa6c-31e37bb9aed6" providerId="ADAL" clId="{D8EC2DC2-75D4-4B87-A3DB-07ECEF6236D0}" dt="2022-04-19T11:21:59.402" v="845" actId="478"/>
          <ac:spMkLst>
            <pc:docMk/>
            <pc:sldMk cId="1247101359" sldId="2145707276"/>
            <ac:spMk id="5" creationId="{819A21E4-328D-BB86-52D2-332160AA1940}"/>
          </ac:spMkLst>
        </pc:spChg>
        <pc:spChg chg="mod">
          <ac:chgData name="Wajeed Shaikh" userId="943a82b8-fdb9-4dbf-aa6c-31e37bb9aed6" providerId="ADAL" clId="{D8EC2DC2-75D4-4B87-A3DB-07ECEF6236D0}" dt="2022-04-19T09:55:34.980" v="147" actId="1076"/>
          <ac:spMkLst>
            <pc:docMk/>
            <pc:sldMk cId="1247101359" sldId="2145707276"/>
            <ac:spMk id="23" creationId="{A2450CC2-0D85-43EC-8DA3-595A6ED0E98F}"/>
          </ac:spMkLst>
        </pc:spChg>
        <pc:spChg chg="mod">
          <ac:chgData name="Wajeed Shaikh" userId="943a82b8-fdb9-4dbf-aa6c-31e37bb9aed6" providerId="ADAL" clId="{D8EC2DC2-75D4-4B87-A3DB-07ECEF6236D0}" dt="2022-04-19T09:58:19.660" v="158" actId="1076"/>
          <ac:spMkLst>
            <pc:docMk/>
            <pc:sldMk cId="1247101359" sldId="2145707276"/>
            <ac:spMk id="25" creationId="{08AA88E9-53A3-4D01-AFB1-A67C77DE2A9F}"/>
          </ac:spMkLst>
        </pc:spChg>
        <pc:spChg chg="mod">
          <ac:chgData name="Wajeed Shaikh" userId="943a82b8-fdb9-4dbf-aa6c-31e37bb9aed6" providerId="ADAL" clId="{D8EC2DC2-75D4-4B87-A3DB-07ECEF6236D0}" dt="2022-04-19T10:33:37.575" v="596" actId="1076"/>
          <ac:spMkLst>
            <pc:docMk/>
            <pc:sldMk cId="1247101359" sldId="2145707276"/>
            <ac:spMk id="34" creationId="{806D5C58-48E5-45BA-A045-EC429FE28F72}"/>
          </ac:spMkLst>
        </pc:spChg>
        <pc:spChg chg="del">
          <ac:chgData name="Wajeed Shaikh" userId="943a82b8-fdb9-4dbf-aa6c-31e37bb9aed6" providerId="ADAL" clId="{D8EC2DC2-75D4-4B87-A3DB-07ECEF6236D0}" dt="2022-04-19T06:20:02.360" v="17" actId="478"/>
          <ac:spMkLst>
            <pc:docMk/>
            <pc:sldMk cId="1247101359" sldId="2145707276"/>
            <ac:spMk id="36" creationId="{CC349540-EF20-DA46-EFFE-CE3FBB8EC5AF}"/>
          </ac:spMkLst>
        </pc:spChg>
        <pc:spChg chg="del">
          <ac:chgData name="Wajeed Shaikh" userId="943a82b8-fdb9-4dbf-aa6c-31e37bb9aed6" providerId="ADAL" clId="{D8EC2DC2-75D4-4B87-A3DB-07ECEF6236D0}" dt="2022-04-19T06:21:32.230" v="21" actId="478"/>
          <ac:spMkLst>
            <pc:docMk/>
            <pc:sldMk cId="1247101359" sldId="2145707276"/>
            <ac:spMk id="39" creationId="{B245FC4C-0E04-B11A-D05E-36A21827F5DE}"/>
          </ac:spMkLst>
        </pc:spChg>
        <pc:spChg chg="mod">
          <ac:chgData name="Wajeed Shaikh" userId="943a82b8-fdb9-4dbf-aa6c-31e37bb9aed6" providerId="ADAL" clId="{D8EC2DC2-75D4-4B87-A3DB-07ECEF6236D0}" dt="2022-04-19T09:55:32.038" v="146" actId="14100"/>
          <ac:spMkLst>
            <pc:docMk/>
            <pc:sldMk cId="1247101359" sldId="2145707276"/>
            <ac:spMk id="48" creationId="{D8D11F0F-488F-4FA5-9758-85820910E7BA}"/>
          </ac:spMkLst>
        </pc:spChg>
        <pc:spChg chg="mod">
          <ac:chgData name="Wajeed Shaikh" userId="943a82b8-fdb9-4dbf-aa6c-31e37bb9aed6" providerId="ADAL" clId="{D8EC2DC2-75D4-4B87-A3DB-07ECEF6236D0}" dt="2022-04-19T06:19:55.092" v="16" actId="404"/>
          <ac:spMkLst>
            <pc:docMk/>
            <pc:sldMk cId="1247101359" sldId="2145707276"/>
            <ac:spMk id="65" creationId="{20B00786-2330-4F60-AEFD-545A4DAE0F4D}"/>
          </ac:spMkLst>
        </pc:spChg>
        <pc:spChg chg="mod">
          <ac:chgData name="Wajeed Shaikh" userId="943a82b8-fdb9-4dbf-aa6c-31e37bb9aed6" providerId="ADAL" clId="{D8EC2DC2-75D4-4B87-A3DB-07ECEF6236D0}" dt="2022-04-19T08:08:05.443" v="108" actId="1076"/>
          <ac:spMkLst>
            <pc:docMk/>
            <pc:sldMk cId="1247101359" sldId="2145707276"/>
            <ac:spMk id="73" creationId="{1F207C2B-FC32-45FD-8665-FEC0532C2A3E}"/>
          </ac:spMkLst>
        </pc:spChg>
        <pc:picChg chg="add mod">
          <ac:chgData name="Wajeed Shaikh" userId="943a82b8-fdb9-4dbf-aa6c-31e37bb9aed6" providerId="ADAL" clId="{D8EC2DC2-75D4-4B87-A3DB-07ECEF6236D0}" dt="2022-04-19T09:57:30.036" v="148" actId="1076"/>
          <ac:picMkLst>
            <pc:docMk/>
            <pc:sldMk cId="1247101359" sldId="2145707276"/>
            <ac:picMk id="4" creationId="{BAFCC519-35E3-4F9C-A482-41396706292B}"/>
          </ac:picMkLst>
        </pc:picChg>
        <pc:picChg chg="add mod">
          <ac:chgData name="Wajeed Shaikh" userId="943a82b8-fdb9-4dbf-aa6c-31e37bb9aed6" providerId="ADAL" clId="{D8EC2DC2-75D4-4B87-A3DB-07ECEF6236D0}" dt="2022-04-19T14:51:04.098" v="852" actId="1038"/>
          <ac:picMkLst>
            <pc:docMk/>
            <pc:sldMk cId="1247101359" sldId="2145707276"/>
            <ac:picMk id="7" creationId="{37A1AF0C-9D4B-7C9B-4945-6658DF5C04E7}"/>
          </ac:picMkLst>
        </pc:picChg>
        <pc:picChg chg="mod">
          <ac:chgData name="Wajeed Shaikh" userId="943a82b8-fdb9-4dbf-aa6c-31e37bb9aed6" providerId="ADAL" clId="{D8EC2DC2-75D4-4B87-A3DB-07ECEF6236D0}" dt="2022-04-19T09:58:19.660" v="158" actId="1076"/>
          <ac:picMkLst>
            <pc:docMk/>
            <pc:sldMk cId="1247101359" sldId="2145707276"/>
            <ac:picMk id="8" creationId="{413472EE-CFF1-0844-0FEC-03A9EE338C47}"/>
          </ac:picMkLst>
        </pc:picChg>
        <pc:picChg chg="add del mod">
          <ac:chgData name="Wajeed Shaikh" userId="943a82b8-fdb9-4dbf-aa6c-31e37bb9aed6" providerId="ADAL" clId="{D8EC2DC2-75D4-4B87-A3DB-07ECEF6236D0}" dt="2022-04-19T09:58:01.269" v="157" actId="478"/>
          <ac:picMkLst>
            <pc:docMk/>
            <pc:sldMk cId="1247101359" sldId="2145707276"/>
            <ac:picMk id="14" creationId="{BE992159-5AAD-02B2-BC6A-993C552ED2C1}"/>
          </ac:picMkLst>
        </pc:picChg>
        <pc:picChg chg="del">
          <ac:chgData name="Wajeed Shaikh" userId="943a82b8-fdb9-4dbf-aa6c-31e37bb9aed6" providerId="ADAL" clId="{D8EC2DC2-75D4-4B87-A3DB-07ECEF6236D0}" dt="2022-04-19T06:19:41.946" v="2" actId="478"/>
          <ac:picMkLst>
            <pc:docMk/>
            <pc:sldMk cId="1247101359" sldId="2145707276"/>
            <ac:picMk id="1026" creationId="{92D0A6CB-3AED-9463-F6A1-FDF670DD49C1}"/>
          </ac:picMkLst>
        </pc:picChg>
        <pc:picChg chg="del">
          <ac:chgData name="Wajeed Shaikh" userId="943a82b8-fdb9-4dbf-aa6c-31e37bb9aed6" providerId="ADAL" clId="{D8EC2DC2-75D4-4B87-A3DB-07ECEF6236D0}" dt="2022-04-19T06:21:31.150" v="20" actId="478"/>
          <ac:picMkLst>
            <pc:docMk/>
            <pc:sldMk cId="1247101359" sldId="2145707276"/>
            <ac:picMk id="1028" creationId="{93A45B48-309F-9ECF-187F-995D3AEAC85C}"/>
          </ac:picMkLst>
        </pc:picChg>
      </pc:sldChg>
    </pc:docChg>
  </pc:docChgLst>
  <pc:docChgLst>
    <pc:chgData name="Brian Jackett" userId="e2c557f4-fffa-4012-a1e1-e15087bfdbac" providerId="ADAL" clId="{A3D7224D-CD8D-4BD5-8C08-ED9B93D04812}"/>
    <pc:docChg chg="custSel modSld">
      <pc:chgData name="Brian Jackett" userId="e2c557f4-fffa-4012-a1e1-e15087bfdbac" providerId="ADAL" clId="{A3D7224D-CD8D-4BD5-8C08-ED9B93D04812}" dt="2021-12-14T11:18:30.711" v="18" actId="1076"/>
      <pc:docMkLst>
        <pc:docMk/>
      </pc:docMkLst>
      <pc:sldChg chg="modSp">
        <pc:chgData name="Brian Jackett" userId="e2c557f4-fffa-4012-a1e1-e15087bfdbac" providerId="ADAL" clId="{A3D7224D-CD8D-4BD5-8C08-ED9B93D04812}" dt="2021-12-10T19:26:12.813" v="2" actId="20577"/>
        <pc:sldMkLst>
          <pc:docMk/>
          <pc:sldMk cId="287163252" sldId="1567"/>
        </pc:sldMkLst>
        <pc:spChg chg="mod">
          <ac:chgData name="Brian Jackett" userId="e2c557f4-fffa-4012-a1e1-e15087bfdbac" providerId="ADAL" clId="{A3D7224D-CD8D-4BD5-8C08-ED9B93D04812}" dt="2021-12-10T19:26:12.813" v="2" actId="20577"/>
          <ac:spMkLst>
            <pc:docMk/>
            <pc:sldMk cId="287163252" sldId="1567"/>
            <ac:spMk id="5" creationId="{9B6ECC88-D921-48D6-BA85-F52F354F9C35}"/>
          </ac:spMkLst>
        </pc:spChg>
      </pc:sldChg>
      <pc:sldChg chg="addSp delSp modSp mod">
        <pc:chgData name="Brian Jackett" userId="e2c557f4-fffa-4012-a1e1-e15087bfdbac" providerId="ADAL" clId="{A3D7224D-CD8D-4BD5-8C08-ED9B93D04812}" dt="2021-12-14T11:18:30.711" v="18" actId="1076"/>
        <pc:sldMkLst>
          <pc:docMk/>
          <pc:sldMk cId="4046856784" sldId="2134805599"/>
        </pc:sldMkLst>
        <pc:spChg chg="del ord">
          <ac:chgData name="Brian Jackett" userId="e2c557f4-fffa-4012-a1e1-e15087bfdbac" providerId="ADAL" clId="{A3D7224D-CD8D-4BD5-8C08-ED9B93D04812}" dt="2021-12-14T11:18:14.751" v="14" actId="478"/>
          <ac:spMkLst>
            <pc:docMk/>
            <pc:sldMk cId="4046856784" sldId="2134805599"/>
            <ac:spMk id="2" creationId="{4A038C55-4C11-4956-AF87-AFA5251FADD1}"/>
          </ac:spMkLst>
        </pc:spChg>
        <pc:picChg chg="add del mod">
          <ac:chgData name="Brian Jackett" userId="e2c557f4-fffa-4012-a1e1-e15087bfdbac" providerId="ADAL" clId="{A3D7224D-CD8D-4BD5-8C08-ED9B93D04812}" dt="2021-12-14T11:12:52.162" v="7" actId="478"/>
          <ac:picMkLst>
            <pc:docMk/>
            <pc:sldMk cId="4046856784" sldId="2134805599"/>
            <ac:picMk id="4" creationId="{A36FD18C-AAE7-4134-BB0E-776DB877CBCF}"/>
          </ac:picMkLst>
        </pc:picChg>
        <pc:picChg chg="add mod">
          <ac:chgData name="Brian Jackett" userId="e2c557f4-fffa-4012-a1e1-e15087bfdbac" providerId="ADAL" clId="{A3D7224D-CD8D-4BD5-8C08-ED9B93D04812}" dt="2021-12-14T11:18:26.952" v="17" actId="14100"/>
          <ac:picMkLst>
            <pc:docMk/>
            <pc:sldMk cId="4046856784" sldId="2134805599"/>
            <ac:picMk id="5" creationId="{6FB157B0-3210-447A-B43D-E8E2C727BBA5}"/>
          </ac:picMkLst>
        </pc:picChg>
        <pc:picChg chg="add mod">
          <ac:chgData name="Brian Jackett" userId="e2c557f4-fffa-4012-a1e1-e15087bfdbac" providerId="ADAL" clId="{A3D7224D-CD8D-4BD5-8C08-ED9B93D04812}" dt="2021-12-14T11:18:30.711" v="18" actId="1076"/>
          <ac:picMkLst>
            <pc:docMk/>
            <pc:sldMk cId="4046856784" sldId="2134805599"/>
            <ac:picMk id="7" creationId="{93001DF5-9087-4B0A-996D-1A937CAEC3C6}"/>
          </ac:picMkLst>
        </pc:picChg>
      </pc:sldChg>
    </pc:docChg>
  </pc:docChgLst>
  <pc:docChgLst>
    <pc:chgData name="David Warner" userId="S::david_dwarnerii.com#ext#@microsoft.onmicrosoft.com::acafcf14-4098-4a83-9425-e73571277a06" providerId="AD" clId="Web-{7690B8EE-2FD2-48BD-A797-463A53F1F909}"/>
    <pc:docChg chg="modSld">
      <pc:chgData name="David Warner" userId="S::david_dwarnerii.com#ext#@microsoft.onmicrosoft.com::acafcf14-4098-4a83-9425-e73571277a06" providerId="AD" clId="Web-{7690B8EE-2FD2-48BD-A797-463A53F1F909}" dt="2021-01-26T15:23:55.346" v="29" actId="14100"/>
      <pc:docMkLst>
        <pc:docMk/>
      </pc:docMkLst>
      <pc:sldChg chg="modSp">
        <pc:chgData name="David Warner" userId="S::david_dwarnerii.com#ext#@microsoft.onmicrosoft.com::acafcf14-4098-4a83-9425-e73571277a06" providerId="AD" clId="Web-{7690B8EE-2FD2-48BD-A797-463A53F1F909}" dt="2021-01-26T15:23:55.346" v="29" actId="14100"/>
        <pc:sldMkLst>
          <pc:docMk/>
          <pc:sldMk cId="357588276" sldId="2076136388"/>
        </pc:sldMkLst>
        <pc:spChg chg="mod">
          <ac:chgData name="David Warner" userId="S::david_dwarnerii.com#ext#@microsoft.onmicrosoft.com::acafcf14-4098-4a83-9425-e73571277a06" providerId="AD" clId="Web-{7690B8EE-2FD2-48BD-A797-463A53F1F909}" dt="2021-01-26T15:23:55.346" v="29" actId="14100"/>
          <ac:spMkLst>
            <pc:docMk/>
            <pc:sldMk cId="357588276" sldId="2076136388"/>
            <ac:spMk id="4" creationId="{2D335D26-370D-4789-877A-3BC2EBF899C8}"/>
          </ac:spMkLst>
        </pc:spChg>
      </pc:sldChg>
    </pc:docChg>
  </pc:docChgLst>
  <pc:docChgLst>
    <pc:chgData name="Vesa Juvonen" userId="c7243be1-99a3-4752-ab2a-0cf698cf8236" providerId="ADAL" clId="{ECCEA630-B9E2-4D58-A8E8-CD8CC4DFF8EB}"/>
    <pc:docChg chg="undo custSel addSld delSld modSld modSection">
      <pc:chgData name="Vesa Juvonen" userId="c7243be1-99a3-4752-ab2a-0cf698cf8236" providerId="ADAL" clId="{ECCEA630-B9E2-4D58-A8E8-CD8CC4DFF8EB}" dt="2022-04-05T16:51:50.854" v="2078" actId="20577"/>
      <pc:docMkLst>
        <pc:docMk/>
      </pc:docMkLst>
      <pc:sldChg chg="addCm delCm">
        <pc:chgData name="Vesa Juvonen" userId="c7243be1-99a3-4752-ab2a-0cf698cf8236" providerId="ADAL" clId="{ECCEA630-B9E2-4D58-A8E8-CD8CC4DFF8EB}" dt="2022-04-01T11:58:44.245" v="34"/>
        <pc:sldMkLst>
          <pc:docMk/>
          <pc:sldMk cId="792834091" sldId="265"/>
        </pc:sldMkLst>
      </pc:sldChg>
      <pc:sldChg chg="modSp mod">
        <pc:chgData name="Vesa Juvonen" userId="c7243be1-99a3-4752-ab2a-0cf698cf8236" providerId="ADAL" clId="{ECCEA630-B9E2-4D58-A8E8-CD8CC4DFF8EB}" dt="2022-04-01T11:58:14.556" v="32" actId="6549"/>
        <pc:sldMkLst>
          <pc:docMk/>
          <pc:sldMk cId="2967945684" sldId="277"/>
        </pc:sldMkLst>
        <pc:spChg chg="mod">
          <ac:chgData name="Vesa Juvonen" userId="c7243be1-99a3-4752-ab2a-0cf698cf8236" providerId="ADAL" clId="{ECCEA630-B9E2-4D58-A8E8-CD8CC4DFF8EB}" dt="2022-04-01T11:58:14.556" v="32" actId="6549"/>
          <ac:spMkLst>
            <pc:docMk/>
            <pc:sldMk cId="2967945684" sldId="277"/>
            <ac:spMk id="4" creationId="{A04E16D6-6682-4068-BF11-BA8E4E8E1BBC}"/>
          </ac:spMkLst>
        </pc:spChg>
      </pc:sldChg>
      <pc:sldChg chg="modSp mod">
        <pc:chgData name="Vesa Juvonen" userId="c7243be1-99a3-4752-ab2a-0cf698cf8236" providerId="ADAL" clId="{ECCEA630-B9E2-4D58-A8E8-CD8CC4DFF8EB}" dt="2022-04-05T16:51:50.854" v="2078" actId="20577"/>
        <pc:sldMkLst>
          <pc:docMk/>
          <pc:sldMk cId="287163252" sldId="1567"/>
        </pc:sldMkLst>
        <pc:spChg chg="mod">
          <ac:chgData name="Vesa Juvonen" userId="c7243be1-99a3-4752-ab2a-0cf698cf8236" providerId="ADAL" clId="{ECCEA630-B9E2-4D58-A8E8-CD8CC4DFF8EB}" dt="2022-04-01T11:57:40.316" v="19" actId="20577"/>
          <ac:spMkLst>
            <pc:docMk/>
            <pc:sldMk cId="287163252" sldId="1567"/>
            <ac:spMk id="5" creationId="{9B6ECC88-D921-48D6-BA85-F52F354F9C35}"/>
          </ac:spMkLst>
        </pc:spChg>
        <pc:spChg chg="mod">
          <ac:chgData name="Vesa Juvonen" userId="c7243be1-99a3-4752-ab2a-0cf698cf8236" providerId="ADAL" clId="{ECCEA630-B9E2-4D58-A8E8-CD8CC4DFF8EB}" dt="2022-04-05T16:51:50.854" v="2078" actId="20577"/>
          <ac:spMkLst>
            <pc:docMk/>
            <pc:sldMk cId="287163252" sldId="1567"/>
            <ac:spMk id="7" creationId="{00000000-0000-0000-0000-000000000000}"/>
          </ac:spMkLst>
        </pc:spChg>
        <pc:spChg chg="mod">
          <ac:chgData name="Vesa Juvonen" userId="c7243be1-99a3-4752-ab2a-0cf698cf8236" providerId="ADAL" clId="{ECCEA630-B9E2-4D58-A8E8-CD8CC4DFF8EB}" dt="2022-04-01T11:57:45.747" v="27" actId="20577"/>
          <ac:spMkLst>
            <pc:docMk/>
            <pc:sldMk cId="287163252" sldId="1567"/>
            <ac:spMk id="8" creationId="{00000000-0000-0000-0000-000000000000}"/>
          </ac:spMkLst>
        </pc:spChg>
      </pc:sldChg>
      <pc:sldChg chg="addSp delSp modSp mod">
        <pc:chgData name="Vesa Juvonen" userId="c7243be1-99a3-4752-ab2a-0cf698cf8236" providerId="ADAL" clId="{ECCEA630-B9E2-4D58-A8E8-CD8CC4DFF8EB}" dt="2022-04-04T13:34:14.588" v="181" actId="1076"/>
        <pc:sldMkLst>
          <pc:docMk/>
          <pc:sldMk cId="10702720" sldId="2079"/>
        </pc:sldMkLst>
        <pc:spChg chg="add del">
          <ac:chgData name="Vesa Juvonen" userId="c7243be1-99a3-4752-ab2a-0cf698cf8236" providerId="ADAL" clId="{ECCEA630-B9E2-4D58-A8E8-CD8CC4DFF8EB}" dt="2022-04-01T16:41:17.128" v="98"/>
          <ac:spMkLst>
            <pc:docMk/>
            <pc:sldMk cId="10702720" sldId="2079"/>
            <ac:spMk id="6" creationId="{FFE5A0FC-5BAA-47E7-9339-05F4D79CB767}"/>
          </ac:spMkLst>
        </pc:spChg>
        <pc:spChg chg="mod">
          <ac:chgData name="Vesa Juvonen" userId="c7243be1-99a3-4752-ab2a-0cf698cf8236" providerId="ADAL" clId="{ECCEA630-B9E2-4D58-A8E8-CD8CC4DFF8EB}" dt="2022-04-04T13:32:54.615" v="166" actId="20577"/>
          <ac:spMkLst>
            <pc:docMk/>
            <pc:sldMk cId="10702720" sldId="2079"/>
            <ac:spMk id="8" creationId="{00000000-0000-0000-0000-000000000000}"/>
          </ac:spMkLst>
        </pc:spChg>
        <pc:picChg chg="add mod">
          <ac:chgData name="Vesa Juvonen" userId="c7243be1-99a3-4752-ab2a-0cf698cf8236" providerId="ADAL" clId="{ECCEA630-B9E2-4D58-A8E8-CD8CC4DFF8EB}" dt="2022-04-04T13:34:14.588" v="181" actId="1076"/>
          <ac:picMkLst>
            <pc:docMk/>
            <pc:sldMk cId="10702720" sldId="2079"/>
            <ac:picMk id="2" creationId="{94CDD7F5-A832-4A08-9550-FD4BB8C3D0A0}"/>
          </ac:picMkLst>
        </pc:picChg>
        <pc:picChg chg="add del mod">
          <ac:chgData name="Vesa Juvonen" userId="c7243be1-99a3-4752-ab2a-0cf698cf8236" providerId="ADAL" clId="{ECCEA630-B9E2-4D58-A8E8-CD8CC4DFF8EB}" dt="2022-04-04T13:32:47.139" v="159" actId="478"/>
          <ac:picMkLst>
            <pc:docMk/>
            <pc:sldMk cId="10702720" sldId="2079"/>
            <ac:picMk id="4" creationId="{3788FE50-A96B-411F-8EBD-2090C9EC83BF}"/>
          </ac:picMkLst>
        </pc:picChg>
        <pc:picChg chg="add del mod">
          <ac:chgData name="Vesa Juvonen" userId="c7243be1-99a3-4752-ab2a-0cf698cf8236" providerId="ADAL" clId="{ECCEA630-B9E2-4D58-A8E8-CD8CC4DFF8EB}" dt="2022-04-04T13:33:47.953" v="172" actId="478"/>
          <ac:picMkLst>
            <pc:docMk/>
            <pc:sldMk cId="10702720" sldId="2079"/>
            <ac:picMk id="9" creationId="{A81F2C68-A052-058A-7CF7-9EEA3495E646}"/>
          </ac:picMkLst>
        </pc:picChg>
        <pc:picChg chg="add mod ord">
          <ac:chgData name="Vesa Juvonen" userId="c7243be1-99a3-4752-ab2a-0cf698cf8236" providerId="ADAL" clId="{ECCEA630-B9E2-4D58-A8E8-CD8CC4DFF8EB}" dt="2022-04-04T13:34:06.005" v="178" actId="1076"/>
          <ac:picMkLst>
            <pc:docMk/>
            <pc:sldMk cId="10702720" sldId="2079"/>
            <ac:picMk id="10" creationId="{029C524E-F11A-44AB-A1B6-E948D01A3454}"/>
          </ac:picMkLst>
        </pc:picChg>
        <pc:picChg chg="add mod ord">
          <ac:chgData name="Vesa Juvonen" userId="c7243be1-99a3-4752-ab2a-0cf698cf8236" providerId="ADAL" clId="{ECCEA630-B9E2-4D58-A8E8-CD8CC4DFF8EB}" dt="2022-04-04T13:34:06.005" v="178" actId="1076"/>
          <ac:picMkLst>
            <pc:docMk/>
            <pc:sldMk cId="10702720" sldId="2079"/>
            <ac:picMk id="12" creationId="{059E3AB9-DF1F-4CE6-B1CF-F7CBC6CD78C6}"/>
          </ac:picMkLst>
        </pc:picChg>
        <pc:picChg chg="add mod">
          <ac:chgData name="Vesa Juvonen" userId="c7243be1-99a3-4752-ab2a-0cf698cf8236" providerId="ADAL" clId="{ECCEA630-B9E2-4D58-A8E8-CD8CC4DFF8EB}" dt="2022-04-04T13:34:12.692" v="180" actId="1076"/>
          <ac:picMkLst>
            <pc:docMk/>
            <pc:sldMk cId="10702720" sldId="2079"/>
            <ac:picMk id="13" creationId="{A2841EC7-188E-EEE4-65CA-9ACB86368085}"/>
          </ac:picMkLst>
        </pc:picChg>
        <pc:picChg chg="add mod ord">
          <ac:chgData name="Vesa Juvonen" userId="c7243be1-99a3-4752-ab2a-0cf698cf8236" providerId="ADAL" clId="{ECCEA630-B9E2-4D58-A8E8-CD8CC4DFF8EB}" dt="2022-04-04T13:34:06.005" v="178" actId="1076"/>
          <ac:picMkLst>
            <pc:docMk/>
            <pc:sldMk cId="10702720" sldId="2079"/>
            <ac:picMk id="14" creationId="{59E0D364-CE6C-4A9D-9441-F25A23B8E54D}"/>
          </ac:picMkLst>
        </pc:picChg>
        <pc:picChg chg="add del">
          <ac:chgData name="Vesa Juvonen" userId="c7243be1-99a3-4752-ab2a-0cf698cf8236" providerId="ADAL" clId="{ECCEA630-B9E2-4D58-A8E8-CD8CC4DFF8EB}" dt="2022-04-01T16:43:18.841" v="110" actId="478"/>
          <ac:picMkLst>
            <pc:docMk/>
            <pc:sldMk cId="10702720" sldId="2079"/>
            <ac:picMk id="1026" creationId="{D0BB552E-162E-4844-BEC0-04862843E5C0}"/>
          </ac:picMkLst>
        </pc:picChg>
        <pc:picChg chg="add del">
          <ac:chgData name="Vesa Juvonen" userId="c7243be1-99a3-4752-ab2a-0cf698cf8236" providerId="ADAL" clId="{ECCEA630-B9E2-4D58-A8E8-CD8CC4DFF8EB}" dt="2022-04-01T16:43:18.841" v="110" actId="478"/>
          <ac:picMkLst>
            <pc:docMk/>
            <pc:sldMk cId="10702720" sldId="2079"/>
            <ac:picMk id="1028" creationId="{650C303F-8D56-408B-B372-5AC0471BC086}"/>
          </ac:picMkLst>
        </pc:picChg>
        <pc:picChg chg="add del">
          <ac:chgData name="Vesa Juvonen" userId="c7243be1-99a3-4752-ab2a-0cf698cf8236" providerId="ADAL" clId="{ECCEA630-B9E2-4D58-A8E8-CD8CC4DFF8EB}" dt="2022-04-01T16:43:18.841" v="110" actId="478"/>
          <ac:picMkLst>
            <pc:docMk/>
            <pc:sldMk cId="10702720" sldId="2079"/>
            <ac:picMk id="2052" creationId="{11CF9187-81B4-4186-B976-5D6E9E571406}"/>
          </ac:picMkLst>
        </pc:picChg>
      </pc:sldChg>
      <pc:sldChg chg="addSp delSp modSp mod">
        <pc:chgData name="Vesa Juvonen" userId="c7243be1-99a3-4752-ab2a-0cf698cf8236" providerId="ADAL" clId="{ECCEA630-B9E2-4D58-A8E8-CD8CC4DFF8EB}" dt="2022-04-04T13:34:40.418" v="185" actId="1076"/>
        <pc:sldMkLst>
          <pc:docMk/>
          <pc:sldMk cId="778883926" sldId="2076136264"/>
        </pc:sldMkLst>
        <pc:spChg chg="mod">
          <ac:chgData name="Vesa Juvonen" userId="c7243be1-99a3-4752-ab2a-0cf698cf8236" providerId="ADAL" clId="{ECCEA630-B9E2-4D58-A8E8-CD8CC4DFF8EB}" dt="2022-04-04T13:32:33.238" v="157" actId="20577"/>
          <ac:spMkLst>
            <pc:docMk/>
            <pc:sldMk cId="778883926" sldId="2076136264"/>
            <ac:spMk id="14" creationId="{953584C8-8734-42EA-AD16-6AA2B405D249}"/>
          </ac:spMkLst>
        </pc:spChg>
        <pc:picChg chg="add mod">
          <ac:chgData name="Vesa Juvonen" userId="c7243be1-99a3-4752-ab2a-0cf698cf8236" providerId="ADAL" clId="{ECCEA630-B9E2-4D58-A8E8-CD8CC4DFF8EB}" dt="2022-04-01T16:44:17.611" v="135" actId="1076"/>
          <ac:picMkLst>
            <pc:docMk/>
            <pc:sldMk cId="778883926" sldId="2076136264"/>
            <ac:picMk id="3" creationId="{4499CE74-3B4B-47DC-8C36-E21333ACC5B8}"/>
          </ac:picMkLst>
        </pc:picChg>
        <pc:picChg chg="add mod">
          <ac:chgData name="Vesa Juvonen" userId="c7243be1-99a3-4752-ab2a-0cf698cf8236" providerId="ADAL" clId="{ECCEA630-B9E2-4D58-A8E8-CD8CC4DFF8EB}" dt="2022-04-04T13:34:40.418" v="185" actId="1076"/>
          <ac:picMkLst>
            <pc:docMk/>
            <pc:sldMk cId="778883926" sldId="2076136264"/>
            <ac:picMk id="5" creationId="{8E70F999-5F63-35F1-C4F2-750A5833F595}"/>
          </ac:picMkLst>
        </pc:picChg>
        <pc:picChg chg="del">
          <ac:chgData name="Vesa Juvonen" userId="c7243be1-99a3-4752-ab2a-0cf698cf8236" providerId="ADAL" clId="{ECCEA630-B9E2-4D58-A8E8-CD8CC4DFF8EB}" dt="2022-04-01T16:44:14.891" v="134" actId="478"/>
          <ac:picMkLst>
            <pc:docMk/>
            <pc:sldMk cId="778883926" sldId="2076136264"/>
            <ac:picMk id="5" creationId="{AD2536B2-30D0-4C5F-9346-877B39DBA287}"/>
          </ac:picMkLst>
        </pc:picChg>
        <pc:picChg chg="del">
          <ac:chgData name="Vesa Juvonen" userId="c7243be1-99a3-4752-ab2a-0cf698cf8236" providerId="ADAL" clId="{ECCEA630-B9E2-4D58-A8E8-CD8CC4DFF8EB}" dt="2022-04-01T16:44:14.891" v="134" actId="478"/>
          <ac:picMkLst>
            <pc:docMk/>
            <pc:sldMk cId="778883926" sldId="2076136264"/>
            <ac:picMk id="6" creationId="{A1E4BACA-D3E7-46C0-890B-47555798E5CB}"/>
          </ac:picMkLst>
        </pc:picChg>
        <pc:picChg chg="add del mod">
          <ac:chgData name="Vesa Juvonen" userId="c7243be1-99a3-4752-ab2a-0cf698cf8236" providerId="ADAL" clId="{ECCEA630-B9E2-4D58-A8E8-CD8CC4DFF8EB}" dt="2022-04-04T13:32:29.159" v="155" actId="478"/>
          <ac:picMkLst>
            <pc:docMk/>
            <pc:sldMk cId="778883926" sldId="2076136264"/>
            <ac:picMk id="7" creationId="{C2B26D78-D16C-46D3-A4A3-5CDE49495A18}"/>
          </ac:picMkLst>
        </pc:picChg>
        <pc:picChg chg="del">
          <ac:chgData name="Vesa Juvonen" userId="c7243be1-99a3-4752-ab2a-0cf698cf8236" providerId="ADAL" clId="{ECCEA630-B9E2-4D58-A8E8-CD8CC4DFF8EB}" dt="2022-04-01T16:44:14.891" v="134" actId="478"/>
          <ac:picMkLst>
            <pc:docMk/>
            <pc:sldMk cId="778883926" sldId="2076136264"/>
            <ac:picMk id="9" creationId="{60AA9FD9-EFA4-4BEC-8A12-D23D2528BC22}"/>
          </ac:picMkLst>
        </pc:picChg>
        <pc:picChg chg="add mod">
          <ac:chgData name="Vesa Juvonen" userId="c7243be1-99a3-4752-ab2a-0cf698cf8236" providerId="ADAL" clId="{ECCEA630-B9E2-4D58-A8E8-CD8CC4DFF8EB}" dt="2022-04-04T13:32:41.107" v="158" actId="1076"/>
          <ac:picMkLst>
            <pc:docMk/>
            <pc:sldMk cId="778883926" sldId="2076136264"/>
            <ac:picMk id="11" creationId="{4CBF9CA6-8023-4834-BC16-8AF44C10CC8E}"/>
          </ac:picMkLst>
        </pc:picChg>
        <pc:picChg chg="add mod">
          <ac:chgData name="Vesa Juvonen" userId="c7243be1-99a3-4752-ab2a-0cf698cf8236" providerId="ADAL" clId="{ECCEA630-B9E2-4D58-A8E8-CD8CC4DFF8EB}" dt="2022-04-04T13:32:41.107" v="158" actId="1076"/>
          <ac:picMkLst>
            <pc:docMk/>
            <pc:sldMk cId="778883926" sldId="2076136264"/>
            <ac:picMk id="13" creationId="{CBA9A1ED-6677-4941-B9BF-31C5789B511E}"/>
          </ac:picMkLst>
        </pc:picChg>
        <pc:picChg chg="add mod">
          <ac:chgData name="Vesa Juvonen" userId="c7243be1-99a3-4752-ab2a-0cf698cf8236" providerId="ADAL" clId="{ECCEA630-B9E2-4D58-A8E8-CD8CC4DFF8EB}" dt="2022-04-04T13:32:41.107" v="158" actId="1076"/>
          <ac:picMkLst>
            <pc:docMk/>
            <pc:sldMk cId="778883926" sldId="2076136264"/>
            <ac:picMk id="17" creationId="{E5F25242-DF2A-4E9D-8B93-352C508E7015}"/>
          </ac:picMkLst>
        </pc:picChg>
      </pc:sldChg>
      <pc:sldChg chg="addSp delSp modSp mod">
        <pc:chgData name="Vesa Juvonen" userId="c7243be1-99a3-4752-ab2a-0cf698cf8236" providerId="ADAL" clId="{ECCEA630-B9E2-4D58-A8E8-CD8CC4DFF8EB}" dt="2022-04-04T14:11:00.490" v="199" actId="1038"/>
        <pc:sldMkLst>
          <pc:docMk/>
          <pc:sldMk cId="460153747" sldId="2134805598"/>
        </pc:sldMkLst>
        <pc:picChg chg="del">
          <ac:chgData name="Vesa Juvonen" userId="c7243be1-99a3-4752-ab2a-0cf698cf8236" providerId="ADAL" clId="{ECCEA630-B9E2-4D58-A8E8-CD8CC4DFF8EB}" dt="2022-04-04T14:10:51.005" v="186" actId="478"/>
          <ac:picMkLst>
            <pc:docMk/>
            <pc:sldMk cId="460153747" sldId="2134805598"/>
            <ac:picMk id="9" creationId="{76F7FA60-58C1-4513-9DBC-1B806BFB930E}"/>
          </ac:picMkLst>
        </pc:picChg>
        <pc:picChg chg="add mod">
          <ac:chgData name="Vesa Juvonen" userId="c7243be1-99a3-4752-ab2a-0cf698cf8236" providerId="ADAL" clId="{ECCEA630-B9E2-4D58-A8E8-CD8CC4DFF8EB}" dt="2022-04-04T14:11:00.490" v="199" actId="1038"/>
          <ac:picMkLst>
            <pc:docMk/>
            <pc:sldMk cId="460153747" sldId="2134805598"/>
            <ac:picMk id="13" creationId="{B8D78118-1AF8-2187-3BBB-847010DF1B6D}"/>
          </ac:picMkLst>
        </pc:picChg>
      </pc:sldChg>
      <pc:sldChg chg="addSp delSp modSp mod">
        <pc:chgData name="Vesa Juvonen" userId="c7243be1-99a3-4752-ab2a-0cf698cf8236" providerId="ADAL" clId="{ECCEA630-B9E2-4D58-A8E8-CD8CC4DFF8EB}" dt="2022-04-05T13:55:40.909" v="304" actId="1035"/>
        <pc:sldMkLst>
          <pc:docMk/>
          <pc:sldMk cId="4046856784" sldId="2134805599"/>
        </pc:sldMkLst>
        <pc:spChg chg="add del mod">
          <ac:chgData name="Vesa Juvonen" userId="c7243be1-99a3-4752-ab2a-0cf698cf8236" providerId="ADAL" clId="{ECCEA630-B9E2-4D58-A8E8-CD8CC4DFF8EB}" dt="2022-04-05T13:51:21.617" v="200" actId="478"/>
          <ac:spMkLst>
            <pc:docMk/>
            <pc:sldMk cId="4046856784" sldId="2134805599"/>
            <ac:spMk id="2" creationId="{A6221C75-C9A4-4167-B823-1C84828DE818}"/>
          </ac:spMkLst>
        </pc:spChg>
        <pc:picChg chg="add mod">
          <ac:chgData name="Vesa Juvonen" userId="c7243be1-99a3-4752-ab2a-0cf698cf8236" providerId="ADAL" clId="{ECCEA630-B9E2-4D58-A8E8-CD8CC4DFF8EB}" dt="2022-04-05T13:55:34.546" v="295" actId="1076"/>
          <ac:picMkLst>
            <pc:docMk/>
            <pc:sldMk cId="4046856784" sldId="2134805599"/>
            <ac:picMk id="4" creationId="{C910B9F0-9D75-B5C4-4DD4-E5BF0DC84D66}"/>
          </ac:picMkLst>
        </pc:picChg>
        <pc:picChg chg="del mod">
          <ac:chgData name="Vesa Juvonen" userId="c7243be1-99a3-4752-ab2a-0cf698cf8236" providerId="ADAL" clId="{ECCEA630-B9E2-4D58-A8E8-CD8CC4DFF8EB}" dt="2022-04-01T11:59:07.204" v="38" actId="478"/>
          <ac:picMkLst>
            <pc:docMk/>
            <pc:sldMk cId="4046856784" sldId="2134805599"/>
            <ac:picMk id="5" creationId="{7E565D47-B82D-F506-7398-92DFEFF6F719}"/>
          </ac:picMkLst>
        </pc:picChg>
        <pc:picChg chg="add mod">
          <ac:chgData name="Vesa Juvonen" userId="c7243be1-99a3-4752-ab2a-0cf698cf8236" providerId="ADAL" clId="{ECCEA630-B9E2-4D58-A8E8-CD8CC4DFF8EB}" dt="2022-04-05T13:55:40.909" v="304" actId="1035"/>
          <ac:picMkLst>
            <pc:docMk/>
            <pc:sldMk cId="4046856784" sldId="2134805599"/>
            <ac:picMk id="6" creationId="{69C74582-25AB-B4DB-2138-80470A9E50A5}"/>
          </ac:picMkLst>
        </pc:picChg>
        <pc:picChg chg="del">
          <ac:chgData name="Vesa Juvonen" userId="c7243be1-99a3-4752-ab2a-0cf698cf8236" providerId="ADAL" clId="{ECCEA630-B9E2-4D58-A8E8-CD8CC4DFF8EB}" dt="2022-04-01T11:59:07.204" v="38" actId="478"/>
          <ac:picMkLst>
            <pc:docMk/>
            <pc:sldMk cId="4046856784" sldId="2134805599"/>
            <ac:picMk id="7" creationId="{5F4CA45E-4200-7018-F540-FDC8C91A89C9}"/>
          </ac:picMkLst>
        </pc:picChg>
      </pc:sldChg>
      <pc:sldChg chg="modNotesTx">
        <pc:chgData name="Vesa Juvonen" userId="c7243be1-99a3-4752-ab2a-0cf698cf8236" providerId="ADAL" clId="{ECCEA630-B9E2-4D58-A8E8-CD8CC4DFF8EB}" dt="2022-04-05T13:54:52.686" v="288" actId="20577"/>
        <pc:sldMkLst>
          <pc:docMk/>
          <pc:sldMk cId="3674296714" sldId="2134805600"/>
        </pc:sldMkLst>
      </pc:sldChg>
      <pc:sldChg chg="addSp modSp add mod">
        <pc:chgData name="Vesa Juvonen" userId="c7243be1-99a3-4752-ab2a-0cf698cf8236" providerId="ADAL" clId="{ECCEA630-B9E2-4D58-A8E8-CD8CC4DFF8EB}" dt="2022-04-05T13:59:20.325" v="345" actId="1035"/>
        <pc:sldMkLst>
          <pc:docMk/>
          <pc:sldMk cId="3474672569" sldId="2134805603"/>
        </pc:sldMkLst>
        <pc:spChg chg="add mod">
          <ac:chgData name="Vesa Juvonen" userId="c7243be1-99a3-4752-ab2a-0cf698cf8236" providerId="ADAL" clId="{ECCEA630-B9E2-4D58-A8E8-CD8CC4DFF8EB}" dt="2022-04-05T13:59:20.325" v="345" actId="1035"/>
          <ac:spMkLst>
            <pc:docMk/>
            <pc:sldMk cId="3474672569" sldId="2134805603"/>
            <ac:spMk id="5" creationId="{AE7010B5-70CE-06A8-3A44-32F1656E4363}"/>
          </ac:spMkLst>
        </pc:spChg>
      </pc:sldChg>
      <pc:sldChg chg="addSp modSp add mod">
        <pc:chgData name="Vesa Juvonen" userId="c7243be1-99a3-4752-ab2a-0cf698cf8236" providerId="ADAL" clId="{ECCEA630-B9E2-4D58-A8E8-CD8CC4DFF8EB}" dt="2022-04-05T13:59:45.975" v="348" actId="207"/>
        <pc:sldMkLst>
          <pc:docMk/>
          <pc:sldMk cId="930094116" sldId="2134805610"/>
        </pc:sldMkLst>
        <pc:spChg chg="add mod">
          <ac:chgData name="Vesa Juvonen" userId="c7243be1-99a3-4752-ab2a-0cf698cf8236" providerId="ADAL" clId="{ECCEA630-B9E2-4D58-A8E8-CD8CC4DFF8EB}" dt="2022-04-05T13:59:33.220" v="347" actId="207"/>
          <ac:spMkLst>
            <pc:docMk/>
            <pc:sldMk cId="930094116" sldId="2134805610"/>
            <ac:spMk id="4" creationId="{BB220EFC-0985-9B42-923C-B3B88759CC70}"/>
          </ac:spMkLst>
        </pc:spChg>
        <pc:spChg chg="mod">
          <ac:chgData name="Vesa Juvonen" userId="c7243be1-99a3-4752-ab2a-0cf698cf8236" providerId="ADAL" clId="{ECCEA630-B9E2-4D58-A8E8-CD8CC4DFF8EB}" dt="2022-04-05T13:59:45.975" v="348" actId="207"/>
          <ac:spMkLst>
            <pc:docMk/>
            <pc:sldMk cId="930094116" sldId="2134805610"/>
            <ac:spMk id="144" creationId="{D9EEC039-916A-4632-969F-D96AACC2D381}"/>
          </ac:spMkLst>
        </pc:spChg>
      </pc:sldChg>
      <pc:sldChg chg="addSp delSp modSp add mod">
        <pc:chgData name="Vesa Juvonen" userId="c7243be1-99a3-4752-ab2a-0cf698cf8236" providerId="ADAL" clId="{ECCEA630-B9E2-4D58-A8E8-CD8CC4DFF8EB}" dt="2022-04-05T14:16:17.620" v="1789" actId="1076"/>
        <pc:sldMkLst>
          <pc:docMk/>
          <pc:sldMk cId="3452186815" sldId="2134805611"/>
        </pc:sldMkLst>
        <pc:spChg chg="mod">
          <ac:chgData name="Vesa Juvonen" userId="c7243be1-99a3-4752-ab2a-0cf698cf8236" providerId="ADAL" clId="{ECCEA630-B9E2-4D58-A8E8-CD8CC4DFF8EB}" dt="2022-04-05T14:05:41.005" v="543" actId="20577"/>
          <ac:spMkLst>
            <pc:docMk/>
            <pc:sldMk cId="3452186815" sldId="2134805611"/>
            <ac:spMk id="2" creationId="{00000000-0000-0000-0000-000000000000}"/>
          </ac:spMkLst>
        </pc:spChg>
        <pc:spChg chg="del">
          <ac:chgData name="Vesa Juvonen" userId="c7243be1-99a3-4752-ab2a-0cf698cf8236" providerId="ADAL" clId="{ECCEA630-B9E2-4D58-A8E8-CD8CC4DFF8EB}" dt="2022-04-05T14:05:34.056" v="513" actId="478"/>
          <ac:spMkLst>
            <pc:docMk/>
            <pc:sldMk cId="3452186815" sldId="2134805611"/>
            <ac:spMk id="3" creationId="{DAA10946-8312-69C2-BA0D-A08ABAB18ED5}"/>
          </ac:spMkLst>
        </pc:spChg>
        <pc:spChg chg="mod">
          <ac:chgData name="Vesa Juvonen" userId="c7243be1-99a3-4752-ab2a-0cf698cf8236" providerId="ADAL" clId="{ECCEA630-B9E2-4D58-A8E8-CD8CC4DFF8EB}" dt="2022-04-05T14:16:17.620" v="1789" actId="1076"/>
          <ac:spMkLst>
            <pc:docMk/>
            <pc:sldMk cId="3452186815" sldId="2134805611"/>
            <ac:spMk id="12" creationId="{24EC370B-AF62-4FF0-9567-91771F6DF07D}"/>
          </ac:spMkLst>
        </pc:spChg>
        <pc:picChg chg="add mod">
          <ac:chgData name="Vesa Juvonen" userId="c7243be1-99a3-4752-ab2a-0cf698cf8236" providerId="ADAL" clId="{ECCEA630-B9E2-4D58-A8E8-CD8CC4DFF8EB}" dt="2022-04-05T14:13:26.553" v="1618" actId="1076"/>
          <ac:picMkLst>
            <pc:docMk/>
            <pc:sldMk cId="3452186815" sldId="2134805611"/>
            <ac:picMk id="6" creationId="{E1833EEF-59FB-93DE-8724-0C25D498AD5C}"/>
          </ac:picMkLst>
        </pc:picChg>
        <pc:picChg chg="del mod">
          <ac:chgData name="Vesa Juvonen" userId="c7243be1-99a3-4752-ab2a-0cf698cf8236" providerId="ADAL" clId="{ECCEA630-B9E2-4D58-A8E8-CD8CC4DFF8EB}" dt="2022-04-05T14:12:41.163" v="1612" actId="478"/>
          <ac:picMkLst>
            <pc:docMk/>
            <pc:sldMk cId="3452186815" sldId="2134805611"/>
            <ac:picMk id="8" creationId="{CF625ABF-17F2-4F3E-B0A2-C945B4AE06A4}"/>
          </ac:picMkLst>
        </pc:picChg>
        <pc:picChg chg="del">
          <ac:chgData name="Vesa Juvonen" userId="c7243be1-99a3-4752-ab2a-0cf698cf8236" providerId="ADAL" clId="{ECCEA630-B9E2-4D58-A8E8-CD8CC4DFF8EB}" dt="2022-04-05T14:05:43.998" v="544" actId="478"/>
          <ac:picMkLst>
            <pc:docMk/>
            <pc:sldMk cId="3452186815" sldId="2134805611"/>
            <ac:picMk id="9" creationId="{CD949BEC-AB0B-4B23-AC50-12E49E1134CF}"/>
          </ac:picMkLst>
        </pc:picChg>
        <pc:picChg chg="del">
          <ac:chgData name="Vesa Juvonen" userId="c7243be1-99a3-4752-ab2a-0cf698cf8236" providerId="ADAL" clId="{ECCEA630-B9E2-4D58-A8E8-CD8CC4DFF8EB}" dt="2022-04-05T14:05:43.998" v="544" actId="478"/>
          <ac:picMkLst>
            <pc:docMk/>
            <pc:sldMk cId="3452186815" sldId="2134805611"/>
            <ac:picMk id="10" creationId="{F72CCE17-9D52-46CF-94E0-88D4028EFCB9}"/>
          </ac:picMkLst>
        </pc:picChg>
        <pc:picChg chg="add del">
          <ac:chgData name="Vesa Juvonen" userId="c7243be1-99a3-4752-ab2a-0cf698cf8236" providerId="ADAL" clId="{ECCEA630-B9E2-4D58-A8E8-CD8CC4DFF8EB}" dt="2022-04-05T14:13:06.118" v="1614"/>
          <ac:picMkLst>
            <pc:docMk/>
            <pc:sldMk cId="3452186815" sldId="2134805611"/>
            <ac:picMk id="1026" creationId="{2C0B974F-8BBE-02B0-F21B-6B7AD2714888}"/>
          </ac:picMkLst>
        </pc:picChg>
      </pc:sldChg>
      <pc:sldChg chg="addCm delCm">
        <pc:chgData name="Vesa Juvonen" userId="c7243be1-99a3-4752-ab2a-0cf698cf8236" providerId="ADAL" clId="{ECCEA630-B9E2-4D58-A8E8-CD8CC4DFF8EB}" dt="2022-04-01T11:59:03.563" v="36"/>
        <pc:sldMkLst>
          <pc:docMk/>
          <pc:sldMk cId="2705926738" sldId="2145707274"/>
        </pc:sldMkLst>
      </pc:sldChg>
      <pc:sldChg chg="modNotesTx">
        <pc:chgData name="Vesa Juvonen" userId="c7243be1-99a3-4752-ab2a-0cf698cf8236" providerId="ADAL" clId="{ECCEA630-B9E2-4D58-A8E8-CD8CC4DFF8EB}" dt="2022-04-05T13:56:26.034" v="313"/>
        <pc:sldMkLst>
          <pc:docMk/>
          <pc:sldMk cId="1055430305" sldId="2145707275"/>
        </pc:sldMkLst>
      </pc:sldChg>
      <pc:sldChg chg="new del">
        <pc:chgData name="Vesa Juvonen" userId="c7243be1-99a3-4752-ab2a-0cf698cf8236" providerId="ADAL" clId="{ECCEA630-B9E2-4D58-A8E8-CD8CC4DFF8EB}" dt="2022-04-05T13:58:44.207" v="315" actId="680"/>
        <pc:sldMkLst>
          <pc:docMk/>
          <pc:sldMk cId="2206719500" sldId="2145707277"/>
        </pc:sldMkLst>
      </pc:sldChg>
      <pc:sldChg chg="addSp delSp modSp new mod modClrScheme chgLayout">
        <pc:chgData name="Vesa Juvonen" userId="c7243be1-99a3-4752-ab2a-0cf698cf8236" providerId="ADAL" clId="{ECCEA630-B9E2-4D58-A8E8-CD8CC4DFF8EB}" dt="2022-04-05T14:01:07.907" v="354" actId="208"/>
        <pc:sldMkLst>
          <pc:docMk/>
          <pc:sldMk cId="2331100016" sldId="2145707277"/>
        </pc:sldMkLst>
        <pc:spChg chg="del">
          <ac:chgData name="Vesa Juvonen" userId="c7243be1-99a3-4752-ab2a-0cf698cf8236" providerId="ADAL" clId="{ECCEA630-B9E2-4D58-A8E8-CD8CC4DFF8EB}" dt="2022-04-05T14:00:57.027" v="350" actId="700"/>
          <ac:spMkLst>
            <pc:docMk/>
            <pc:sldMk cId="2331100016" sldId="2145707277"/>
            <ac:spMk id="2" creationId="{B87E1753-9B96-59FB-D9D1-088AE72558C8}"/>
          </ac:spMkLst>
        </pc:spChg>
        <pc:picChg chg="add mod">
          <ac:chgData name="Vesa Juvonen" userId="c7243be1-99a3-4752-ab2a-0cf698cf8236" providerId="ADAL" clId="{ECCEA630-B9E2-4D58-A8E8-CD8CC4DFF8EB}" dt="2022-04-05T14:01:07.907" v="354" actId="208"/>
          <ac:picMkLst>
            <pc:docMk/>
            <pc:sldMk cId="2331100016" sldId="2145707277"/>
            <ac:picMk id="4" creationId="{53388D0C-2C72-A652-8D91-45F9AD17F913}"/>
          </ac:picMkLst>
        </pc:picChg>
      </pc:sldChg>
      <pc:sldChg chg="addSp modSp new mod chgLayout">
        <pc:chgData name="Vesa Juvonen" userId="c7243be1-99a3-4752-ab2a-0cf698cf8236" providerId="ADAL" clId="{ECCEA630-B9E2-4D58-A8E8-CD8CC4DFF8EB}" dt="2022-04-05T14:02:11.763" v="509" actId="403"/>
        <pc:sldMkLst>
          <pc:docMk/>
          <pc:sldMk cId="1631057595" sldId="2145707278"/>
        </pc:sldMkLst>
        <pc:spChg chg="add mod">
          <ac:chgData name="Vesa Juvonen" userId="c7243be1-99a3-4752-ab2a-0cf698cf8236" providerId="ADAL" clId="{ECCEA630-B9E2-4D58-A8E8-CD8CC4DFF8EB}" dt="2022-04-05T14:02:11.763" v="509" actId="403"/>
          <ac:spMkLst>
            <pc:docMk/>
            <pc:sldMk cId="1631057595" sldId="2145707278"/>
            <ac:spMk id="2" creationId="{F5B4E83B-0727-C3EF-3601-6EC5C75B13C2}"/>
          </ac:spMkLst>
        </pc:spChg>
      </pc:sldChg>
      <pc:sldChg chg="new del">
        <pc:chgData name="Vesa Juvonen" userId="c7243be1-99a3-4752-ab2a-0cf698cf8236" providerId="ADAL" clId="{ECCEA630-B9E2-4D58-A8E8-CD8CC4DFF8EB}" dt="2022-04-05T14:02:29.801" v="511" actId="680"/>
        <pc:sldMkLst>
          <pc:docMk/>
          <pc:sldMk cId="1733310676" sldId="2145707279"/>
        </pc:sldMkLst>
      </pc:sldChg>
      <pc:sldChg chg="add del">
        <pc:chgData name="Vesa Juvonen" userId="c7243be1-99a3-4752-ab2a-0cf698cf8236" providerId="ADAL" clId="{ECCEA630-B9E2-4D58-A8E8-CD8CC4DFF8EB}" dt="2022-04-05T14:08:44.142" v="1199"/>
        <pc:sldMkLst>
          <pc:docMk/>
          <pc:sldMk cId="2941949541" sldId="2145707279"/>
        </pc:sldMkLst>
      </pc:sldChg>
      <pc:sldChg chg="addSp modSp new mod">
        <pc:chgData name="Vesa Juvonen" userId="c7243be1-99a3-4752-ab2a-0cf698cf8236" providerId="ADAL" clId="{ECCEA630-B9E2-4D58-A8E8-CD8CC4DFF8EB}" dt="2022-04-05T14:27:30.232" v="2076" actId="1076"/>
        <pc:sldMkLst>
          <pc:docMk/>
          <pc:sldMk cId="3307482870" sldId="2145707279"/>
        </pc:sldMkLst>
        <pc:spChg chg="add mod">
          <ac:chgData name="Vesa Juvonen" userId="c7243be1-99a3-4752-ab2a-0cf698cf8236" providerId="ADAL" clId="{ECCEA630-B9E2-4D58-A8E8-CD8CC4DFF8EB}" dt="2022-04-05T14:27:30.232" v="2076" actId="1076"/>
          <ac:spMkLst>
            <pc:docMk/>
            <pc:sldMk cId="3307482870" sldId="2145707279"/>
            <ac:spMk id="8" creationId="{538F365E-98EB-4002-EC43-E09EEC98AE8F}"/>
          </ac:spMkLst>
        </pc:spChg>
        <pc:picChg chg="add mod modCrop">
          <ac:chgData name="Vesa Juvonen" userId="c7243be1-99a3-4752-ab2a-0cf698cf8236" providerId="ADAL" clId="{ECCEA630-B9E2-4D58-A8E8-CD8CC4DFF8EB}" dt="2022-04-05T14:24:23.056" v="1804" actId="1076"/>
          <ac:picMkLst>
            <pc:docMk/>
            <pc:sldMk cId="3307482870" sldId="2145707279"/>
            <ac:picMk id="3" creationId="{F4D16B2B-EEEF-2BC7-9E1D-D9F993B16531}"/>
          </ac:picMkLst>
        </pc:picChg>
        <pc:picChg chg="add mod">
          <ac:chgData name="Vesa Juvonen" userId="c7243be1-99a3-4752-ab2a-0cf698cf8236" providerId="ADAL" clId="{ECCEA630-B9E2-4D58-A8E8-CD8CC4DFF8EB}" dt="2022-04-05T14:24:21.122" v="1803" actId="1076"/>
          <ac:picMkLst>
            <pc:docMk/>
            <pc:sldMk cId="3307482870" sldId="2145707279"/>
            <ac:picMk id="5" creationId="{D7F807A7-816D-E286-19DA-10545D4A325B}"/>
          </ac:picMkLst>
        </pc:picChg>
        <pc:cxnChg chg="add mod">
          <ac:chgData name="Vesa Juvonen" userId="c7243be1-99a3-4752-ab2a-0cf698cf8236" providerId="ADAL" clId="{ECCEA630-B9E2-4D58-A8E8-CD8CC4DFF8EB}" dt="2022-04-05T14:25:32.446" v="1875" actId="1076"/>
          <ac:cxnSpMkLst>
            <pc:docMk/>
            <pc:sldMk cId="3307482870" sldId="2145707279"/>
            <ac:cxnSpMk id="7" creationId="{BE085B31-142D-32CF-B13C-0F7E761A4EE5}"/>
          </ac:cxnSpMkLst>
        </pc:cxnChg>
      </pc:sldChg>
    </pc:docChg>
  </pc:docChgLst>
  <pc:docChgLst>
    <pc:chgData name="Vesa Juvonen" userId="c7243be1-99a3-4752-ab2a-0cf698cf8236" providerId="ADAL" clId="{878AD5D1-85F3-49A4-B268-A2E147E856DB}"/>
    <pc:docChg chg="undo custSel addSld modSld">
      <pc:chgData name="Vesa Juvonen" userId="c7243be1-99a3-4752-ab2a-0cf698cf8236" providerId="ADAL" clId="{878AD5D1-85F3-49A4-B268-A2E147E856DB}" dt="2021-11-23T13:53:31.495" v="164" actId="113"/>
      <pc:docMkLst>
        <pc:docMk/>
      </pc:docMkLst>
      <pc:sldChg chg="modSp mod">
        <pc:chgData name="Vesa Juvonen" userId="c7243be1-99a3-4752-ab2a-0cf698cf8236" providerId="ADAL" clId="{878AD5D1-85F3-49A4-B268-A2E147E856DB}" dt="2021-11-18T19:11:22.322" v="122" actId="6549"/>
        <pc:sldMkLst>
          <pc:docMk/>
          <pc:sldMk cId="2967945684" sldId="277"/>
        </pc:sldMkLst>
        <pc:spChg chg="mod">
          <ac:chgData name="Vesa Juvonen" userId="c7243be1-99a3-4752-ab2a-0cf698cf8236" providerId="ADAL" clId="{878AD5D1-85F3-49A4-B268-A2E147E856DB}" dt="2021-11-18T19:11:22.322" v="122" actId="6549"/>
          <ac:spMkLst>
            <pc:docMk/>
            <pc:sldMk cId="2967945684" sldId="277"/>
            <ac:spMk id="4" creationId="{A04E16D6-6682-4068-BF11-BA8E4E8E1BBC}"/>
          </ac:spMkLst>
        </pc:spChg>
      </pc:sldChg>
      <pc:sldChg chg="modSp mod">
        <pc:chgData name="Vesa Juvonen" userId="c7243be1-99a3-4752-ab2a-0cf698cf8236" providerId="ADAL" clId="{878AD5D1-85F3-49A4-B268-A2E147E856DB}" dt="2021-11-18T19:06:26.537" v="32" actId="6549"/>
        <pc:sldMkLst>
          <pc:docMk/>
          <pc:sldMk cId="287163252" sldId="1567"/>
        </pc:sldMkLst>
        <pc:spChg chg="mod">
          <ac:chgData name="Vesa Juvonen" userId="c7243be1-99a3-4752-ab2a-0cf698cf8236" providerId="ADAL" clId="{878AD5D1-85F3-49A4-B268-A2E147E856DB}" dt="2021-11-18T19:06:21.914" v="24" actId="20577"/>
          <ac:spMkLst>
            <pc:docMk/>
            <pc:sldMk cId="287163252" sldId="1567"/>
            <ac:spMk id="5" creationId="{9B6ECC88-D921-48D6-BA85-F52F354F9C35}"/>
          </ac:spMkLst>
        </pc:spChg>
        <pc:spChg chg="mod">
          <ac:chgData name="Vesa Juvonen" userId="c7243be1-99a3-4752-ab2a-0cf698cf8236" providerId="ADAL" clId="{878AD5D1-85F3-49A4-B268-A2E147E856DB}" dt="2021-11-18T19:06:26.537" v="32" actId="6549"/>
          <ac:spMkLst>
            <pc:docMk/>
            <pc:sldMk cId="287163252" sldId="1567"/>
            <ac:spMk id="8" creationId="{00000000-0000-0000-0000-000000000000}"/>
          </ac:spMkLst>
        </pc:spChg>
      </pc:sldChg>
      <pc:sldChg chg="add">
        <pc:chgData name="Vesa Juvonen" userId="c7243be1-99a3-4752-ab2a-0cf698cf8236" providerId="ADAL" clId="{878AD5D1-85F3-49A4-B268-A2E147E856DB}" dt="2021-11-23T13:52:48.604" v="126"/>
        <pc:sldMkLst>
          <pc:docMk/>
          <pc:sldMk cId="380670563" sldId="1632"/>
        </pc:sldMkLst>
      </pc:sldChg>
      <pc:sldChg chg="add">
        <pc:chgData name="Vesa Juvonen" userId="c7243be1-99a3-4752-ab2a-0cf698cf8236" providerId="ADAL" clId="{878AD5D1-85F3-49A4-B268-A2E147E856DB}" dt="2021-11-23T13:52:48.604" v="126"/>
        <pc:sldMkLst>
          <pc:docMk/>
          <pc:sldMk cId="720313206" sldId="1640"/>
        </pc:sldMkLst>
      </pc:sldChg>
      <pc:sldChg chg="add">
        <pc:chgData name="Vesa Juvonen" userId="c7243be1-99a3-4752-ab2a-0cf698cf8236" providerId="ADAL" clId="{878AD5D1-85F3-49A4-B268-A2E147E856DB}" dt="2021-11-23T13:52:48.604" v="126"/>
        <pc:sldMkLst>
          <pc:docMk/>
          <pc:sldMk cId="3043375476" sldId="1641"/>
        </pc:sldMkLst>
      </pc:sldChg>
      <pc:sldChg chg="addSp delSp modSp mod">
        <pc:chgData name="Vesa Juvonen" userId="c7243be1-99a3-4752-ab2a-0cf698cf8236" providerId="ADAL" clId="{878AD5D1-85F3-49A4-B268-A2E147E856DB}" dt="2021-11-23T13:53:25.702" v="163" actId="113"/>
        <pc:sldMkLst>
          <pc:docMk/>
          <pc:sldMk cId="10702720" sldId="2079"/>
        </pc:sldMkLst>
        <pc:spChg chg="add del">
          <ac:chgData name="Vesa Juvonen" userId="c7243be1-99a3-4752-ab2a-0cf698cf8236" providerId="ADAL" clId="{878AD5D1-85F3-49A4-B268-A2E147E856DB}" dt="2021-11-18T19:07:55.022" v="58"/>
          <ac:spMkLst>
            <pc:docMk/>
            <pc:sldMk cId="10702720" sldId="2079"/>
            <ac:spMk id="6" creationId="{7BB909F0-BAD7-4F27-82B8-A474062EEC41}"/>
          </ac:spMkLst>
        </pc:spChg>
        <pc:spChg chg="mod">
          <ac:chgData name="Vesa Juvonen" userId="c7243be1-99a3-4752-ab2a-0cf698cf8236" providerId="ADAL" clId="{878AD5D1-85F3-49A4-B268-A2E147E856DB}" dt="2021-11-23T13:53:25.702" v="163" actId="113"/>
          <ac:spMkLst>
            <pc:docMk/>
            <pc:sldMk cId="10702720" sldId="2079"/>
            <ac:spMk id="8" creationId="{00000000-0000-0000-0000-000000000000}"/>
          </ac:spMkLst>
        </pc:spChg>
        <pc:picChg chg="mod">
          <ac:chgData name="Vesa Juvonen" userId="c7243be1-99a3-4752-ab2a-0cf698cf8236" providerId="ADAL" clId="{878AD5D1-85F3-49A4-B268-A2E147E856DB}" dt="2021-11-18T19:08:28.365" v="65" actId="1076"/>
          <ac:picMkLst>
            <pc:docMk/>
            <pc:sldMk cId="10702720" sldId="2079"/>
            <ac:picMk id="2" creationId="{D4593FB6-7FAA-494D-BE97-308592199400}"/>
          </ac:picMkLst>
        </pc:picChg>
        <pc:picChg chg="mod">
          <ac:chgData name="Vesa Juvonen" userId="c7243be1-99a3-4752-ab2a-0cf698cf8236" providerId="ADAL" clId="{878AD5D1-85F3-49A4-B268-A2E147E856DB}" dt="2021-11-18T19:08:28.365" v="65" actId="1076"/>
          <ac:picMkLst>
            <pc:docMk/>
            <pc:sldMk cId="10702720" sldId="2079"/>
            <ac:picMk id="4" creationId="{CFBD4AD7-65BA-4778-BF60-49994C0B9702}"/>
          </ac:picMkLst>
        </pc:picChg>
        <pc:picChg chg="add mod">
          <ac:chgData name="Vesa Juvonen" userId="c7243be1-99a3-4752-ab2a-0cf698cf8236" providerId="ADAL" clId="{878AD5D1-85F3-49A4-B268-A2E147E856DB}" dt="2021-11-18T19:08:28.365" v="65" actId="1076"/>
          <ac:picMkLst>
            <pc:docMk/>
            <pc:sldMk cId="10702720" sldId="2079"/>
            <ac:picMk id="10" creationId="{EE866093-E36B-4715-9B67-72B5D38F7BC5}"/>
          </ac:picMkLst>
        </pc:picChg>
        <pc:picChg chg="del">
          <ac:chgData name="Vesa Juvonen" userId="c7243be1-99a3-4752-ab2a-0cf698cf8236" providerId="ADAL" clId="{878AD5D1-85F3-49A4-B268-A2E147E856DB}" dt="2021-11-18T19:06:36.881" v="33" actId="478"/>
          <ac:picMkLst>
            <pc:docMk/>
            <pc:sldMk cId="10702720" sldId="2079"/>
            <ac:picMk id="13" creationId="{EF8CAA60-5FE9-4A99-846B-88C033F646C4}"/>
          </ac:picMkLst>
        </pc:picChg>
      </pc:sldChg>
      <pc:sldChg chg="addSp delSp modSp mod">
        <pc:chgData name="Vesa Juvonen" userId="c7243be1-99a3-4752-ab2a-0cf698cf8236" providerId="ADAL" clId="{878AD5D1-85F3-49A4-B268-A2E147E856DB}" dt="2021-11-23T13:53:31.495" v="164" actId="113"/>
        <pc:sldMkLst>
          <pc:docMk/>
          <pc:sldMk cId="778883926" sldId="2076136264"/>
        </pc:sldMkLst>
        <pc:spChg chg="mod">
          <ac:chgData name="Vesa Juvonen" userId="c7243be1-99a3-4752-ab2a-0cf698cf8236" providerId="ADAL" clId="{878AD5D1-85F3-49A4-B268-A2E147E856DB}" dt="2021-11-23T13:53:31.495" v="164" actId="113"/>
          <ac:spMkLst>
            <pc:docMk/>
            <pc:sldMk cId="778883926" sldId="2076136264"/>
            <ac:spMk id="14" creationId="{953584C8-8734-42EA-AD16-6AA2B405D249}"/>
          </ac:spMkLst>
        </pc:spChg>
        <pc:picChg chg="del">
          <ac:chgData name="Vesa Juvonen" userId="c7243be1-99a3-4752-ab2a-0cf698cf8236" providerId="ADAL" clId="{878AD5D1-85F3-49A4-B268-A2E147E856DB}" dt="2021-11-18T19:10:12.696" v="104" actId="478"/>
          <ac:picMkLst>
            <pc:docMk/>
            <pc:sldMk cId="778883926" sldId="2076136264"/>
            <ac:picMk id="3" creationId="{D0A855EF-9BA4-4E17-85FA-25B45479E8A6}"/>
          </ac:picMkLst>
        </pc:picChg>
        <pc:picChg chg="mod">
          <ac:chgData name="Vesa Juvonen" userId="c7243be1-99a3-4752-ab2a-0cf698cf8236" providerId="ADAL" clId="{878AD5D1-85F3-49A4-B268-A2E147E856DB}" dt="2021-11-18T19:10:33.819" v="114" actId="1076"/>
          <ac:picMkLst>
            <pc:docMk/>
            <pc:sldMk cId="778883926" sldId="2076136264"/>
            <ac:picMk id="5" creationId="{E923D53A-AE2F-4D4B-B7D0-8E42F2E6AF91}"/>
          </ac:picMkLst>
        </pc:picChg>
        <pc:picChg chg="add mod">
          <ac:chgData name="Vesa Juvonen" userId="c7243be1-99a3-4752-ab2a-0cf698cf8236" providerId="ADAL" clId="{878AD5D1-85F3-49A4-B268-A2E147E856DB}" dt="2021-11-18T19:10:37.959" v="115" actId="1076"/>
          <ac:picMkLst>
            <pc:docMk/>
            <pc:sldMk cId="778883926" sldId="2076136264"/>
            <ac:picMk id="6" creationId="{3D5A63C2-BA07-4924-B4FF-1D5E73FC890F}"/>
          </ac:picMkLst>
        </pc:picChg>
        <pc:picChg chg="mod">
          <ac:chgData name="Vesa Juvonen" userId="c7243be1-99a3-4752-ab2a-0cf698cf8236" providerId="ADAL" clId="{878AD5D1-85F3-49A4-B268-A2E147E856DB}" dt="2021-11-18T19:10:33.819" v="114" actId="1076"/>
          <ac:picMkLst>
            <pc:docMk/>
            <pc:sldMk cId="778883926" sldId="2076136264"/>
            <ac:picMk id="8" creationId="{D1F8805D-9AD2-4BC5-B0B3-011C4E03940B}"/>
          </ac:picMkLst>
        </pc:picChg>
        <pc:picChg chg="add mod">
          <ac:chgData name="Vesa Juvonen" userId="c7243be1-99a3-4752-ab2a-0cf698cf8236" providerId="ADAL" clId="{878AD5D1-85F3-49A4-B268-A2E147E856DB}" dt="2021-11-18T19:10:32.157" v="113" actId="571"/>
          <ac:picMkLst>
            <pc:docMk/>
            <pc:sldMk cId="778883926" sldId="2076136264"/>
            <ac:picMk id="10" creationId="{0D271A60-3AF6-4BC0-A2F1-5E78D7259AD4}"/>
          </ac:picMkLst>
        </pc:picChg>
        <pc:picChg chg="add mod">
          <ac:chgData name="Vesa Juvonen" userId="c7243be1-99a3-4752-ab2a-0cf698cf8236" providerId="ADAL" clId="{878AD5D1-85F3-49A4-B268-A2E147E856DB}" dt="2021-11-18T19:10:32.157" v="113" actId="571"/>
          <ac:picMkLst>
            <pc:docMk/>
            <pc:sldMk cId="778883926" sldId="2076136264"/>
            <ac:picMk id="11" creationId="{8F5B1BC3-CF94-4BAF-A1DA-D60C96E172B2}"/>
          </ac:picMkLst>
        </pc:picChg>
      </pc:sldChg>
      <pc:sldChg chg="add">
        <pc:chgData name="Vesa Juvonen" userId="c7243be1-99a3-4752-ab2a-0cf698cf8236" providerId="ADAL" clId="{878AD5D1-85F3-49A4-B268-A2E147E856DB}" dt="2021-11-23T13:52:48.604" v="126"/>
        <pc:sldMkLst>
          <pc:docMk/>
          <pc:sldMk cId="2199141448" sldId="2076137480"/>
        </pc:sldMkLst>
      </pc:sldChg>
      <pc:sldChg chg="modSp add mod">
        <pc:chgData name="Vesa Juvonen" userId="c7243be1-99a3-4752-ab2a-0cf698cf8236" providerId="ADAL" clId="{878AD5D1-85F3-49A4-B268-A2E147E856DB}" dt="2021-11-23T13:53:05.908" v="162" actId="1076"/>
        <pc:sldMkLst>
          <pc:docMk/>
          <pc:sldMk cId="2069557480" sldId="2076137613"/>
        </pc:sldMkLst>
        <pc:spChg chg="mod">
          <ac:chgData name="Vesa Juvonen" userId="c7243be1-99a3-4752-ab2a-0cf698cf8236" providerId="ADAL" clId="{878AD5D1-85F3-49A4-B268-A2E147E856DB}" dt="2021-11-23T13:52:54.434" v="142" actId="20577"/>
          <ac:spMkLst>
            <pc:docMk/>
            <pc:sldMk cId="2069557480" sldId="2076137613"/>
            <ac:spMk id="5" creationId="{612C861E-93AA-4B5D-8907-782E4E0AF916}"/>
          </ac:spMkLst>
        </pc:spChg>
        <pc:spChg chg="mod">
          <ac:chgData name="Vesa Juvonen" userId="c7243be1-99a3-4752-ab2a-0cf698cf8236" providerId="ADAL" clId="{878AD5D1-85F3-49A4-B268-A2E147E856DB}" dt="2021-11-23T13:53:05.908" v="162" actId="1076"/>
          <ac:spMkLst>
            <pc:docMk/>
            <pc:sldMk cId="2069557480" sldId="2076137613"/>
            <ac:spMk id="12" creationId="{D25B8065-B1FF-41CE-AED3-47F251920133}"/>
          </ac:spMkLst>
        </pc:spChg>
      </pc:sldChg>
      <pc:sldChg chg="add">
        <pc:chgData name="Vesa Juvonen" userId="c7243be1-99a3-4752-ab2a-0cf698cf8236" providerId="ADAL" clId="{878AD5D1-85F3-49A4-B268-A2E147E856DB}" dt="2021-11-23T13:52:48.604" v="126"/>
        <pc:sldMkLst>
          <pc:docMk/>
          <pc:sldMk cId="1882481969" sldId="2076137668"/>
        </pc:sldMkLst>
      </pc:sldChg>
      <pc:sldChg chg="addSp modSp mod">
        <pc:chgData name="Vesa Juvonen" userId="c7243be1-99a3-4752-ab2a-0cf698cf8236" providerId="ADAL" clId="{878AD5D1-85F3-49A4-B268-A2E147E856DB}" dt="2021-11-18T19:11:34.891" v="125" actId="1076"/>
        <pc:sldMkLst>
          <pc:docMk/>
          <pc:sldMk cId="1812315545" sldId="2134805597"/>
        </pc:sldMkLst>
        <pc:spChg chg="add mod">
          <ac:chgData name="Vesa Juvonen" userId="c7243be1-99a3-4752-ab2a-0cf698cf8236" providerId="ADAL" clId="{878AD5D1-85F3-49A4-B268-A2E147E856DB}" dt="2021-11-18T19:11:34.891" v="125" actId="1076"/>
          <ac:spMkLst>
            <pc:docMk/>
            <pc:sldMk cId="1812315545" sldId="2134805597"/>
            <ac:spMk id="2" creationId="{B69CD7B1-73B6-4C6D-8DB2-0478802EA5E3}"/>
          </ac:spMkLst>
        </pc:spChg>
      </pc:sldChg>
      <pc:sldChg chg="addSp modSp mod">
        <pc:chgData name="Vesa Juvonen" userId="c7243be1-99a3-4752-ab2a-0cf698cf8236" providerId="ADAL" clId="{878AD5D1-85F3-49A4-B268-A2E147E856DB}" dt="2021-11-18T19:11:31.898" v="124" actId="1076"/>
        <pc:sldMkLst>
          <pc:docMk/>
          <pc:sldMk cId="4046856784" sldId="2134805599"/>
        </pc:sldMkLst>
        <pc:spChg chg="add mod">
          <ac:chgData name="Vesa Juvonen" userId="c7243be1-99a3-4752-ab2a-0cf698cf8236" providerId="ADAL" clId="{878AD5D1-85F3-49A4-B268-A2E147E856DB}" dt="2021-11-18T19:11:31.898" v="124" actId="1076"/>
          <ac:spMkLst>
            <pc:docMk/>
            <pc:sldMk cId="4046856784" sldId="2134805599"/>
            <ac:spMk id="2" creationId="{BA203BF0-85A4-4DFD-8BF5-FCC16D2EAB49}"/>
          </ac:spMkLst>
        </pc:spChg>
      </pc:sldChg>
    </pc:docChg>
  </pc:docChgLst>
  <pc:docChgLst>
    <pc:chgData name="Vesa Juvonen" userId="c7243be1-99a3-4752-ab2a-0cf698cf8236" providerId="ADAL" clId="{74AFD325-FB7E-4C4D-9083-9D4A633D9C99}"/>
    <pc:docChg chg="undo custSel addSld delSld modSld modSection">
      <pc:chgData name="Vesa Juvonen" userId="c7243be1-99a3-4752-ab2a-0cf698cf8236" providerId="ADAL" clId="{74AFD325-FB7E-4C4D-9083-9D4A633D9C99}" dt="2021-06-03T13:51:12.037" v="401" actId="2696"/>
      <pc:docMkLst>
        <pc:docMk/>
      </pc:docMkLst>
      <pc:sldChg chg="modSp mod">
        <pc:chgData name="Vesa Juvonen" userId="c7243be1-99a3-4752-ab2a-0cf698cf8236" providerId="ADAL" clId="{74AFD325-FB7E-4C4D-9083-9D4A633D9C99}" dt="2021-06-03T13:49:40.665" v="397" actId="20577"/>
        <pc:sldMkLst>
          <pc:docMk/>
          <pc:sldMk cId="2967945684" sldId="277"/>
        </pc:sldMkLst>
        <pc:spChg chg="mod">
          <ac:chgData name="Vesa Juvonen" userId="c7243be1-99a3-4752-ab2a-0cf698cf8236" providerId="ADAL" clId="{74AFD325-FB7E-4C4D-9083-9D4A633D9C99}" dt="2021-06-03T13:49:40.665" v="397" actId="20577"/>
          <ac:spMkLst>
            <pc:docMk/>
            <pc:sldMk cId="2967945684" sldId="277"/>
            <ac:spMk id="4" creationId="{A04E16D6-6682-4068-BF11-BA8E4E8E1BBC}"/>
          </ac:spMkLst>
        </pc:spChg>
      </pc:sldChg>
      <pc:sldChg chg="modSp mod">
        <pc:chgData name="Vesa Juvonen" userId="c7243be1-99a3-4752-ab2a-0cf698cf8236" providerId="ADAL" clId="{74AFD325-FB7E-4C4D-9083-9D4A633D9C99}" dt="2021-05-31T13:29:39.546" v="12" actId="20577"/>
        <pc:sldMkLst>
          <pc:docMk/>
          <pc:sldMk cId="287163252" sldId="1567"/>
        </pc:sldMkLst>
        <pc:spChg chg="mod">
          <ac:chgData name="Vesa Juvonen" userId="c7243be1-99a3-4752-ab2a-0cf698cf8236" providerId="ADAL" clId="{74AFD325-FB7E-4C4D-9083-9D4A633D9C99}" dt="2021-05-31T13:29:39.546" v="12" actId="20577"/>
          <ac:spMkLst>
            <pc:docMk/>
            <pc:sldMk cId="287163252" sldId="1567"/>
            <ac:spMk id="8" creationId="{00000000-0000-0000-0000-000000000000}"/>
          </ac:spMkLst>
        </pc:spChg>
      </pc:sldChg>
      <pc:sldChg chg="modSp mod">
        <pc:chgData name="Vesa Juvonen" userId="c7243be1-99a3-4752-ab2a-0cf698cf8236" providerId="ADAL" clId="{74AFD325-FB7E-4C4D-9083-9D4A633D9C99}" dt="2021-06-03T13:50:23.723" v="398" actId="20577"/>
        <pc:sldMkLst>
          <pc:docMk/>
          <pc:sldMk cId="2773584698" sldId="1621"/>
        </pc:sldMkLst>
        <pc:spChg chg="mod">
          <ac:chgData name="Vesa Juvonen" userId="c7243be1-99a3-4752-ab2a-0cf698cf8236" providerId="ADAL" clId="{74AFD325-FB7E-4C4D-9083-9D4A633D9C99}" dt="2021-06-03T13:50:23.723" v="398" actId="20577"/>
          <ac:spMkLst>
            <pc:docMk/>
            <pc:sldMk cId="2773584698" sldId="1621"/>
            <ac:spMk id="3" creationId="{4B5CB530-8335-436D-9D7A-3CAFA1E1DD82}"/>
          </ac:spMkLst>
        </pc:spChg>
      </pc:sldChg>
      <pc:sldChg chg="addSp mod">
        <pc:chgData name="Vesa Juvonen" userId="c7243be1-99a3-4752-ab2a-0cf698cf8236" providerId="ADAL" clId="{74AFD325-FB7E-4C4D-9083-9D4A633D9C99}" dt="2021-05-31T13:33:58.552" v="290" actId="22"/>
        <pc:sldMkLst>
          <pc:docMk/>
          <pc:sldMk cId="2877399898" sldId="1623"/>
        </pc:sldMkLst>
        <pc:spChg chg="add">
          <ac:chgData name="Vesa Juvonen" userId="c7243be1-99a3-4752-ab2a-0cf698cf8236" providerId="ADAL" clId="{74AFD325-FB7E-4C4D-9083-9D4A633D9C99}" dt="2021-05-31T13:33:58.552" v="290" actId="22"/>
          <ac:spMkLst>
            <pc:docMk/>
            <pc:sldMk cId="2877399898" sldId="1623"/>
            <ac:spMk id="20" creationId="{3D869402-A607-4795-98AB-05E4CACE4A81}"/>
          </ac:spMkLst>
        </pc:spChg>
      </pc:sldChg>
      <pc:sldChg chg="addSp mod">
        <pc:chgData name="Vesa Juvonen" userId="c7243be1-99a3-4752-ab2a-0cf698cf8236" providerId="ADAL" clId="{74AFD325-FB7E-4C4D-9083-9D4A633D9C99}" dt="2021-05-31T13:33:57.090" v="289" actId="22"/>
        <pc:sldMkLst>
          <pc:docMk/>
          <pc:sldMk cId="2253365439" sldId="1642"/>
        </pc:sldMkLst>
        <pc:spChg chg="add">
          <ac:chgData name="Vesa Juvonen" userId="c7243be1-99a3-4752-ab2a-0cf698cf8236" providerId="ADAL" clId="{74AFD325-FB7E-4C4D-9083-9D4A633D9C99}" dt="2021-05-31T13:33:57.090" v="289" actId="22"/>
          <ac:spMkLst>
            <pc:docMk/>
            <pc:sldMk cId="2253365439" sldId="1642"/>
            <ac:spMk id="4" creationId="{0B1EB1AA-1549-4366-897C-EACD54DD0220}"/>
          </ac:spMkLst>
        </pc:spChg>
      </pc:sldChg>
      <pc:sldChg chg="addSp delSp modSp add del mod">
        <pc:chgData name="Vesa Juvonen" userId="c7243be1-99a3-4752-ab2a-0cf698cf8236" providerId="ADAL" clId="{74AFD325-FB7E-4C4D-9083-9D4A633D9C99}" dt="2021-06-03T13:48:40.448" v="349" actId="1076"/>
        <pc:sldMkLst>
          <pc:docMk/>
          <pc:sldMk cId="10702720" sldId="2079"/>
        </pc:sldMkLst>
        <pc:spChg chg="mod">
          <ac:chgData name="Vesa Juvonen" userId="c7243be1-99a3-4752-ab2a-0cf698cf8236" providerId="ADAL" clId="{74AFD325-FB7E-4C4D-9083-9D4A633D9C99}" dt="2021-05-31T13:31:29.035" v="249" actId="20577"/>
          <ac:spMkLst>
            <pc:docMk/>
            <pc:sldMk cId="10702720" sldId="2079"/>
            <ac:spMk id="8" creationId="{00000000-0000-0000-0000-000000000000}"/>
          </ac:spMkLst>
        </pc:spChg>
        <pc:picChg chg="del">
          <ac:chgData name="Vesa Juvonen" userId="c7243be1-99a3-4752-ab2a-0cf698cf8236" providerId="ADAL" clId="{74AFD325-FB7E-4C4D-9083-9D4A633D9C99}" dt="2021-05-31T13:29:52.817" v="43" actId="478"/>
          <ac:picMkLst>
            <pc:docMk/>
            <pc:sldMk cId="10702720" sldId="2079"/>
            <ac:picMk id="2" creationId="{F35F406C-F26C-4949-8559-7356FE77A64A}"/>
          </ac:picMkLst>
        </pc:picChg>
        <pc:picChg chg="mod">
          <ac:chgData name="Vesa Juvonen" userId="c7243be1-99a3-4752-ab2a-0cf698cf8236" providerId="ADAL" clId="{74AFD325-FB7E-4C4D-9083-9D4A633D9C99}" dt="2021-06-03T13:47:55.832" v="330" actId="108"/>
          <ac:picMkLst>
            <pc:docMk/>
            <pc:sldMk cId="10702720" sldId="2079"/>
            <ac:picMk id="3" creationId="{86AFF2E8-FF46-46FB-92DD-3A4157CE1974}"/>
          </ac:picMkLst>
        </pc:picChg>
        <pc:picChg chg="add del mod">
          <ac:chgData name="Vesa Juvonen" userId="c7243be1-99a3-4752-ab2a-0cf698cf8236" providerId="ADAL" clId="{74AFD325-FB7E-4C4D-9083-9D4A633D9C99}" dt="2021-06-03T13:48:07.610" v="338" actId="478"/>
          <ac:picMkLst>
            <pc:docMk/>
            <pc:sldMk cId="10702720" sldId="2079"/>
            <ac:picMk id="4" creationId="{33F732C9-EA52-4EBC-A8CE-158D538F3DF1}"/>
          </ac:picMkLst>
        </pc:picChg>
        <pc:picChg chg="add mod">
          <ac:chgData name="Vesa Juvonen" userId="c7243be1-99a3-4752-ab2a-0cf698cf8236" providerId="ADAL" clId="{74AFD325-FB7E-4C4D-9083-9D4A633D9C99}" dt="2021-06-03T13:48:25.136" v="345" actId="1076"/>
          <ac:picMkLst>
            <pc:docMk/>
            <pc:sldMk cId="10702720" sldId="2079"/>
            <ac:picMk id="9" creationId="{75B5A424-FDD6-4910-97D6-769E51C00161}"/>
          </ac:picMkLst>
        </pc:picChg>
        <pc:picChg chg="add mod">
          <ac:chgData name="Vesa Juvonen" userId="c7243be1-99a3-4752-ab2a-0cf698cf8236" providerId="ADAL" clId="{74AFD325-FB7E-4C4D-9083-9D4A633D9C99}" dt="2021-06-03T13:48:40.448" v="349" actId="1076"/>
          <ac:picMkLst>
            <pc:docMk/>
            <pc:sldMk cId="10702720" sldId="2079"/>
            <ac:picMk id="10" creationId="{423EA879-9384-4EAE-8CC3-4E5984C6214D}"/>
          </ac:picMkLst>
        </pc:picChg>
        <pc:picChg chg="del mod">
          <ac:chgData name="Vesa Juvonen" userId="c7243be1-99a3-4752-ab2a-0cf698cf8236" providerId="ADAL" clId="{74AFD325-FB7E-4C4D-9083-9D4A633D9C99}" dt="2021-06-03T13:48:07.610" v="338" actId="478"/>
          <ac:picMkLst>
            <pc:docMk/>
            <pc:sldMk cId="10702720" sldId="2079"/>
            <ac:picMk id="1026" creationId="{63A35401-1686-4226-A52F-6A61BF73C370}"/>
          </ac:picMkLst>
        </pc:picChg>
        <pc:picChg chg="mod">
          <ac:chgData name="Vesa Juvonen" userId="c7243be1-99a3-4752-ab2a-0cf698cf8236" providerId="ADAL" clId="{74AFD325-FB7E-4C4D-9083-9D4A633D9C99}" dt="2021-06-03T13:48:37.744" v="348" actId="1076"/>
          <ac:picMkLst>
            <pc:docMk/>
            <pc:sldMk cId="10702720" sldId="2079"/>
            <ac:picMk id="2050" creationId="{818DC4F2-DFC4-4F5F-9A66-81A51A77DAB0}"/>
          </ac:picMkLst>
        </pc:picChg>
        <pc:picChg chg="del">
          <ac:chgData name="Vesa Juvonen" userId="c7243be1-99a3-4752-ab2a-0cf698cf8236" providerId="ADAL" clId="{74AFD325-FB7E-4C4D-9083-9D4A633D9C99}" dt="2021-05-31T13:29:52.817" v="43" actId="478"/>
          <ac:picMkLst>
            <pc:docMk/>
            <pc:sldMk cId="10702720" sldId="2079"/>
            <ac:picMk id="2050" creationId="{FC7E399C-FFD9-41E8-8831-E6CFD184BB4F}"/>
          </ac:picMkLst>
        </pc:picChg>
        <pc:picChg chg="del">
          <ac:chgData name="Vesa Juvonen" userId="c7243be1-99a3-4752-ab2a-0cf698cf8236" providerId="ADAL" clId="{74AFD325-FB7E-4C4D-9083-9D4A633D9C99}" dt="2021-05-31T13:29:52.817" v="43" actId="478"/>
          <ac:picMkLst>
            <pc:docMk/>
            <pc:sldMk cId="10702720" sldId="2079"/>
            <ac:picMk id="3074" creationId="{67DB783C-7652-47FD-A417-9BF0F1070AE1}"/>
          </ac:picMkLst>
        </pc:picChg>
      </pc:sldChg>
      <pc:sldChg chg="addSp">
        <pc:chgData name="Vesa Juvonen" userId="c7243be1-99a3-4752-ab2a-0cf698cf8236" providerId="ADAL" clId="{74AFD325-FB7E-4C4D-9083-9D4A633D9C99}" dt="2021-06-03T13:47:12.120" v="305"/>
        <pc:sldMkLst>
          <pc:docMk/>
          <pc:sldMk cId="1537511729" sldId="2079"/>
        </pc:sldMkLst>
        <pc:picChg chg="add">
          <ac:chgData name="Vesa Juvonen" userId="c7243be1-99a3-4752-ab2a-0cf698cf8236" providerId="ADAL" clId="{74AFD325-FB7E-4C4D-9083-9D4A633D9C99}" dt="2021-06-03T13:47:12.120" v="305"/>
          <ac:picMkLst>
            <pc:docMk/>
            <pc:sldMk cId="1537511729" sldId="2079"/>
            <ac:picMk id="2050" creationId="{818DC4F2-DFC4-4F5F-9A66-81A51A77DAB0}"/>
          </ac:picMkLst>
        </pc:picChg>
      </pc:sldChg>
      <pc:sldChg chg="addSp">
        <pc:chgData name="Vesa Juvonen" userId="c7243be1-99a3-4752-ab2a-0cf698cf8236" providerId="ADAL" clId="{74AFD325-FB7E-4C4D-9083-9D4A633D9C99}" dt="2021-06-03T13:46:48.679" v="299"/>
        <pc:sldMkLst>
          <pc:docMk/>
          <pc:sldMk cId="3480364140" sldId="2079"/>
        </pc:sldMkLst>
        <pc:picChg chg="add">
          <ac:chgData name="Vesa Juvonen" userId="c7243be1-99a3-4752-ab2a-0cf698cf8236" providerId="ADAL" clId="{74AFD325-FB7E-4C4D-9083-9D4A633D9C99}" dt="2021-06-03T13:46:48.679" v="299"/>
          <ac:picMkLst>
            <pc:docMk/>
            <pc:sldMk cId="3480364140" sldId="2079"/>
            <ac:picMk id="1026" creationId="{63A35401-1686-4226-A52F-6A61BF73C370}"/>
          </ac:picMkLst>
        </pc:picChg>
      </pc:sldChg>
      <pc:sldChg chg="addSp delSp modSp mod">
        <pc:chgData name="Vesa Juvonen" userId="c7243be1-99a3-4752-ab2a-0cf698cf8236" providerId="ADAL" clId="{74AFD325-FB7E-4C4D-9083-9D4A633D9C99}" dt="2021-05-31T13:33:44.189" v="284" actId="20577"/>
        <pc:sldMkLst>
          <pc:docMk/>
          <pc:sldMk cId="4037611923" sldId="3334"/>
        </pc:sldMkLst>
        <pc:spChg chg="add del">
          <ac:chgData name="Vesa Juvonen" userId="c7243be1-99a3-4752-ab2a-0cf698cf8236" providerId="ADAL" clId="{74AFD325-FB7E-4C4D-9083-9D4A633D9C99}" dt="2021-05-31T13:33:40.058" v="281" actId="478"/>
          <ac:spMkLst>
            <pc:docMk/>
            <pc:sldMk cId="4037611923" sldId="3334"/>
            <ac:spMk id="4" creationId="{554DCD77-6653-401D-A970-B77F2302CBAB}"/>
          </ac:spMkLst>
        </pc:spChg>
        <pc:spChg chg="add mod">
          <ac:chgData name="Vesa Juvonen" userId="c7243be1-99a3-4752-ab2a-0cf698cf8236" providerId="ADAL" clId="{74AFD325-FB7E-4C4D-9083-9D4A633D9C99}" dt="2021-05-31T13:33:44.189" v="284" actId="20577"/>
          <ac:spMkLst>
            <pc:docMk/>
            <pc:sldMk cId="4037611923" sldId="3334"/>
            <ac:spMk id="23" creationId="{54E75590-A647-42C2-98D6-C348B5E81313}"/>
          </ac:spMkLst>
        </pc:spChg>
      </pc:sldChg>
      <pc:sldChg chg="addSp delSp mod">
        <pc:chgData name="Vesa Juvonen" userId="c7243be1-99a3-4752-ab2a-0cf698cf8236" providerId="ADAL" clId="{74AFD325-FB7E-4C4D-9083-9D4A633D9C99}" dt="2021-06-03T13:39:23.174" v="296" actId="478"/>
        <pc:sldMkLst>
          <pc:docMk/>
          <pc:sldMk cId="467751124" sldId="6149"/>
        </pc:sldMkLst>
        <pc:spChg chg="add del">
          <ac:chgData name="Vesa Juvonen" userId="c7243be1-99a3-4752-ab2a-0cf698cf8236" providerId="ADAL" clId="{74AFD325-FB7E-4C4D-9083-9D4A633D9C99}" dt="2021-06-03T13:39:23.174" v="296" actId="478"/>
          <ac:spMkLst>
            <pc:docMk/>
            <pc:sldMk cId="467751124" sldId="6149"/>
            <ac:spMk id="5" creationId="{B8C91807-BBDD-4609-99EA-21F93F436DC6}"/>
          </ac:spMkLst>
        </pc:spChg>
      </pc:sldChg>
      <pc:sldChg chg="addSp delSp modSp mod">
        <pc:chgData name="Vesa Juvonen" userId="c7243be1-99a3-4752-ab2a-0cf698cf8236" providerId="ADAL" clId="{74AFD325-FB7E-4C4D-9083-9D4A633D9C99}" dt="2021-06-03T13:49:07.912" v="360" actId="1076"/>
        <pc:sldMkLst>
          <pc:docMk/>
          <pc:sldMk cId="778883926" sldId="2076136264"/>
        </pc:sldMkLst>
        <pc:spChg chg="mod">
          <ac:chgData name="Vesa Juvonen" userId="c7243be1-99a3-4752-ab2a-0cf698cf8236" providerId="ADAL" clId="{74AFD325-FB7E-4C4D-9083-9D4A633D9C99}" dt="2021-05-31T13:32:55.753" v="258" actId="14100"/>
          <ac:spMkLst>
            <pc:docMk/>
            <pc:sldMk cId="778883926" sldId="2076136264"/>
            <ac:spMk id="14" creationId="{953584C8-8734-42EA-AD16-6AA2B405D249}"/>
          </ac:spMkLst>
        </pc:spChg>
        <pc:picChg chg="add mod">
          <ac:chgData name="Vesa Juvonen" userId="c7243be1-99a3-4752-ab2a-0cf698cf8236" providerId="ADAL" clId="{74AFD325-FB7E-4C4D-9083-9D4A633D9C99}" dt="2021-06-03T13:49:02.600" v="358" actId="14100"/>
          <ac:picMkLst>
            <pc:docMk/>
            <pc:sldMk cId="778883926" sldId="2076136264"/>
            <ac:picMk id="3" creationId="{645C2E12-2C68-4D85-83AD-18A25EE19C61}"/>
          </ac:picMkLst>
        </pc:picChg>
        <pc:picChg chg="add mod">
          <ac:chgData name="Vesa Juvonen" userId="c7243be1-99a3-4752-ab2a-0cf698cf8236" providerId="ADAL" clId="{74AFD325-FB7E-4C4D-9083-9D4A633D9C99}" dt="2021-06-03T13:49:07.912" v="360" actId="1076"/>
          <ac:picMkLst>
            <pc:docMk/>
            <pc:sldMk cId="778883926" sldId="2076136264"/>
            <ac:picMk id="6" creationId="{38A7F5AB-40C8-401C-83A4-A7F253EDA325}"/>
          </ac:picMkLst>
        </pc:picChg>
        <pc:picChg chg="del">
          <ac:chgData name="Vesa Juvonen" userId="c7243be1-99a3-4752-ab2a-0cf698cf8236" providerId="ADAL" clId="{74AFD325-FB7E-4C4D-9083-9D4A633D9C99}" dt="2021-05-31T13:32:43.994" v="253" actId="478"/>
          <ac:picMkLst>
            <pc:docMk/>
            <pc:sldMk cId="778883926" sldId="2076136264"/>
            <ac:picMk id="6" creationId="{64ED56FB-5163-4161-9535-06C3C47F1BC0}"/>
          </ac:picMkLst>
        </pc:picChg>
        <pc:picChg chg="del">
          <ac:chgData name="Vesa Juvonen" userId="c7243be1-99a3-4752-ab2a-0cf698cf8236" providerId="ADAL" clId="{74AFD325-FB7E-4C4D-9083-9D4A633D9C99}" dt="2021-05-31T13:32:43.994" v="253" actId="478"/>
          <ac:picMkLst>
            <pc:docMk/>
            <pc:sldMk cId="778883926" sldId="2076136264"/>
            <ac:picMk id="8" creationId="{597F0600-A041-4399-A693-C73082C69185}"/>
          </ac:picMkLst>
        </pc:picChg>
        <pc:picChg chg="add mod">
          <ac:chgData name="Vesa Juvonen" userId="c7243be1-99a3-4752-ab2a-0cf698cf8236" providerId="ADAL" clId="{74AFD325-FB7E-4C4D-9083-9D4A633D9C99}" dt="2021-06-03T13:49:04.552" v="359" actId="1076"/>
          <ac:picMkLst>
            <pc:docMk/>
            <pc:sldMk cId="778883926" sldId="2076136264"/>
            <ac:picMk id="8" creationId="{9496425F-1EA0-45CE-986E-1A2C6A59E7E8}"/>
          </ac:picMkLst>
        </pc:picChg>
        <pc:picChg chg="del">
          <ac:chgData name="Vesa Juvonen" userId="c7243be1-99a3-4752-ab2a-0cf698cf8236" providerId="ADAL" clId="{74AFD325-FB7E-4C4D-9083-9D4A633D9C99}" dt="2021-05-31T13:32:43.994" v="253" actId="478"/>
          <ac:picMkLst>
            <pc:docMk/>
            <pc:sldMk cId="778883926" sldId="2076136264"/>
            <ac:picMk id="13" creationId="{95FC28E8-BD46-4B1D-9D22-3F723E7A578F}"/>
          </ac:picMkLst>
        </pc:picChg>
      </pc:sldChg>
      <pc:sldChg chg="addSp delSp mod">
        <pc:chgData name="Vesa Juvonen" userId="c7243be1-99a3-4752-ab2a-0cf698cf8236" providerId="ADAL" clId="{74AFD325-FB7E-4C4D-9083-9D4A633D9C99}" dt="2021-05-31T13:33:49.364" v="286" actId="22"/>
        <pc:sldMkLst>
          <pc:docMk/>
          <pc:sldMk cId="2925091645" sldId="2076136308"/>
        </pc:sldMkLst>
        <pc:spChg chg="add del">
          <ac:chgData name="Vesa Juvonen" userId="c7243be1-99a3-4752-ab2a-0cf698cf8236" providerId="ADAL" clId="{74AFD325-FB7E-4C4D-9083-9D4A633D9C99}" dt="2021-05-31T13:33:49.041" v="285" actId="478"/>
          <ac:spMkLst>
            <pc:docMk/>
            <pc:sldMk cId="2925091645" sldId="2076136308"/>
            <ac:spMk id="5" creationId="{439AAE07-183D-4C5E-A5BB-76B9AB033897}"/>
          </ac:spMkLst>
        </pc:spChg>
        <pc:spChg chg="add">
          <ac:chgData name="Vesa Juvonen" userId="c7243be1-99a3-4752-ab2a-0cf698cf8236" providerId="ADAL" clId="{74AFD325-FB7E-4C4D-9083-9D4A633D9C99}" dt="2021-05-31T13:33:49.364" v="286" actId="22"/>
          <ac:spMkLst>
            <pc:docMk/>
            <pc:sldMk cId="2925091645" sldId="2076136308"/>
            <ac:spMk id="20" creationId="{CA4615CD-0CA9-4FAE-8B9A-2C5BFD84FBBD}"/>
          </ac:spMkLst>
        </pc:spChg>
      </pc:sldChg>
      <pc:sldChg chg="addSp mod">
        <pc:chgData name="Vesa Juvonen" userId="c7243be1-99a3-4752-ab2a-0cf698cf8236" providerId="ADAL" clId="{74AFD325-FB7E-4C4D-9083-9D4A633D9C99}" dt="2021-05-31T13:34:15.254" v="295" actId="22"/>
        <pc:sldMkLst>
          <pc:docMk/>
          <pc:sldMk cId="357588276" sldId="2076136388"/>
        </pc:sldMkLst>
        <pc:spChg chg="add">
          <ac:chgData name="Vesa Juvonen" userId="c7243be1-99a3-4752-ab2a-0cf698cf8236" providerId="ADAL" clId="{74AFD325-FB7E-4C4D-9083-9D4A633D9C99}" dt="2021-05-31T13:34:15.254" v="295" actId="22"/>
          <ac:spMkLst>
            <pc:docMk/>
            <pc:sldMk cId="357588276" sldId="2076136388"/>
            <ac:spMk id="2" creationId="{B8E0D615-D1ED-4BBA-A63E-D64E8823F0FB}"/>
          </ac:spMkLst>
        </pc:spChg>
      </pc:sldChg>
      <pc:sldChg chg="del">
        <pc:chgData name="Vesa Juvonen" userId="c7243be1-99a3-4752-ab2a-0cf698cf8236" providerId="ADAL" clId="{74AFD325-FB7E-4C4D-9083-9D4A633D9C99}" dt="2021-06-03T13:50:53.637" v="399" actId="47"/>
        <pc:sldMkLst>
          <pc:docMk/>
          <pc:sldMk cId="832077017" sldId="2076137576"/>
        </pc:sldMkLst>
      </pc:sldChg>
      <pc:sldChg chg="addSp delSp modSp mod">
        <pc:chgData name="Vesa Juvonen" userId="c7243be1-99a3-4752-ab2a-0cf698cf8236" providerId="ADAL" clId="{74AFD325-FB7E-4C4D-9083-9D4A633D9C99}" dt="2021-05-31T13:33:53.519" v="288" actId="22"/>
        <pc:sldMkLst>
          <pc:docMk/>
          <pc:sldMk cId="2636939237" sldId="2076137579"/>
        </pc:sldMkLst>
        <pc:spChg chg="add del">
          <ac:chgData name="Vesa Juvonen" userId="c7243be1-99a3-4752-ab2a-0cf698cf8236" providerId="ADAL" clId="{74AFD325-FB7E-4C4D-9083-9D4A633D9C99}" dt="2021-05-31T13:33:09.114" v="260" actId="11529"/>
          <ac:spMkLst>
            <pc:docMk/>
            <pc:sldMk cId="2636939237" sldId="2076137579"/>
            <ac:spMk id="4" creationId="{803BC307-F534-4636-A331-8BD1041BCB8E}"/>
          </ac:spMkLst>
        </pc:spChg>
        <pc:spChg chg="add del mod">
          <ac:chgData name="Vesa Juvonen" userId="c7243be1-99a3-4752-ab2a-0cf698cf8236" providerId="ADAL" clId="{74AFD325-FB7E-4C4D-9083-9D4A633D9C99}" dt="2021-05-31T13:33:53.251" v="287" actId="478"/>
          <ac:spMkLst>
            <pc:docMk/>
            <pc:sldMk cId="2636939237" sldId="2076137579"/>
            <ac:spMk id="21" creationId="{ACADFDDF-12B9-4FB2-9F15-C105A9DD2706}"/>
          </ac:spMkLst>
        </pc:spChg>
        <pc:spChg chg="add">
          <ac:chgData name="Vesa Juvonen" userId="c7243be1-99a3-4752-ab2a-0cf698cf8236" providerId="ADAL" clId="{74AFD325-FB7E-4C4D-9083-9D4A633D9C99}" dt="2021-05-31T13:33:53.519" v="288" actId="22"/>
          <ac:spMkLst>
            <pc:docMk/>
            <pc:sldMk cId="2636939237" sldId="2076137579"/>
            <ac:spMk id="25" creationId="{9FC5989A-3F41-422D-9C05-483AEF257C89}"/>
          </ac:spMkLst>
        </pc:spChg>
      </pc:sldChg>
      <pc:sldChg chg="del">
        <pc:chgData name="Vesa Juvonen" userId="c7243be1-99a3-4752-ab2a-0cf698cf8236" providerId="ADAL" clId="{74AFD325-FB7E-4C4D-9083-9D4A633D9C99}" dt="2021-05-31T13:34:06.660" v="291" actId="47"/>
        <pc:sldMkLst>
          <pc:docMk/>
          <pc:sldMk cId="4043136712" sldId="2076138724"/>
        </pc:sldMkLst>
      </pc:sldChg>
      <pc:sldChg chg="del">
        <pc:chgData name="Vesa Juvonen" userId="c7243be1-99a3-4752-ab2a-0cf698cf8236" providerId="ADAL" clId="{74AFD325-FB7E-4C4D-9083-9D4A633D9C99}" dt="2021-05-31T13:34:08.996" v="292" actId="47"/>
        <pc:sldMkLst>
          <pc:docMk/>
          <pc:sldMk cId="1352279957" sldId="2134805593"/>
        </pc:sldMkLst>
      </pc:sldChg>
      <pc:sldChg chg="add del">
        <pc:chgData name="Vesa Juvonen" userId="c7243be1-99a3-4752-ab2a-0cf698cf8236" providerId="ADAL" clId="{74AFD325-FB7E-4C4D-9083-9D4A633D9C99}" dt="2021-06-03T13:51:12.037" v="401" actId="2696"/>
        <pc:sldMkLst>
          <pc:docMk/>
          <pc:sldMk cId="2038023905" sldId="2134805595"/>
        </pc:sldMkLst>
      </pc:sldChg>
      <pc:sldChg chg="add">
        <pc:chgData name="Vesa Juvonen" userId="c7243be1-99a3-4752-ab2a-0cf698cf8236" providerId="ADAL" clId="{74AFD325-FB7E-4C4D-9083-9D4A633D9C99}" dt="2021-06-03T13:41:17.453" v="298"/>
        <pc:sldMkLst>
          <pc:docMk/>
          <pc:sldMk cId="1161693577" sldId="2134805596"/>
        </pc:sldMkLst>
      </pc:sldChg>
      <pc:sldChg chg="del">
        <pc:chgData name="Vesa Juvonen" userId="c7243be1-99a3-4752-ab2a-0cf698cf8236" providerId="ADAL" clId="{74AFD325-FB7E-4C4D-9083-9D4A633D9C99}" dt="2021-05-31T13:34:12.756" v="294" actId="47"/>
        <pc:sldMkLst>
          <pc:docMk/>
          <pc:sldMk cId="1731976489" sldId="2134805608"/>
        </pc:sldMkLst>
      </pc:sldChg>
    </pc:docChg>
  </pc:docChgLst>
  <pc:docChgLst>
    <pc:chgData name="David Warner" userId="S::david_dwarnerii.com#ext#@microsoft.onmicrosoft.com::acafcf14-4098-4a83-9425-e73571277a06" providerId="AD" clId="Web-{658BE06E-F07D-42C3-A638-4B683C8D81CA}"/>
    <pc:docChg chg="addSld modSld modSection">
      <pc:chgData name="David Warner" userId="S::david_dwarnerii.com#ext#@microsoft.onmicrosoft.com::acafcf14-4098-4a83-9425-e73571277a06" providerId="AD" clId="Web-{658BE06E-F07D-42C3-A638-4B683C8D81CA}" dt="2021-06-30T19:13:09.853" v="19"/>
      <pc:docMkLst>
        <pc:docMk/>
      </pc:docMkLst>
      <pc:sldChg chg="addSp delSp modSp">
        <pc:chgData name="David Warner" userId="S::david_dwarnerii.com#ext#@microsoft.onmicrosoft.com::acafcf14-4098-4a83-9425-e73571277a06" providerId="AD" clId="Web-{658BE06E-F07D-42C3-A638-4B683C8D81CA}" dt="2021-06-30T19:13:09.853" v="19"/>
        <pc:sldMkLst>
          <pc:docMk/>
          <pc:sldMk cId="357588276" sldId="2076136388"/>
        </pc:sldMkLst>
        <pc:spChg chg="del">
          <ac:chgData name="David Warner" userId="S::david_dwarnerii.com#ext#@microsoft.onmicrosoft.com::acafcf14-4098-4a83-9425-e73571277a06" providerId="AD" clId="Web-{658BE06E-F07D-42C3-A638-4B683C8D81CA}" dt="2021-06-30T19:11:36.332" v="13"/>
          <ac:spMkLst>
            <pc:docMk/>
            <pc:sldMk cId="357588276" sldId="2076136388"/>
            <ac:spMk id="3" creationId="{CD5F5F16-77A5-42D6-9D64-191C84F5ADD1}"/>
          </ac:spMkLst>
        </pc:spChg>
        <pc:picChg chg="del">
          <ac:chgData name="David Warner" userId="S::david_dwarnerii.com#ext#@microsoft.onmicrosoft.com::acafcf14-4098-4a83-9425-e73571277a06" providerId="AD" clId="Web-{658BE06E-F07D-42C3-A638-4B683C8D81CA}" dt="2021-06-30T19:12:48.992" v="14"/>
          <ac:picMkLst>
            <pc:docMk/>
            <pc:sldMk cId="357588276" sldId="2076136388"/>
            <ac:picMk id="2" creationId="{5A1D3A02-0FF8-4E92-AB22-46521D6AA127}"/>
          </ac:picMkLst>
        </pc:picChg>
        <pc:picChg chg="add mod modCrop">
          <ac:chgData name="David Warner" userId="S::david_dwarnerii.com#ext#@microsoft.onmicrosoft.com::acafcf14-4098-4a83-9425-e73571277a06" providerId="AD" clId="Web-{658BE06E-F07D-42C3-A638-4B683C8D81CA}" dt="2021-06-30T19:13:09.853" v="19"/>
          <ac:picMkLst>
            <pc:docMk/>
            <pc:sldMk cId="357588276" sldId="2076136388"/>
            <ac:picMk id="4" creationId="{4DF3D21A-394F-47B9-B065-0631E058B1FF}"/>
          </ac:picMkLst>
        </pc:picChg>
      </pc:sldChg>
      <pc:sldChg chg="addSp delSp modSp add replId">
        <pc:chgData name="David Warner" userId="S::david_dwarnerii.com#ext#@microsoft.onmicrosoft.com::acafcf14-4098-4a83-9425-e73571277a06" providerId="AD" clId="Web-{658BE06E-F07D-42C3-A638-4B683C8D81CA}" dt="2021-06-30T19:11:24.081" v="12"/>
        <pc:sldMkLst>
          <pc:docMk/>
          <pc:sldMk cId="915949081" sldId="2134805595"/>
        </pc:sldMkLst>
        <pc:spChg chg="del">
          <ac:chgData name="David Warner" userId="S::david_dwarnerii.com#ext#@microsoft.onmicrosoft.com::acafcf14-4098-4a83-9425-e73571277a06" providerId="AD" clId="Web-{658BE06E-F07D-42C3-A638-4B683C8D81CA}" dt="2021-06-30T19:10:59.705" v="1"/>
          <ac:spMkLst>
            <pc:docMk/>
            <pc:sldMk cId="915949081" sldId="2134805595"/>
            <ac:spMk id="3" creationId="{CD5F5F16-77A5-42D6-9D64-191C84F5ADD1}"/>
          </ac:spMkLst>
        </pc:spChg>
        <pc:spChg chg="del">
          <ac:chgData name="David Warner" userId="S::david_dwarnerii.com#ext#@microsoft.onmicrosoft.com::acafcf14-4098-4a83-9425-e73571277a06" providerId="AD" clId="Web-{658BE06E-F07D-42C3-A638-4B683C8D81CA}" dt="2021-06-30T19:11:08.284" v="3"/>
          <ac:spMkLst>
            <pc:docMk/>
            <pc:sldMk cId="915949081" sldId="2134805595"/>
            <ac:spMk id="11" creationId="{03477876-6F7B-42BA-8034-F00C6D4D0825}"/>
          </ac:spMkLst>
        </pc:spChg>
        <pc:spChg chg="del">
          <ac:chgData name="David Warner" userId="S::david_dwarnerii.com#ext#@microsoft.onmicrosoft.com::acafcf14-4098-4a83-9425-e73571277a06" providerId="AD" clId="Web-{658BE06E-F07D-42C3-A638-4B683C8D81CA}" dt="2021-06-30T19:11:08.284" v="2"/>
          <ac:spMkLst>
            <pc:docMk/>
            <pc:sldMk cId="915949081" sldId="2134805595"/>
            <ac:spMk id="12" creationId="{58BAD4F2-FCCB-46F6-A78E-93E8E8A16346}"/>
          </ac:spMkLst>
        </pc:spChg>
        <pc:spChg chg="del">
          <ac:chgData name="David Warner" userId="S::david_dwarnerii.com#ext#@microsoft.onmicrosoft.com::acafcf14-4098-4a83-9425-e73571277a06" providerId="AD" clId="Web-{658BE06E-F07D-42C3-A638-4B683C8D81CA}" dt="2021-06-30T19:11:08.284" v="6"/>
          <ac:spMkLst>
            <pc:docMk/>
            <pc:sldMk cId="915949081" sldId="2134805595"/>
            <ac:spMk id="14" creationId="{3C6B92CA-CCA8-43EB-90C0-7DA5C4715870}"/>
          </ac:spMkLst>
        </pc:spChg>
        <pc:spChg chg="del">
          <ac:chgData name="David Warner" userId="S::david_dwarnerii.com#ext#@microsoft.onmicrosoft.com::acafcf14-4098-4a83-9425-e73571277a06" providerId="AD" clId="Web-{658BE06E-F07D-42C3-A638-4B683C8D81CA}" dt="2021-06-30T19:11:08.284" v="5"/>
          <ac:spMkLst>
            <pc:docMk/>
            <pc:sldMk cId="915949081" sldId="2134805595"/>
            <ac:spMk id="15" creationId="{C745FBD3-89F8-4AAA-B1B3-15710FCBC31B}"/>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6" creationId="{5415EF0F-C161-4B93-AB99-C778F29F98F9}"/>
          </ac:spMkLst>
        </pc:spChg>
        <pc:spChg chg="add mod">
          <ac:chgData name="David Warner" userId="S::david_dwarnerii.com#ext#@microsoft.onmicrosoft.com::acafcf14-4098-4a83-9425-e73571277a06" providerId="AD" clId="Web-{658BE06E-F07D-42C3-A638-4B683C8D81CA}" dt="2021-06-30T19:11:24.081" v="12"/>
          <ac:spMkLst>
            <pc:docMk/>
            <pc:sldMk cId="915949081" sldId="2134805595"/>
            <ac:spMk id="17" creationId="{F8349C36-1D64-4079-AA2F-C56854BF8245}"/>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9" creationId="{7DA4691B-EE90-459E-8174-EBBB82E921EE}"/>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20" creationId="{ABD6144F-BECD-4E13-B73E-06D3F8DC916F}"/>
          </ac:spMkLst>
        </pc:spChg>
        <pc:spChg chg="del">
          <ac:chgData name="David Warner" userId="S::david_dwarnerii.com#ext#@microsoft.onmicrosoft.com::acafcf14-4098-4a83-9425-e73571277a06" providerId="AD" clId="Web-{658BE06E-F07D-42C3-A638-4B683C8D81CA}" dt="2021-06-30T19:11:08.284" v="7"/>
          <ac:spMkLst>
            <pc:docMk/>
            <pc:sldMk cId="915949081" sldId="2134805595"/>
            <ac:spMk id="22" creationId="{7C94A0E2-E065-4E52-BA50-EFAB4348B996}"/>
          </ac:spMkLst>
        </pc:spChg>
        <pc:picChg chg="del">
          <ac:chgData name="David Warner" userId="S::david_dwarnerii.com#ext#@microsoft.onmicrosoft.com::acafcf14-4098-4a83-9425-e73571277a06" providerId="AD" clId="Web-{658BE06E-F07D-42C3-A638-4B683C8D81CA}" dt="2021-06-30T19:11:08.284" v="4"/>
          <ac:picMkLst>
            <pc:docMk/>
            <pc:sldMk cId="915949081" sldId="2134805595"/>
            <ac:picMk id="2" creationId="{5A1D3A02-0FF8-4E92-AB22-46521D6AA127}"/>
          </ac:picMkLst>
        </pc:picChg>
        <pc:picChg chg="del">
          <ac:chgData name="David Warner" userId="S::david_dwarnerii.com#ext#@microsoft.onmicrosoft.com::acafcf14-4098-4a83-9425-e73571277a06" providerId="AD" clId="Web-{658BE06E-F07D-42C3-A638-4B683C8D81CA}" dt="2021-06-30T19:11:08.299" v="8"/>
          <ac:picMkLst>
            <pc:docMk/>
            <pc:sldMk cId="915949081" sldId="2134805595"/>
            <ac:picMk id="6" creationId="{E34E7BCE-096A-4804-B8B9-5688E6C3FA93}"/>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0" creationId="{3D8219D6-6142-4D50-A849-E6F157AB073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3" creationId="{8A0B64D3-0459-4C89-819B-18098BB1D86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8" creationId="{7C37B7EE-5747-4CDB-8D3C-72BDA6F7CFF9}"/>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21" creationId="{B6E23D11-57F8-4B30-859A-32A8A9109DA2}"/>
          </ac:picMkLst>
        </pc:picChg>
      </pc:sldChg>
    </pc:docChg>
  </pc:docChgLst>
  <pc:docChgLst>
    <pc:chgData name="David Warner" userId="51ffa14d-fdfd-4571-a787-ad4b3bb92711" providerId="ADAL" clId="{8CF6D6C6-5787-4CC3-901F-26872968ABF0}"/>
    <pc:docChg chg="undo custSel delSld modSld modSection">
      <pc:chgData name="David Warner" userId="51ffa14d-fdfd-4571-a787-ad4b3bb92711" providerId="ADAL" clId="{8CF6D6C6-5787-4CC3-901F-26872968ABF0}" dt="2022-06-06T18:42:25.309" v="42" actId="14826"/>
      <pc:docMkLst>
        <pc:docMk/>
      </pc:docMkLst>
      <pc:sldChg chg="modSp mod">
        <pc:chgData name="David Warner" userId="51ffa14d-fdfd-4571-a787-ad4b3bb92711" providerId="ADAL" clId="{8CF6D6C6-5787-4CC3-901F-26872968ABF0}" dt="2022-06-06T18:33:01.336" v="2" actId="20577"/>
        <pc:sldMkLst>
          <pc:docMk/>
          <pc:sldMk cId="2967945684" sldId="277"/>
        </pc:sldMkLst>
        <pc:spChg chg="mod">
          <ac:chgData name="David Warner" userId="51ffa14d-fdfd-4571-a787-ad4b3bb92711" providerId="ADAL" clId="{8CF6D6C6-5787-4CC3-901F-26872968ABF0}" dt="2022-06-06T18:33:01.336" v="2" actId="20577"/>
          <ac:spMkLst>
            <pc:docMk/>
            <pc:sldMk cId="2967945684" sldId="277"/>
            <ac:spMk id="4" creationId="{A04E16D6-6682-4068-BF11-BA8E4E8E1BBC}"/>
          </ac:spMkLst>
        </pc:spChg>
      </pc:sldChg>
      <pc:sldChg chg="del">
        <pc:chgData name="David Warner" userId="51ffa14d-fdfd-4571-a787-ad4b3bb92711" providerId="ADAL" clId="{8CF6D6C6-5787-4CC3-901F-26872968ABF0}" dt="2022-06-06T18:32:50.197" v="0" actId="47"/>
        <pc:sldMkLst>
          <pc:docMk/>
          <pc:sldMk cId="202295791" sldId="285"/>
        </pc:sldMkLst>
      </pc:sldChg>
      <pc:sldChg chg="modSp mod">
        <pc:chgData name="David Warner" userId="51ffa14d-fdfd-4571-a787-ad4b3bb92711" providerId="ADAL" clId="{8CF6D6C6-5787-4CC3-901F-26872968ABF0}" dt="2022-06-06T18:40:18.937" v="21" actId="14826"/>
        <pc:sldMkLst>
          <pc:docMk/>
          <pc:sldMk cId="10702720" sldId="2079"/>
        </pc:sldMkLst>
        <pc:spChg chg="mod">
          <ac:chgData name="David Warner" userId="51ffa14d-fdfd-4571-a787-ad4b3bb92711" providerId="ADAL" clId="{8CF6D6C6-5787-4CC3-901F-26872968ABF0}" dt="2022-06-06T18:37:29.826" v="18"/>
          <ac:spMkLst>
            <pc:docMk/>
            <pc:sldMk cId="10702720" sldId="2079"/>
            <ac:spMk id="8" creationId="{00000000-0000-0000-0000-000000000000}"/>
          </ac:spMkLst>
        </pc:spChg>
        <pc:picChg chg="mod">
          <ac:chgData name="David Warner" userId="51ffa14d-fdfd-4571-a787-ad4b3bb92711" providerId="ADAL" clId="{8CF6D6C6-5787-4CC3-901F-26872968ABF0}" dt="2022-06-06T18:40:05.193" v="19" actId="14826"/>
          <ac:picMkLst>
            <pc:docMk/>
            <pc:sldMk cId="10702720" sldId="2079"/>
            <ac:picMk id="10" creationId="{C6F1F73E-A912-2211-74EC-C8BF6A137937}"/>
          </ac:picMkLst>
        </pc:picChg>
        <pc:picChg chg="mod">
          <ac:chgData name="David Warner" userId="51ffa14d-fdfd-4571-a787-ad4b3bb92711" providerId="ADAL" clId="{8CF6D6C6-5787-4CC3-901F-26872968ABF0}" dt="2022-06-06T18:40:10.376" v="20" actId="14826"/>
          <ac:picMkLst>
            <pc:docMk/>
            <pc:sldMk cId="10702720" sldId="2079"/>
            <ac:picMk id="12" creationId="{675A5F2F-8CC0-046F-22BB-DD0847944752}"/>
          </ac:picMkLst>
        </pc:picChg>
        <pc:picChg chg="mod">
          <ac:chgData name="David Warner" userId="51ffa14d-fdfd-4571-a787-ad4b3bb92711" providerId="ADAL" clId="{8CF6D6C6-5787-4CC3-901F-26872968ABF0}" dt="2022-06-06T18:40:18.937" v="21" actId="14826"/>
          <ac:picMkLst>
            <pc:docMk/>
            <pc:sldMk cId="10702720" sldId="2079"/>
            <ac:picMk id="1026" creationId="{4A28E441-5B7A-DC60-7C47-B593901140C7}"/>
          </ac:picMkLst>
        </pc:picChg>
      </pc:sldChg>
      <pc:sldChg chg="del">
        <pc:chgData name="David Warner" userId="51ffa14d-fdfd-4571-a787-ad4b3bb92711" providerId="ADAL" clId="{8CF6D6C6-5787-4CC3-901F-26872968ABF0}" dt="2022-06-06T18:32:50.197" v="0" actId="47"/>
        <pc:sldMkLst>
          <pc:docMk/>
          <pc:sldMk cId="1179465867" sldId="2083"/>
        </pc:sldMkLst>
      </pc:sldChg>
      <pc:sldChg chg="addSp delSp modSp mod">
        <pc:chgData name="David Warner" userId="51ffa14d-fdfd-4571-a787-ad4b3bb92711" providerId="ADAL" clId="{8CF6D6C6-5787-4CC3-901F-26872968ABF0}" dt="2022-06-06T18:42:25.309" v="42" actId="14826"/>
        <pc:sldMkLst>
          <pc:docMk/>
          <pc:sldMk cId="778883926" sldId="2076136264"/>
        </pc:sldMkLst>
        <pc:spChg chg="mod">
          <ac:chgData name="David Warner" userId="51ffa14d-fdfd-4571-a787-ad4b3bb92711" providerId="ADAL" clId="{8CF6D6C6-5787-4CC3-901F-26872968ABF0}" dt="2022-06-06T18:41:33.426" v="39"/>
          <ac:spMkLst>
            <pc:docMk/>
            <pc:sldMk cId="778883926" sldId="2076136264"/>
            <ac:spMk id="14" creationId="{953584C8-8734-42EA-AD16-6AA2B405D249}"/>
          </ac:spMkLst>
        </pc:spChg>
        <pc:picChg chg="del">
          <ac:chgData name="David Warner" userId="51ffa14d-fdfd-4571-a787-ad4b3bb92711" providerId="ADAL" clId="{8CF6D6C6-5787-4CC3-901F-26872968ABF0}" dt="2022-06-06T18:40:47.374" v="28" actId="478"/>
          <ac:picMkLst>
            <pc:docMk/>
            <pc:sldMk cId="778883926" sldId="2076136264"/>
            <ac:picMk id="5" creationId="{5D52A98A-80FF-A7ED-FC2D-BFDCC65A4F82}"/>
          </ac:picMkLst>
        </pc:picChg>
        <pc:picChg chg="mod">
          <ac:chgData name="David Warner" userId="51ffa14d-fdfd-4571-a787-ad4b3bb92711" providerId="ADAL" clId="{8CF6D6C6-5787-4CC3-901F-26872968ABF0}" dt="2022-06-06T18:42:13.401" v="40" actId="14826"/>
          <ac:picMkLst>
            <pc:docMk/>
            <pc:sldMk cId="778883926" sldId="2076136264"/>
            <ac:picMk id="6" creationId="{4BC6C431-E828-7C62-1A3A-3BDF99A541D2}"/>
          </ac:picMkLst>
        </pc:picChg>
        <pc:picChg chg="add mod">
          <ac:chgData name="David Warner" userId="51ffa14d-fdfd-4571-a787-ad4b3bb92711" providerId="ADAL" clId="{8CF6D6C6-5787-4CC3-901F-26872968ABF0}" dt="2022-06-06T18:42:18.845" v="41" actId="14826"/>
          <ac:picMkLst>
            <pc:docMk/>
            <pc:sldMk cId="778883926" sldId="2076136264"/>
            <ac:picMk id="8" creationId="{2D1FB5F5-34A1-ECC0-67D0-3448057A40BF}"/>
          </ac:picMkLst>
        </pc:picChg>
        <pc:picChg chg="del">
          <ac:chgData name="David Warner" userId="51ffa14d-fdfd-4571-a787-ad4b3bb92711" providerId="ADAL" clId="{8CF6D6C6-5787-4CC3-901F-26872968ABF0}" dt="2022-06-06T18:40:46.831" v="27" actId="478"/>
          <ac:picMkLst>
            <pc:docMk/>
            <pc:sldMk cId="778883926" sldId="2076136264"/>
            <ac:picMk id="9" creationId="{63025775-2D5B-AC71-513D-B952CC1C9279}"/>
          </ac:picMkLst>
        </pc:picChg>
        <pc:picChg chg="add mod">
          <ac:chgData name="David Warner" userId="51ffa14d-fdfd-4571-a787-ad4b3bb92711" providerId="ADAL" clId="{8CF6D6C6-5787-4CC3-901F-26872968ABF0}" dt="2022-06-06T18:42:25.309" v="42" actId="14826"/>
          <ac:picMkLst>
            <pc:docMk/>
            <pc:sldMk cId="778883926" sldId="2076136264"/>
            <ac:picMk id="10" creationId="{79D56944-69F1-2392-ED04-F82F5FC86F2E}"/>
          </ac:picMkLst>
        </pc:picChg>
      </pc:sldChg>
      <pc:sldChg chg="del">
        <pc:chgData name="David Warner" userId="51ffa14d-fdfd-4571-a787-ad4b3bb92711" providerId="ADAL" clId="{8CF6D6C6-5787-4CC3-901F-26872968ABF0}" dt="2022-06-06T18:32:50.197" v="0" actId="47"/>
        <pc:sldMkLst>
          <pc:docMk/>
          <pc:sldMk cId="3715633141" sldId="2076138358"/>
        </pc:sldMkLst>
      </pc:sldChg>
      <pc:sldChg chg="del">
        <pc:chgData name="David Warner" userId="51ffa14d-fdfd-4571-a787-ad4b3bb92711" providerId="ADAL" clId="{8CF6D6C6-5787-4CC3-901F-26872968ABF0}" dt="2022-06-06T18:32:50.197" v="0" actId="47"/>
        <pc:sldMkLst>
          <pc:docMk/>
          <pc:sldMk cId="3148113558" sldId="2076138359"/>
        </pc:sldMkLst>
      </pc:sldChg>
      <pc:sldChg chg="del">
        <pc:chgData name="David Warner" userId="51ffa14d-fdfd-4571-a787-ad4b3bb92711" providerId="ADAL" clId="{8CF6D6C6-5787-4CC3-901F-26872968ABF0}" dt="2022-06-06T18:32:50.197" v="0" actId="47"/>
        <pc:sldMkLst>
          <pc:docMk/>
          <pc:sldMk cId="2740997352" sldId="2076138360"/>
        </pc:sldMkLst>
      </pc:sldChg>
      <pc:sldChg chg="del">
        <pc:chgData name="David Warner" userId="51ffa14d-fdfd-4571-a787-ad4b3bb92711" providerId="ADAL" clId="{8CF6D6C6-5787-4CC3-901F-26872968ABF0}" dt="2022-06-06T18:32:50.197" v="0" actId="47"/>
        <pc:sldMkLst>
          <pc:docMk/>
          <pc:sldMk cId="3615005905" sldId="2076138361"/>
        </pc:sldMkLst>
      </pc:sldChg>
      <pc:sldChg chg="del">
        <pc:chgData name="David Warner" userId="51ffa14d-fdfd-4571-a787-ad4b3bb92711" providerId="ADAL" clId="{8CF6D6C6-5787-4CC3-901F-26872968ABF0}" dt="2022-06-06T18:32:50.197" v="0" actId="47"/>
        <pc:sldMkLst>
          <pc:docMk/>
          <pc:sldMk cId="2092828861" sldId="2134805428"/>
        </pc:sldMkLst>
      </pc:sldChg>
      <pc:sldChg chg="modSp mod">
        <pc:chgData name="David Warner" userId="51ffa14d-fdfd-4571-a787-ad4b3bb92711" providerId="ADAL" clId="{8CF6D6C6-5787-4CC3-901F-26872968ABF0}" dt="2022-06-06T18:40:30.378" v="22" actId="20577"/>
        <pc:sldMkLst>
          <pc:docMk/>
          <pc:sldMk cId="1812315545" sldId="2134805597"/>
        </pc:sldMkLst>
        <pc:spChg chg="mod">
          <ac:chgData name="David Warner" userId="51ffa14d-fdfd-4571-a787-ad4b3bb92711" providerId="ADAL" clId="{8CF6D6C6-5787-4CC3-901F-26872968ABF0}" dt="2022-06-06T18:40:30.378" v="22" actId="20577"/>
          <ac:spMkLst>
            <pc:docMk/>
            <pc:sldMk cId="1812315545" sldId="2134805597"/>
            <ac:spMk id="10" creationId="{16E1CB8C-122B-4C5A-8724-D74AEC2B5DEC}"/>
          </ac:spMkLst>
        </pc:spChg>
      </pc:sldChg>
      <pc:sldChg chg="del">
        <pc:chgData name="David Warner" userId="51ffa14d-fdfd-4571-a787-ad4b3bb92711" providerId="ADAL" clId="{8CF6D6C6-5787-4CC3-901F-26872968ABF0}" dt="2022-06-06T18:32:50.197" v="0" actId="47"/>
        <pc:sldMkLst>
          <pc:docMk/>
          <pc:sldMk cId="732832855" sldId="2141411588"/>
        </pc:sldMkLst>
      </pc:sldChg>
      <pc:sldChg chg="del">
        <pc:chgData name="David Warner" userId="51ffa14d-fdfd-4571-a787-ad4b3bb92711" providerId="ADAL" clId="{8CF6D6C6-5787-4CC3-901F-26872968ABF0}" dt="2022-06-06T18:32:50.197" v="0" actId="47"/>
        <pc:sldMkLst>
          <pc:docMk/>
          <pc:sldMk cId="3489973919" sldId="2145707282"/>
        </pc:sldMkLst>
      </pc:sldChg>
      <pc:sldChg chg="del">
        <pc:chgData name="David Warner" userId="51ffa14d-fdfd-4571-a787-ad4b3bb92711" providerId="ADAL" clId="{8CF6D6C6-5787-4CC3-901F-26872968ABF0}" dt="2022-06-06T18:32:50.197" v="0" actId="47"/>
        <pc:sldMkLst>
          <pc:docMk/>
          <pc:sldMk cId="1207722000" sldId="2145707284"/>
        </pc:sldMkLst>
      </pc:sldChg>
      <pc:sldChg chg="del">
        <pc:chgData name="David Warner" userId="51ffa14d-fdfd-4571-a787-ad4b3bb92711" providerId="ADAL" clId="{8CF6D6C6-5787-4CC3-901F-26872968ABF0}" dt="2022-06-06T18:32:50.197" v="0" actId="47"/>
        <pc:sldMkLst>
          <pc:docMk/>
          <pc:sldMk cId="3800984617" sldId="2145707286"/>
        </pc:sldMkLst>
      </pc:sldChg>
      <pc:sldChg chg="del">
        <pc:chgData name="David Warner" userId="51ffa14d-fdfd-4571-a787-ad4b3bb92711" providerId="ADAL" clId="{8CF6D6C6-5787-4CC3-901F-26872968ABF0}" dt="2022-06-06T18:32:50.197" v="0" actId="47"/>
        <pc:sldMkLst>
          <pc:docMk/>
          <pc:sldMk cId="456655304" sldId="2145707287"/>
        </pc:sldMkLst>
      </pc:sldChg>
      <pc:sldChg chg="del">
        <pc:chgData name="David Warner" userId="51ffa14d-fdfd-4571-a787-ad4b3bb92711" providerId="ADAL" clId="{8CF6D6C6-5787-4CC3-901F-26872968ABF0}" dt="2022-06-06T18:32:50.197" v="0" actId="47"/>
        <pc:sldMkLst>
          <pc:docMk/>
          <pc:sldMk cId="1884097429" sldId="2147470139"/>
        </pc:sldMkLst>
      </pc:sldChg>
      <pc:sldChg chg="del">
        <pc:chgData name="David Warner" userId="51ffa14d-fdfd-4571-a787-ad4b3bb92711" providerId="ADAL" clId="{8CF6D6C6-5787-4CC3-901F-26872968ABF0}" dt="2022-06-06T18:32:50.197" v="0" actId="47"/>
        <pc:sldMkLst>
          <pc:docMk/>
          <pc:sldMk cId="4205408924" sldId="2147470668"/>
        </pc:sldMkLst>
      </pc:sldChg>
      <pc:sldChg chg="del">
        <pc:chgData name="David Warner" userId="51ffa14d-fdfd-4571-a787-ad4b3bb92711" providerId="ADAL" clId="{8CF6D6C6-5787-4CC3-901F-26872968ABF0}" dt="2022-06-06T18:32:50.197" v="0" actId="47"/>
        <pc:sldMkLst>
          <pc:docMk/>
          <pc:sldMk cId="3951763919" sldId="2147471224"/>
        </pc:sldMkLst>
      </pc:sldChg>
      <pc:sldChg chg="del">
        <pc:chgData name="David Warner" userId="51ffa14d-fdfd-4571-a787-ad4b3bb92711" providerId="ADAL" clId="{8CF6D6C6-5787-4CC3-901F-26872968ABF0}" dt="2022-06-06T18:32:50.197" v="0" actId="47"/>
        <pc:sldMkLst>
          <pc:docMk/>
          <pc:sldMk cId="4120346359" sldId="2147471225"/>
        </pc:sldMkLst>
      </pc:sldChg>
      <pc:sldChg chg="del">
        <pc:chgData name="David Warner" userId="51ffa14d-fdfd-4571-a787-ad4b3bb92711" providerId="ADAL" clId="{8CF6D6C6-5787-4CC3-901F-26872968ABF0}" dt="2022-06-06T18:32:50.197" v="0" actId="47"/>
        <pc:sldMkLst>
          <pc:docMk/>
          <pc:sldMk cId="3863947714" sldId="2147471239"/>
        </pc:sldMkLst>
      </pc:sldChg>
      <pc:sldChg chg="del">
        <pc:chgData name="David Warner" userId="51ffa14d-fdfd-4571-a787-ad4b3bb92711" providerId="ADAL" clId="{8CF6D6C6-5787-4CC3-901F-26872968ABF0}" dt="2022-06-06T18:32:50.197" v="0" actId="47"/>
        <pc:sldMkLst>
          <pc:docMk/>
          <pc:sldMk cId="994944742" sldId="2147471249"/>
        </pc:sldMkLst>
      </pc:sldChg>
      <pc:sldChg chg="del">
        <pc:chgData name="David Warner" userId="51ffa14d-fdfd-4571-a787-ad4b3bb92711" providerId="ADAL" clId="{8CF6D6C6-5787-4CC3-901F-26872968ABF0}" dt="2022-06-06T18:32:50.197" v="0" actId="47"/>
        <pc:sldMkLst>
          <pc:docMk/>
          <pc:sldMk cId="2316662882" sldId="2147471259"/>
        </pc:sldMkLst>
      </pc:sldChg>
      <pc:sldChg chg="del">
        <pc:chgData name="David Warner" userId="51ffa14d-fdfd-4571-a787-ad4b3bb92711" providerId="ADAL" clId="{8CF6D6C6-5787-4CC3-901F-26872968ABF0}" dt="2022-06-06T18:32:50.197" v="0" actId="47"/>
        <pc:sldMkLst>
          <pc:docMk/>
          <pc:sldMk cId="2966967111" sldId="2147471266"/>
        </pc:sldMkLst>
      </pc:sldChg>
      <pc:sldChg chg="del">
        <pc:chgData name="David Warner" userId="51ffa14d-fdfd-4571-a787-ad4b3bb92711" providerId="ADAL" clId="{8CF6D6C6-5787-4CC3-901F-26872968ABF0}" dt="2022-06-06T18:32:50.197" v="0" actId="47"/>
        <pc:sldMkLst>
          <pc:docMk/>
          <pc:sldMk cId="2930041166" sldId="2147471277"/>
        </pc:sldMkLst>
      </pc:sldChg>
      <pc:sldChg chg="del">
        <pc:chgData name="David Warner" userId="51ffa14d-fdfd-4571-a787-ad4b3bb92711" providerId="ADAL" clId="{8CF6D6C6-5787-4CC3-901F-26872968ABF0}" dt="2022-06-06T18:32:50.197" v="0" actId="47"/>
        <pc:sldMkLst>
          <pc:docMk/>
          <pc:sldMk cId="738576791" sldId="2147471278"/>
        </pc:sldMkLst>
      </pc:sldChg>
      <pc:sldChg chg="del">
        <pc:chgData name="David Warner" userId="51ffa14d-fdfd-4571-a787-ad4b3bb92711" providerId="ADAL" clId="{8CF6D6C6-5787-4CC3-901F-26872968ABF0}" dt="2022-06-06T18:32:50.197" v="0" actId="47"/>
        <pc:sldMkLst>
          <pc:docMk/>
          <pc:sldMk cId="191622702" sldId="2147471306"/>
        </pc:sldMkLst>
      </pc:sldChg>
      <pc:sldChg chg="del">
        <pc:chgData name="David Warner" userId="51ffa14d-fdfd-4571-a787-ad4b3bb92711" providerId="ADAL" clId="{8CF6D6C6-5787-4CC3-901F-26872968ABF0}" dt="2022-06-06T18:32:50.197" v="0" actId="47"/>
        <pc:sldMkLst>
          <pc:docMk/>
          <pc:sldMk cId="1466932652" sldId="2147471307"/>
        </pc:sldMkLst>
      </pc:sldChg>
      <pc:sldChg chg="del">
        <pc:chgData name="David Warner" userId="51ffa14d-fdfd-4571-a787-ad4b3bb92711" providerId="ADAL" clId="{8CF6D6C6-5787-4CC3-901F-26872968ABF0}" dt="2022-06-06T18:32:50.197" v="0" actId="47"/>
        <pc:sldMkLst>
          <pc:docMk/>
          <pc:sldMk cId="1318819710" sldId="2147471309"/>
        </pc:sldMkLst>
      </pc:sldChg>
      <pc:sldChg chg="del">
        <pc:chgData name="David Warner" userId="51ffa14d-fdfd-4571-a787-ad4b3bb92711" providerId="ADAL" clId="{8CF6D6C6-5787-4CC3-901F-26872968ABF0}" dt="2022-06-06T18:32:50.197" v="0" actId="47"/>
        <pc:sldMkLst>
          <pc:docMk/>
          <pc:sldMk cId="3170912398" sldId="2147471325"/>
        </pc:sldMkLst>
      </pc:sldChg>
      <pc:sldChg chg="del">
        <pc:chgData name="David Warner" userId="51ffa14d-fdfd-4571-a787-ad4b3bb92711" providerId="ADAL" clId="{8CF6D6C6-5787-4CC3-901F-26872968ABF0}" dt="2022-06-06T18:32:50.197" v="0" actId="47"/>
        <pc:sldMkLst>
          <pc:docMk/>
          <pc:sldMk cId="1224584108" sldId="2147471326"/>
        </pc:sldMkLst>
      </pc:sldChg>
      <pc:sldChg chg="del">
        <pc:chgData name="David Warner" userId="51ffa14d-fdfd-4571-a787-ad4b3bb92711" providerId="ADAL" clId="{8CF6D6C6-5787-4CC3-901F-26872968ABF0}" dt="2022-06-06T18:32:50.197" v="0" actId="47"/>
        <pc:sldMkLst>
          <pc:docMk/>
          <pc:sldMk cId="3128929969" sldId="2147471390"/>
        </pc:sldMkLst>
      </pc:sldChg>
      <pc:sldChg chg="del">
        <pc:chgData name="David Warner" userId="51ffa14d-fdfd-4571-a787-ad4b3bb92711" providerId="ADAL" clId="{8CF6D6C6-5787-4CC3-901F-26872968ABF0}" dt="2022-06-06T18:32:50.197" v="0" actId="47"/>
        <pc:sldMkLst>
          <pc:docMk/>
          <pc:sldMk cId="2579627334" sldId="2147477688"/>
        </pc:sldMkLst>
      </pc:sldChg>
      <pc:sldChg chg="del">
        <pc:chgData name="David Warner" userId="51ffa14d-fdfd-4571-a787-ad4b3bb92711" providerId="ADAL" clId="{8CF6D6C6-5787-4CC3-901F-26872968ABF0}" dt="2022-06-06T18:32:50.197" v="0" actId="47"/>
        <pc:sldMkLst>
          <pc:docMk/>
          <pc:sldMk cId="1523578856" sldId="2147477694"/>
        </pc:sldMkLst>
      </pc:sldChg>
      <pc:sldChg chg="del">
        <pc:chgData name="David Warner" userId="51ffa14d-fdfd-4571-a787-ad4b3bb92711" providerId="ADAL" clId="{8CF6D6C6-5787-4CC3-901F-26872968ABF0}" dt="2022-06-06T18:32:50.197" v="0" actId="47"/>
        <pc:sldMkLst>
          <pc:docMk/>
          <pc:sldMk cId="2795154840" sldId="2147477707"/>
        </pc:sldMkLst>
      </pc:sldChg>
      <pc:sldChg chg="del">
        <pc:chgData name="David Warner" userId="51ffa14d-fdfd-4571-a787-ad4b3bb92711" providerId="ADAL" clId="{8CF6D6C6-5787-4CC3-901F-26872968ABF0}" dt="2022-06-06T18:32:50.197" v="0" actId="47"/>
        <pc:sldMkLst>
          <pc:docMk/>
          <pc:sldMk cId="2181763014" sldId="2147477719"/>
        </pc:sldMkLst>
      </pc:sldChg>
      <pc:sldChg chg="del">
        <pc:chgData name="David Warner" userId="51ffa14d-fdfd-4571-a787-ad4b3bb92711" providerId="ADAL" clId="{8CF6D6C6-5787-4CC3-901F-26872968ABF0}" dt="2022-06-06T18:32:50.197" v="0" actId="47"/>
        <pc:sldMkLst>
          <pc:docMk/>
          <pc:sldMk cId="2930275567" sldId="2147477732"/>
        </pc:sldMkLst>
      </pc:sldChg>
      <pc:sldChg chg="del">
        <pc:chgData name="David Warner" userId="51ffa14d-fdfd-4571-a787-ad4b3bb92711" providerId="ADAL" clId="{8CF6D6C6-5787-4CC3-901F-26872968ABF0}" dt="2022-06-06T18:32:50.197" v="0" actId="47"/>
        <pc:sldMkLst>
          <pc:docMk/>
          <pc:sldMk cId="2127718682" sldId="2147477740"/>
        </pc:sldMkLst>
      </pc:sldChg>
      <pc:sldChg chg="del">
        <pc:chgData name="David Warner" userId="51ffa14d-fdfd-4571-a787-ad4b3bb92711" providerId="ADAL" clId="{8CF6D6C6-5787-4CC3-901F-26872968ABF0}" dt="2022-06-06T18:32:50.197" v="0" actId="47"/>
        <pc:sldMkLst>
          <pc:docMk/>
          <pc:sldMk cId="2984441672" sldId="2147477751"/>
        </pc:sldMkLst>
      </pc:sldChg>
      <pc:sldChg chg="del">
        <pc:chgData name="David Warner" userId="51ffa14d-fdfd-4571-a787-ad4b3bb92711" providerId="ADAL" clId="{8CF6D6C6-5787-4CC3-901F-26872968ABF0}" dt="2022-06-06T18:32:50.197" v="0" actId="47"/>
        <pc:sldMkLst>
          <pc:docMk/>
          <pc:sldMk cId="3873578095" sldId="2147477752"/>
        </pc:sldMkLst>
      </pc:sldChg>
      <pc:sldChg chg="del">
        <pc:chgData name="David Warner" userId="51ffa14d-fdfd-4571-a787-ad4b3bb92711" providerId="ADAL" clId="{8CF6D6C6-5787-4CC3-901F-26872968ABF0}" dt="2022-06-06T18:32:50.197" v="0" actId="47"/>
        <pc:sldMkLst>
          <pc:docMk/>
          <pc:sldMk cId="228247112" sldId="2147477753"/>
        </pc:sldMkLst>
      </pc:sldChg>
      <pc:sldChg chg="del">
        <pc:chgData name="David Warner" userId="51ffa14d-fdfd-4571-a787-ad4b3bb92711" providerId="ADAL" clId="{8CF6D6C6-5787-4CC3-901F-26872968ABF0}" dt="2022-06-06T18:32:50.197" v="0" actId="47"/>
        <pc:sldMkLst>
          <pc:docMk/>
          <pc:sldMk cId="4087041533" sldId="2147477754"/>
        </pc:sldMkLst>
      </pc:sldChg>
      <pc:sldChg chg="del">
        <pc:chgData name="David Warner" userId="51ffa14d-fdfd-4571-a787-ad4b3bb92711" providerId="ADAL" clId="{8CF6D6C6-5787-4CC3-901F-26872968ABF0}" dt="2022-06-06T18:32:50.197" v="0" actId="47"/>
        <pc:sldMkLst>
          <pc:docMk/>
          <pc:sldMk cId="2010264565" sldId="2147477755"/>
        </pc:sldMkLst>
      </pc:sldChg>
      <pc:sldChg chg="del">
        <pc:chgData name="David Warner" userId="51ffa14d-fdfd-4571-a787-ad4b3bb92711" providerId="ADAL" clId="{8CF6D6C6-5787-4CC3-901F-26872968ABF0}" dt="2022-06-06T18:32:50.197" v="0" actId="47"/>
        <pc:sldMkLst>
          <pc:docMk/>
          <pc:sldMk cId="2746144415" sldId="2147477756"/>
        </pc:sldMkLst>
      </pc:sldChg>
      <pc:sldChg chg="del">
        <pc:chgData name="David Warner" userId="51ffa14d-fdfd-4571-a787-ad4b3bb92711" providerId="ADAL" clId="{8CF6D6C6-5787-4CC3-901F-26872968ABF0}" dt="2022-06-06T18:32:50.197" v="0" actId="47"/>
        <pc:sldMkLst>
          <pc:docMk/>
          <pc:sldMk cId="3019842251" sldId="2147477757"/>
        </pc:sldMkLst>
      </pc:sldChg>
      <pc:sldMasterChg chg="delSldLayout">
        <pc:chgData name="David Warner" userId="51ffa14d-fdfd-4571-a787-ad4b3bb92711" providerId="ADAL" clId="{8CF6D6C6-5787-4CC3-901F-26872968ABF0}" dt="2022-06-06T18:32:50.197" v="0" actId="47"/>
        <pc:sldMasterMkLst>
          <pc:docMk/>
          <pc:sldMasterMk cId="3588427678" sldId="2147484229"/>
        </pc:sldMasterMkLst>
        <pc:sldLayoutChg chg="del">
          <pc:chgData name="David Warner" userId="51ffa14d-fdfd-4571-a787-ad4b3bb92711" providerId="ADAL" clId="{8CF6D6C6-5787-4CC3-901F-26872968ABF0}" dt="2022-06-06T18:32:50.197" v="0" actId="47"/>
          <pc:sldLayoutMkLst>
            <pc:docMk/>
            <pc:sldMasterMk cId="3588427678" sldId="2147484229"/>
            <pc:sldLayoutMk cId="1884807791" sldId="2147484652"/>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619837229" sldId="2147484653"/>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880869988" sldId="2147484654"/>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905507651" sldId="2147484655"/>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360821357" sldId="2147484656"/>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2864549600" sldId="2147484657"/>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1155143095" sldId="2147484658"/>
          </pc:sldLayoutMkLst>
        </pc:sldLayoutChg>
      </pc:sldMasterChg>
    </pc:docChg>
  </pc:docChgLst>
  <pc:docChgLst>
    <pc:chgData name="Vesa Juvonen" userId="c7243be1-99a3-4752-ab2a-0cf698cf8236" providerId="ADAL" clId="{308A4B3C-A405-42DB-AF85-D2078899C16D}"/>
    <pc:docChg chg="undo custSel addSld delSld modSld modSection">
      <pc:chgData name="Vesa Juvonen" userId="c7243be1-99a3-4752-ab2a-0cf698cf8236" providerId="ADAL" clId="{308A4B3C-A405-42DB-AF85-D2078899C16D}" dt="2021-04-12T06:54:39.864" v="3318" actId="33524"/>
      <pc:docMkLst>
        <pc:docMk/>
      </pc:docMkLst>
      <pc:sldChg chg="modSp add mod">
        <pc:chgData name="Vesa Juvonen" userId="c7243be1-99a3-4752-ab2a-0cf698cf8236" providerId="ADAL" clId="{308A4B3C-A405-42DB-AF85-D2078899C16D}" dt="2021-04-08T12:17:40.702" v="3312" actId="20577"/>
        <pc:sldMkLst>
          <pc:docMk/>
          <pc:sldMk cId="2974719989" sldId="267"/>
        </pc:sldMkLst>
        <pc:spChg chg="mod">
          <ac:chgData name="Vesa Juvonen" userId="c7243be1-99a3-4752-ab2a-0cf698cf8236" providerId="ADAL" clId="{308A4B3C-A405-42DB-AF85-D2078899C16D}" dt="2021-04-08T12:17:40.702" v="3312" actId="20577"/>
          <ac:spMkLst>
            <pc:docMk/>
            <pc:sldMk cId="2974719989" sldId="267"/>
            <ac:spMk id="2" creationId="{00000000-0000-0000-0000-000000000000}"/>
          </ac:spMkLst>
        </pc:spChg>
        <pc:spChg chg="mod">
          <ac:chgData name="Vesa Juvonen" userId="c7243be1-99a3-4752-ab2a-0cf698cf8236" providerId="ADAL" clId="{308A4B3C-A405-42DB-AF85-D2078899C16D}" dt="2021-04-08T12:17:36.159" v="3291" actId="1076"/>
          <ac:spMkLst>
            <pc:docMk/>
            <pc:sldMk cId="2974719989" sldId="267"/>
            <ac:spMk id="3" creationId="{00000000-0000-0000-0000-000000000000}"/>
          </ac:spMkLst>
        </pc:spChg>
      </pc:sldChg>
      <pc:sldChg chg="addSp mod">
        <pc:chgData name="Vesa Juvonen" userId="c7243be1-99a3-4752-ab2a-0cf698cf8236" providerId="ADAL" clId="{308A4B3C-A405-42DB-AF85-D2078899C16D}" dt="2021-04-06T11:31:11.764" v="18" actId="22"/>
        <pc:sldMkLst>
          <pc:docMk/>
          <pc:sldMk cId="2877399898" sldId="1623"/>
        </pc:sldMkLst>
        <pc:spChg chg="add">
          <ac:chgData name="Vesa Juvonen" userId="c7243be1-99a3-4752-ab2a-0cf698cf8236" providerId="ADAL" clId="{308A4B3C-A405-42DB-AF85-D2078899C16D}" dt="2021-04-06T11:31:11.764" v="18" actId="22"/>
          <ac:spMkLst>
            <pc:docMk/>
            <pc:sldMk cId="2877399898" sldId="1623"/>
            <ac:spMk id="20" creationId="{5E766839-D6FD-4176-A8B8-D9EA1821C49C}"/>
          </ac:spMkLst>
        </pc:spChg>
      </pc:sldChg>
      <pc:sldChg chg="addSp mod">
        <pc:chgData name="Vesa Juvonen" userId="c7243be1-99a3-4752-ab2a-0cf698cf8236" providerId="ADAL" clId="{308A4B3C-A405-42DB-AF85-D2078899C16D}" dt="2021-04-06T11:31:14.421" v="19" actId="22"/>
        <pc:sldMkLst>
          <pc:docMk/>
          <pc:sldMk cId="2253365439" sldId="1642"/>
        </pc:sldMkLst>
        <pc:spChg chg="add">
          <ac:chgData name="Vesa Juvonen" userId="c7243be1-99a3-4752-ab2a-0cf698cf8236" providerId="ADAL" clId="{308A4B3C-A405-42DB-AF85-D2078899C16D}" dt="2021-04-06T11:31:14.421" v="19" actId="22"/>
          <ac:spMkLst>
            <pc:docMk/>
            <pc:sldMk cId="2253365439" sldId="1642"/>
            <ac:spMk id="4" creationId="{513AFCD8-6893-4A61-A315-B5CE7C8C61BE}"/>
          </ac:spMkLst>
        </pc:spChg>
      </pc:sldChg>
      <pc:sldChg chg="modSp mod">
        <pc:chgData name="Vesa Juvonen" userId="c7243be1-99a3-4752-ab2a-0cf698cf8236" providerId="ADAL" clId="{308A4B3C-A405-42DB-AF85-D2078899C16D}" dt="2021-04-06T11:32:38.781" v="45" actId="20577"/>
        <pc:sldMkLst>
          <pc:docMk/>
          <pc:sldMk cId="10702720" sldId="2079"/>
        </pc:sldMkLst>
        <pc:spChg chg="mod">
          <ac:chgData name="Vesa Juvonen" userId="c7243be1-99a3-4752-ab2a-0cf698cf8236" providerId="ADAL" clId="{308A4B3C-A405-42DB-AF85-D2078899C16D}" dt="2021-04-06T11:32:38.781" v="45" actId="20577"/>
          <ac:spMkLst>
            <pc:docMk/>
            <pc:sldMk cId="10702720" sldId="2079"/>
            <ac:spMk id="8" creationId="{00000000-0000-0000-0000-000000000000}"/>
          </ac:spMkLst>
        </pc:spChg>
        <pc:picChg chg="mod">
          <ac:chgData name="Vesa Juvonen" userId="c7243be1-99a3-4752-ab2a-0cf698cf8236" providerId="ADAL" clId="{308A4B3C-A405-42DB-AF85-D2078899C16D}" dt="2021-04-06T11:32:27.462" v="38" actId="1076"/>
          <ac:picMkLst>
            <pc:docMk/>
            <pc:sldMk cId="10702720" sldId="2079"/>
            <ac:picMk id="10" creationId="{DCF1F15A-2BFC-436F-81AF-7BDB465DE74D}"/>
          </ac:picMkLst>
        </pc:picChg>
        <pc:picChg chg="mod">
          <ac:chgData name="Vesa Juvonen" userId="c7243be1-99a3-4752-ab2a-0cf698cf8236" providerId="ADAL" clId="{308A4B3C-A405-42DB-AF85-D2078899C16D}" dt="2021-04-06T11:32:32.646" v="40" actId="1076"/>
          <ac:picMkLst>
            <pc:docMk/>
            <pc:sldMk cId="10702720" sldId="2079"/>
            <ac:picMk id="1030" creationId="{E4676B73-FD6F-4498-BC7F-5F565164B569}"/>
          </ac:picMkLst>
        </pc:picChg>
        <pc:picChg chg="mod">
          <ac:chgData name="Vesa Juvonen" userId="c7243be1-99a3-4752-ab2a-0cf698cf8236" providerId="ADAL" clId="{308A4B3C-A405-42DB-AF85-D2078899C16D}" dt="2021-04-06T11:32:29.214" v="39" actId="1076"/>
          <ac:picMkLst>
            <pc:docMk/>
            <pc:sldMk cId="10702720" sldId="2079"/>
            <ac:picMk id="1032" creationId="{F7CBFF6F-29DF-4743-BF62-A3B043E0DC86}"/>
          </ac:picMkLst>
        </pc:picChg>
      </pc:sldChg>
      <pc:sldChg chg="addSp mod">
        <pc:chgData name="Vesa Juvonen" userId="c7243be1-99a3-4752-ab2a-0cf698cf8236" providerId="ADAL" clId="{308A4B3C-A405-42DB-AF85-D2078899C16D}" dt="2021-04-06T11:31:17.713" v="20" actId="22"/>
        <pc:sldMkLst>
          <pc:docMk/>
          <pc:sldMk cId="4037611923" sldId="3334"/>
        </pc:sldMkLst>
        <pc:spChg chg="add">
          <ac:chgData name="Vesa Juvonen" userId="c7243be1-99a3-4752-ab2a-0cf698cf8236" providerId="ADAL" clId="{308A4B3C-A405-42DB-AF85-D2078899C16D}" dt="2021-04-06T11:31:17.713" v="20" actId="22"/>
          <ac:spMkLst>
            <pc:docMk/>
            <pc:sldMk cId="4037611923" sldId="3334"/>
            <ac:spMk id="4" creationId="{4349D122-2480-41BC-8680-73D97D554267}"/>
          </ac:spMkLst>
        </pc:spChg>
      </pc:sldChg>
      <pc:sldChg chg="addSp mod">
        <pc:chgData name="Vesa Juvonen" userId="c7243be1-99a3-4752-ab2a-0cf698cf8236" providerId="ADAL" clId="{308A4B3C-A405-42DB-AF85-D2078899C16D}" dt="2021-04-06T11:31:26.413" v="21" actId="22"/>
        <pc:sldMkLst>
          <pc:docMk/>
          <pc:sldMk cId="1805818155" sldId="3338"/>
        </pc:sldMkLst>
        <pc:spChg chg="add">
          <ac:chgData name="Vesa Juvonen" userId="c7243be1-99a3-4752-ab2a-0cf698cf8236" providerId="ADAL" clId="{308A4B3C-A405-42DB-AF85-D2078899C16D}" dt="2021-04-06T11:31:26.413" v="21" actId="22"/>
          <ac:spMkLst>
            <pc:docMk/>
            <pc:sldMk cId="1805818155" sldId="3338"/>
            <ac:spMk id="19" creationId="{181A7B84-63CA-4DA4-8F97-A66DC967622F}"/>
          </ac:spMkLst>
        </pc:spChg>
      </pc:sldChg>
      <pc:sldChg chg="modSp mod">
        <pc:chgData name="Vesa Juvonen" userId="c7243be1-99a3-4752-ab2a-0cf698cf8236" providerId="ADAL" clId="{308A4B3C-A405-42DB-AF85-D2078899C16D}" dt="2021-04-06T11:32:12.920" v="35" actId="1076"/>
        <pc:sldMkLst>
          <pc:docMk/>
          <pc:sldMk cId="778883926" sldId="2076136264"/>
        </pc:sldMkLst>
        <pc:spChg chg="mod">
          <ac:chgData name="Vesa Juvonen" userId="c7243be1-99a3-4752-ab2a-0cf698cf8236" providerId="ADAL" clId="{308A4B3C-A405-42DB-AF85-D2078899C16D}" dt="2021-04-06T11:31:49.438" v="28"/>
          <ac:spMkLst>
            <pc:docMk/>
            <pc:sldMk cId="778883926" sldId="2076136264"/>
            <ac:spMk id="14" creationId="{953584C8-8734-42EA-AD16-6AA2B405D249}"/>
          </ac:spMkLst>
        </pc:spChg>
        <pc:picChg chg="mod">
          <ac:chgData name="Vesa Juvonen" userId="c7243be1-99a3-4752-ab2a-0cf698cf8236" providerId="ADAL" clId="{308A4B3C-A405-42DB-AF85-D2078899C16D}" dt="2021-04-06T11:32:12.920" v="35" actId="1076"/>
          <ac:picMkLst>
            <pc:docMk/>
            <pc:sldMk cId="778883926" sldId="2076136264"/>
            <ac:picMk id="10" creationId="{58865316-36E8-40A4-87D9-AE68D2C1F8D6}"/>
          </ac:picMkLst>
        </pc:picChg>
        <pc:picChg chg="mod">
          <ac:chgData name="Vesa Juvonen" userId="c7243be1-99a3-4752-ab2a-0cf698cf8236" providerId="ADAL" clId="{308A4B3C-A405-42DB-AF85-D2078899C16D}" dt="2021-04-06T11:32:06.578" v="32" actId="1076"/>
          <ac:picMkLst>
            <pc:docMk/>
            <pc:sldMk cId="778883926" sldId="2076136264"/>
            <ac:picMk id="11" creationId="{6D334B19-A721-452D-A924-23DC31DD276F}"/>
          </ac:picMkLst>
        </pc:picChg>
        <pc:picChg chg="mod">
          <ac:chgData name="Vesa Juvonen" userId="c7243be1-99a3-4752-ab2a-0cf698cf8236" providerId="ADAL" clId="{308A4B3C-A405-42DB-AF85-D2078899C16D}" dt="2021-04-06T11:32:08.062" v="33" actId="1076"/>
          <ac:picMkLst>
            <pc:docMk/>
            <pc:sldMk cId="778883926" sldId="2076136264"/>
            <ac:picMk id="13" creationId="{C943AAD7-7D62-4532-B6E9-78E3AFFF88CC}"/>
          </ac:picMkLst>
        </pc:picChg>
      </pc:sldChg>
      <pc:sldChg chg="addSp delSp modSp add mod">
        <pc:chgData name="Vesa Juvonen" userId="c7243be1-99a3-4752-ab2a-0cf698cf8236" providerId="ADAL" clId="{308A4B3C-A405-42DB-AF85-D2078899C16D}" dt="2021-04-08T10:40:58.984" v="1444" actId="1076"/>
        <pc:sldMkLst>
          <pc:docMk/>
          <pc:sldMk cId="494186596" sldId="2076136269"/>
        </pc:sldMkLst>
        <pc:spChg chg="del">
          <ac:chgData name="Vesa Juvonen" userId="c7243be1-99a3-4752-ab2a-0cf698cf8236" providerId="ADAL" clId="{308A4B3C-A405-42DB-AF85-D2078899C16D}" dt="2021-04-08T10:40:42.710" v="1440" actId="478"/>
          <ac:spMkLst>
            <pc:docMk/>
            <pc:sldMk cId="494186596" sldId="2076136269"/>
            <ac:spMk id="190" creationId="{DDE4B9E5-BA46-4072-8899-B9C02B8BAE67}"/>
          </ac:spMkLst>
        </pc:spChg>
        <pc:spChg chg="del">
          <ac:chgData name="Vesa Juvonen" userId="c7243be1-99a3-4752-ab2a-0cf698cf8236" providerId="ADAL" clId="{308A4B3C-A405-42DB-AF85-D2078899C16D}" dt="2021-04-08T10:40:42.710" v="1440" actId="478"/>
          <ac:spMkLst>
            <pc:docMk/>
            <pc:sldMk cId="494186596" sldId="2076136269"/>
            <ac:spMk id="191" creationId="{F6ABB0A3-DD81-4F2F-8380-F58073911198}"/>
          </ac:spMkLst>
        </pc:spChg>
        <pc:spChg chg="del">
          <ac:chgData name="Vesa Juvonen" userId="c7243be1-99a3-4752-ab2a-0cf698cf8236" providerId="ADAL" clId="{308A4B3C-A405-42DB-AF85-D2078899C16D}" dt="2021-04-08T10:40:42.710" v="1440" actId="478"/>
          <ac:spMkLst>
            <pc:docMk/>
            <pc:sldMk cId="494186596" sldId="2076136269"/>
            <ac:spMk id="192" creationId="{DD88A92E-E84F-4074-BD6E-D818998DD767}"/>
          </ac:spMkLst>
        </pc:spChg>
        <pc:spChg chg="del">
          <ac:chgData name="Vesa Juvonen" userId="c7243be1-99a3-4752-ab2a-0cf698cf8236" providerId="ADAL" clId="{308A4B3C-A405-42DB-AF85-D2078899C16D}" dt="2021-04-08T10:40:42.710" v="1440" actId="478"/>
          <ac:spMkLst>
            <pc:docMk/>
            <pc:sldMk cId="494186596" sldId="2076136269"/>
            <ac:spMk id="193" creationId="{5B6A3B3F-6D52-4429-A7C5-6C3D4921EB80}"/>
          </ac:spMkLst>
        </pc:spChg>
        <pc:spChg chg="del">
          <ac:chgData name="Vesa Juvonen" userId="c7243be1-99a3-4752-ab2a-0cf698cf8236" providerId="ADAL" clId="{308A4B3C-A405-42DB-AF85-D2078899C16D}" dt="2021-04-08T10:40:42.710" v="1440" actId="478"/>
          <ac:spMkLst>
            <pc:docMk/>
            <pc:sldMk cId="494186596" sldId="2076136269"/>
            <ac:spMk id="194" creationId="{3DEA2369-D757-402C-9B18-3F4E9D82EF6F}"/>
          </ac:spMkLst>
        </pc:spChg>
        <pc:spChg chg="del">
          <ac:chgData name="Vesa Juvonen" userId="c7243be1-99a3-4752-ab2a-0cf698cf8236" providerId="ADAL" clId="{308A4B3C-A405-42DB-AF85-D2078899C16D}" dt="2021-04-08T10:40:42.710" v="1440" actId="478"/>
          <ac:spMkLst>
            <pc:docMk/>
            <pc:sldMk cId="494186596" sldId="2076136269"/>
            <ac:spMk id="195" creationId="{AE013589-CFB6-4268-8B8A-3BCC4AA2F3EC}"/>
          </ac:spMkLst>
        </pc:spChg>
        <pc:spChg chg="del">
          <ac:chgData name="Vesa Juvonen" userId="c7243be1-99a3-4752-ab2a-0cf698cf8236" providerId="ADAL" clId="{308A4B3C-A405-42DB-AF85-D2078899C16D}" dt="2021-04-08T10:40:42.710" v="1440" actId="478"/>
          <ac:spMkLst>
            <pc:docMk/>
            <pc:sldMk cId="494186596" sldId="2076136269"/>
            <ac:spMk id="196" creationId="{15C355CB-D000-4E21-9F88-05C7EE78F44A}"/>
          </ac:spMkLst>
        </pc:spChg>
        <pc:spChg chg="del">
          <ac:chgData name="Vesa Juvonen" userId="c7243be1-99a3-4752-ab2a-0cf698cf8236" providerId="ADAL" clId="{308A4B3C-A405-42DB-AF85-D2078899C16D}" dt="2021-04-08T10:40:42.710" v="1440" actId="478"/>
          <ac:spMkLst>
            <pc:docMk/>
            <pc:sldMk cId="494186596" sldId="2076136269"/>
            <ac:spMk id="197" creationId="{2BF03C2A-CBA9-4C1D-AA03-87437E4AA013}"/>
          </ac:spMkLst>
        </pc:spChg>
        <pc:spChg chg="del">
          <ac:chgData name="Vesa Juvonen" userId="c7243be1-99a3-4752-ab2a-0cf698cf8236" providerId="ADAL" clId="{308A4B3C-A405-42DB-AF85-D2078899C16D}" dt="2021-04-08T10:40:42.710" v="1440" actId="478"/>
          <ac:spMkLst>
            <pc:docMk/>
            <pc:sldMk cId="494186596" sldId="2076136269"/>
            <ac:spMk id="198" creationId="{62E9E5F6-7359-4BF1-9A2D-53C4083E0A01}"/>
          </ac:spMkLst>
        </pc:spChg>
        <pc:spChg chg="del">
          <ac:chgData name="Vesa Juvonen" userId="c7243be1-99a3-4752-ab2a-0cf698cf8236" providerId="ADAL" clId="{308A4B3C-A405-42DB-AF85-D2078899C16D}" dt="2021-04-08T10:40:42.710" v="1440" actId="478"/>
          <ac:spMkLst>
            <pc:docMk/>
            <pc:sldMk cId="494186596" sldId="2076136269"/>
            <ac:spMk id="199" creationId="{0916B616-AB60-40C8-9CD6-7268A84CABA3}"/>
          </ac:spMkLst>
        </pc:spChg>
        <pc:spChg chg="del">
          <ac:chgData name="Vesa Juvonen" userId="c7243be1-99a3-4752-ab2a-0cf698cf8236" providerId="ADAL" clId="{308A4B3C-A405-42DB-AF85-D2078899C16D}" dt="2021-04-08T10:40:42.710" v="1440" actId="478"/>
          <ac:spMkLst>
            <pc:docMk/>
            <pc:sldMk cId="494186596" sldId="2076136269"/>
            <ac:spMk id="200" creationId="{3A674F79-23DA-48BA-A324-75B2F60BD6E7}"/>
          </ac:spMkLst>
        </pc:spChg>
        <pc:spChg chg="del">
          <ac:chgData name="Vesa Juvonen" userId="c7243be1-99a3-4752-ab2a-0cf698cf8236" providerId="ADAL" clId="{308A4B3C-A405-42DB-AF85-D2078899C16D}" dt="2021-04-08T10:40:42.710" v="1440" actId="478"/>
          <ac:spMkLst>
            <pc:docMk/>
            <pc:sldMk cId="494186596" sldId="2076136269"/>
            <ac:spMk id="201" creationId="{40E53F5B-4D11-41CF-9C30-D45C56A295E6}"/>
          </ac:spMkLst>
        </pc:spChg>
        <pc:spChg chg="del">
          <ac:chgData name="Vesa Juvonen" userId="c7243be1-99a3-4752-ab2a-0cf698cf8236" providerId="ADAL" clId="{308A4B3C-A405-42DB-AF85-D2078899C16D}" dt="2021-04-08T10:40:42.710" v="1440" actId="478"/>
          <ac:spMkLst>
            <pc:docMk/>
            <pc:sldMk cId="494186596" sldId="2076136269"/>
            <ac:spMk id="202" creationId="{C26C36F8-35D3-41EE-9CCC-4578BE17F1C3}"/>
          </ac:spMkLst>
        </pc:spChg>
        <pc:spChg chg="del">
          <ac:chgData name="Vesa Juvonen" userId="c7243be1-99a3-4752-ab2a-0cf698cf8236" providerId="ADAL" clId="{308A4B3C-A405-42DB-AF85-D2078899C16D}" dt="2021-04-08T10:40:42.710" v="1440" actId="478"/>
          <ac:spMkLst>
            <pc:docMk/>
            <pc:sldMk cId="494186596" sldId="2076136269"/>
            <ac:spMk id="203" creationId="{033657BC-DC90-4E90-8F53-41A6C736C45B}"/>
          </ac:spMkLst>
        </pc:spChg>
        <pc:spChg chg="del">
          <ac:chgData name="Vesa Juvonen" userId="c7243be1-99a3-4752-ab2a-0cf698cf8236" providerId="ADAL" clId="{308A4B3C-A405-42DB-AF85-D2078899C16D}" dt="2021-04-08T10:40:42.710" v="1440" actId="478"/>
          <ac:spMkLst>
            <pc:docMk/>
            <pc:sldMk cId="494186596" sldId="2076136269"/>
            <ac:spMk id="204" creationId="{88EF5E9C-C1E4-493C-8ECA-81B2C58F7BD9}"/>
          </ac:spMkLst>
        </pc:spChg>
        <pc:spChg chg="del">
          <ac:chgData name="Vesa Juvonen" userId="c7243be1-99a3-4752-ab2a-0cf698cf8236" providerId="ADAL" clId="{308A4B3C-A405-42DB-AF85-D2078899C16D}" dt="2021-04-08T10:40:42.710" v="1440" actId="478"/>
          <ac:spMkLst>
            <pc:docMk/>
            <pc:sldMk cId="494186596" sldId="2076136269"/>
            <ac:spMk id="205" creationId="{1CACDBF7-D2FE-4D99-ACFC-8944129C74E7}"/>
          </ac:spMkLst>
        </pc:spChg>
        <pc:spChg chg="del">
          <ac:chgData name="Vesa Juvonen" userId="c7243be1-99a3-4752-ab2a-0cf698cf8236" providerId="ADAL" clId="{308A4B3C-A405-42DB-AF85-D2078899C16D}" dt="2021-04-08T10:40:42.710" v="1440" actId="478"/>
          <ac:spMkLst>
            <pc:docMk/>
            <pc:sldMk cId="494186596" sldId="2076136269"/>
            <ac:spMk id="206" creationId="{E80A9813-14A6-4A0A-9652-3AC57DA4942E}"/>
          </ac:spMkLst>
        </pc:spChg>
        <pc:spChg chg="del">
          <ac:chgData name="Vesa Juvonen" userId="c7243be1-99a3-4752-ab2a-0cf698cf8236" providerId="ADAL" clId="{308A4B3C-A405-42DB-AF85-D2078899C16D}" dt="2021-04-08T10:40:42.710" v="1440" actId="478"/>
          <ac:spMkLst>
            <pc:docMk/>
            <pc:sldMk cId="494186596" sldId="2076136269"/>
            <ac:spMk id="207" creationId="{439FF3A9-97CA-478D-A0BD-541C9E8BFD17}"/>
          </ac:spMkLst>
        </pc:spChg>
        <pc:spChg chg="del">
          <ac:chgData name="Vesa Juvonen" userId="c7243be1-99a3-4752-ab2a-0cf698cf8236" providerId="ADAL" clId="{308A4B3C-A405-42DB-AF85-D2078899C16D}" dt="2021-04-08T10:40:42.710" v="1440" actId="478"/>
          <ac:spMkLst>
            <pc:docMk/>
            <pc:sldMk cId="494186596" sldId="2076136269"/>
            <ac:spMk id="208" creationId="{1BC51EF0-3C7E-4349-BC7A-322574D0D587}"/>
          </ac:spMkLst>
        </pc:spChg>
        <pc:spChg chg="del">
          <ac:chgData name="Vesa Juvonen" userId="c7243be1-99a3-4752-ab2a-0cf698cf8236" providerId="ADAL" clId="{308A4B3C-A405-42DB-AF85-D2078899C16D}" dt="2021-04-08T10:40:42.710" v="1440" actId="478"/>
          <ac:spMkLst>
            <pc:docMk/>
            <pc:sldMk cId="494186596" sldId="2076136269"/>
            <ac:spMk id="230" creationId="{BADDE1C8-9804-42FA-BBF3-702D11572306}"/>
          </ac:spMkLst>
        </pc:spChg>
        <pc:spChg chg="del">
          <ac:chgData name="Vesa Juvonen" userId="c7243be1-99a3-4752-ab2a-0cf698cf8236" providerId="ADAL" clId="{308A4B3C-A405-42DB-AF85-D2078899C16D}" dt="2021-04-08T10:40:42.710" v="1440" actId="478"/>
          <ac:spMkLst>
            <pc:docMk/>
            <pc:sldMk cId="494186596" sldId="2076136269"/>
            <ac:spMk id="235" creationId="{3AA6BE84-F8DE-4E98-B381-3C9CAC4D7677}"/>
          </ac:spMkLst>
        </pc:spChg>
        <pc:spChg chg="del">
          <ac:chgData name="Vesa Juvonen" userId="c7243be1-99a3-4752-ab2a-0cf698cf8236" providerId="ADAL" clId="{308A4B3C-A405-42DB-AF85-D2078899C16D}" dt="2021-04-08T10:40:42.710" v="1440" actId="478"/>
          <ac:spMkLst>
            <pc:docMk/>
            <pc:sldMk cId="494186596" sldId="2076136269"/>
            <ac:spMk id="238" creationId="{38B7B539-A3C0-40C7-873D-49572186AB63}"/>
          </ac:spMkLst>
        </pc:spChg>
        <pc:spChg chg="del">
          <ac:chgData name="Vesa Juvonen" userId="c7243be1-99a3-4752-ab2a-0cf698cf8236" providerId="ADAL" clId="{308A4B3C-A405-42DB-AF85-D2078899C16D}" dt="2021-04-08T10:40:42.710" v="1440" actId="478"/>
          <ac:spMkLst>
            <pc:docMk/>
            <pc:sldMk cId="494186596" sldId="2076136269"/>
            <ac:spMk id="240" creationId="{E8DB3D31-051A-4E85-B49E-8D000BC124F0}"/>
          </ac:spMkLst>
        </pc:spChg>
        <pc:spChg chg="del">
          <ac:chgData name="Vesa Juvonen" userId="c7243be1-99a3-4752-ab2a-0cf698cf8236" providerId="ADAL" clId="{308A4B3C-A405-42DB-AF85-D2078899C16D}" dt="2021-04-08T10:40:42.710" v="1440" actId="478"/>
          <ac:spMkLst>
            <pc:docMk/>
            <pc:sldMk cId="494186596" sldId="2076136269"/>
            <ac:spMk id="241" creationId="{11F64313-244C-4145-8018-88BF90776307}"/>
          </ac:spMkLst>
        </pc:spChg>
        <pc:spChg chg="del">
          <ac:chgData name="Vesa Juvonen" userId="c7243be1-99a3-4752-ab2a-0cf698cf8236" providerId="ADAL" clId="{308A4B3C-A405-42DB-AF85-D2078899C16D}" dt="2021-04-08T10:40:42.710" v="1440" actId="478"/>
          <ac:spMkLst>
            <pc:docMk/>
            <pc:sldMk cId="494186596" sldId="2076136269"/>
            <ac:spMk id="242" creationId="{80FF2B53-E8A9-4786-A4D9-64D27FBFBA46}"/>
          </ac:spMkLst>
        </pc:spChg>
        <pc:spChg chg="del">
          <ac:chgData name="Vesa Juvonen" userId="c7243be1-99a3-4752-ab2a-0cf698cf8236" providerId="ADAL" clId="{308A4B3C-A405-42DB-AF85-D2078899C16D}" dt="2021-04-08T10:40:42.710" v="1440" actId="478"/>
          <ac:spMkLst>
            <pc:docMk/>
            <pc:sldMk cId="494186596" sldId="2076136269"/>
            <ac:spMk id="243" creationId="{89A69ADC-E9EB-489C-8188-CA20EC52ABB7}"/>
          </ac:spMkLst>
        </pc:spChg>
        <pc:spChg chg="del">
          <ac:chgData name="Vesa Juvonen" userId="c7243be1-99a3-4752-ab2a-0cf698cf8236" providerId="ADAL" clId="{308A4B3C-A405-42DB-AF85-D2078899C16D}" dt="2021-04-08T10:40:42.710" v="1440" actId="478"/>
          <ac:spMkLst>
            <pc:docMk/>
            <pc:sldMk cId="494186596" sldId="2076136269"/>
            <ac:spMk id="244" creationId="{B7497274-7EAD-4B0F-8598-17BAEAFA3D1D}"/>
          </ac:spMkLst>
        </pc:spChg>
        <pc:spChg chg="del">
          <ac:chgData name="Vesa Juvonen" userId="c7243be1-99a3-4752-ab2a-0cf698cf8236" providerId="ADAL" clId="{308A4B3C-A405-42DB-AF85-D2078899C16D}" dt="2021-04-08T10:40:42.710" v="1440" actId="478"/>
          <ac:spMkLst>
            <pc:docMk/>
            <pc:sldMk cId="494186596" sldId="2076136269"/>
            <ac:spMk id="245" creationId="{DB90D732-AC9D-4AFD-A26A-7DF14D1E0C29}"/>
          </ac:spMkLst>
        </pc:spChg>
        <pc:spChg chg="del">
          <ac:chgData name="Vesa Juvonen" userId="c7243be1-99a3-4752-ab2a-0cf698cf8236" providerId="ADAL" clId="{308A4B3C-A405-42DB-AF85-D2078899C16D}" dt="2021-04-08T10:40:42.710" v="1440" actId="478"/>
          <ac:spMkLst>
            <pc:docMk/>
            <pc:sldMk cId="494186596" sldId="2076136269"/>
            <ac:spMk id="246" creationId="{670FBFA8-6365-4479-A5FF-92B79470EDB5}"/>
          </ac:spMkLst>
        </pc:spChg>
        <pc:spChg chg="del">
          <ac:chgData name="Vesa Juvonen" userId="c7243be1-99a3-4752-ab2a-0cf698cf8236" providerId="ADAL" clId="{308A4B3C-A405-42DB-AF85-D2078899C16D}" dt="2021-04-08T10:40:42.710" v="1440" actId="478"/>
          <ac:spMkLst>
            <pc:docMk/>
            <pc:sldMk cId="494186596" sldId="2076136269"/>
            <ac:spMk id="247" creationId="{DA73BAF7-0534-47DE-8D1F-7F3FD1CAAAA4}"/>
          </ac:spMkLst>
        </pc:spChg>
        <pc:spChg chg="del">
          <ac:chgData name="Vesa Juvonen" userId="c7243be1-99a3-4752-ab2a-0cf698cf8236" providerId="ADAL" clId="{308A4B3C-A405-42DB-AF85-D2078899C16D}" dt="2021-04-08T10:40:42.710" v="1440" actId="478"/>
          <ac:spMkLst>
            <pc:docMk/>
            <pc:sldMk cId="494186596" sldId="2076136269"/>
            <ac:spMk id="250" creationId="{F10DFC1D-3DE5-43F4-B166-47D2ED3999A8}"/>
          </ac:spMkLst>
        </pc:spChg>
        <pc:spChg chg="del">
          <ac:chgData name="Vesa Juvonen" userId="c7243be1-99a3-4752-ab2a-0cf698cf8236" providerId="ADAL" clId="{308A4B3C-A405-42DB-AF85-D2078899C16D}" dt="2021-04-08T10:40:42.710" v="1440" actId="478"/>
          <ac:spMkLst>
            <pc:docMk/>
            <pc:sldMk cId="494186596" sldId="2076136269"/>
            <ac:spMk id="251" creationId="{038DABC7-783C-4169-94F5-428043F4EA63}"/>
          </ac:spMkLst>
        </pc:spChg>
        <pc:spChg chg="del">
          <ac:chgData name="Vesa Juvonen" userId="c7243be1-99a3-4752-ab2a-0cf698cf8236" providerId="ADAL" clId="{308A4B3C-A405-42DB-AF85-D2078899C16D}" dt="2021-04-08T10:40:42.710" v="1440" actId="478"/>
          <ac:spMkLst>
            <pc:docMk/>
            <pc:sldMk cId="494186596" sldId="2076136269"/>
            <ac:spMk id="252" creationId="{C76B5F6F-D98E-4AD9-AF3B-03239B74E41C}"/>
          </ac:spMkLst>
        </pc:spChg>
        <pc:spChg chg="del">
          <ac:chgData name="Vesa Juvonen" userId="c7243be1-99a3-4752-ab2a-0cf698cf8236" providerId="ADAL" clId="{308A4B3C-A405-42DB-AF85-D2078899C16D}" dt="2021-04-08T10:40:42.710" v="1440" actId="478"/>
          <ac:spMkLst>
            <pc:docMk/>
            <pc:sldMk cId="494186596" sldId="2076136269"/>
            <ac:spMk id="253" creationId="{62C90A95-A155-4726-A1E9-C3B1A0025C9B}"/>
          </ac:spMkLst>
        </pc:spChg>
        <pc:spChg chg="del">
          <ac:chgData name="Vesa Juvonen" userId="c7243be1-99a3-4752-ab2a-0cf698cf8236" providerId="ADAL" clId="{308A4B3C-A405-42DB-AF85-D2078899C16D}" dt="2021-04-08T10:40:42.710" v="1440" actId="478"/>
          <ac:spMkLst>
            <pc:docMk/>
            <pc:sldMk cId="494186596" sldId="2076136269"/>
            <ac:spMk id="254" creationId="{87DC7CF1-C6E7-4D5B-BB02-A8CDED3BBD58}"/>
          </ac:spMkLst>
        </pc:spChg>
        <pc:spChg chg="del">
          <ac:chgData name="Vesa Juvonen" userId="c7243be1-99a3-4752-ab2a-0cf698cf8236" providerId="ADAL" clId="{308A4B3C-A405-42DB-AF85-D2078899C16D}" dt="2021-04-08T10:40:42.710" v="1440" actId="478"/>
          <ac:spMkLst>
            <pc:docMk/>
            <pc:sldMk cId="494186596" sldId="2076136269"/>
            <ac:spMk id="255" creationId="{1D81AABC-8DF9-4100-9EFE-836E712DD2B2}"/>
          </ac:spMkLst>
        </pc:spChg>
        <pc:spChg chg="del">
          <ac:chgData name="Vesa Juvonen" userId="c7243be1-99a3-4752-ab2a-0cf698cf8236" providerId="ADAL" clId="{308A4B3C-A405-42DB-AF85-D2078899C16D}" dt="2021-04-08T10:40:42.710" v="1440" actId="478"/>
          <ac:spMkLst>
            <pc:docMk/>
            <pc:sldMk cId="494186596" sldId="2076136269"/>
            <ac:spMk id="256" creationId="{16BDBF90-43FB-41C0-8BA2-C1CB02F3F98C}"/>
          </ac:spMkLst>
        </pc:spChg>
        <pc:spChg chg="del">
          <ac:chgData name="Vesa Juvonen" userId="c7243be1-99a3-4752-ab2a-0cf698cf8236" providerId="ADAL" clId="{308A4B3C-A405-42DB-AF85-D2078899C16D}" dt="2021-04-08T10:40:42.710" v="1440" actId="478"/>
          <ac:spMkLst>
            <pc:docMk/>
            <pc:sldMk cId="494186596" sldId="2076136269"/>
            <ac:spMk id="258" creationId="{C4425A8F-0BDC-4119-B72E-8ABFE92F881D}"/>
          </ac:spMkLst>
        </pc:spChg>
        <pc:spChg chg="del">
          <ac:chgData name="Vesa Juvonen" userId="c7243be1-99a3-4752-ab2a-0cf698cf8236" providerId="ADAL" clId="{308A4B3C-A405-42DB-AF85-D2078899C16D}" dt="2021-04-08T10:40:42.710" v="1440" actId="478"/>
          <ac:spMkLst>
            <pc:docMk/>
            <pc:sldMk cId="494186596" sldId="2076136269"/>
            <ac:spMk id="260" creationId="{EAD24752-FFA3-4329-A916-E31C95130782}"/>
          </ac:spMkLst>
        </pc:spChg>
        <pc:spChg chg="del">
          <ac:chgData name="Vesa Juvonen" userId="c7243be1-99a3-4752-ab2a-0cf698cf8236" providerId="ADAL" clId="{308A4B3C-A405-42DB-AF85-D2078899C16D}" dt="2021-04-08T10:40:42.710" v="1440" actId="478"/>
          <ac:spMkLst>
            <pc:docMk/>
            <pc:sldMk cId="494186596" sldId="2076136269"/>
            <ac:spMk id="261" creationId="{6F00557B-E8C6-4A4C-BF58-33BE407593A0}"/>
          </ac:spMkLst>
        </pc:spChg>
        <pc:spChg chg="del">
          <ac:chgData name="Vesa Juvonen" userId="c7243be1-99a3-4752-ab2a-0cf698cf8236" providerId="ADAL" clId="{308A4B3C-A405-42DB-AF85-D2078899C16D}" dt="2021-04-08T10:40:42.710" v="1440" actId="478"/>
          <ac:spMkLst>
            <pc:docMk/>
            <pc:sldMk cId="494186596" sldId="2076136269"/>
            <ac:spMk id="262" creationId="{909F62AF-1000-4F04-88FD-8229FD3A3EA2}"/>
          </ac:spMkLst>
        </pc:spChg>
        <pc:spChg chg="del">
          <ac:chgData name="Vesa Juvonen" userId="c7243be1-99a3-4752-ab2a-0cf698cf8236" providerId="ADAL" clId="{308A4B3C-A405-42DB-AF85-D2078899C16D}" dt="2021-04-08T10:40:42.710" v="1440" actId="478"/>
          <ac:spMkLst>
            <pc:docMk/>
            <pc:sldMk cId="494186596" sldId="2076136269"/>
            <ac:spMk id="263" creationId="{F7F7CDBB-1AC5-42D8-A965-372D72E9AD4F}"/>
          </ac:spMkLst>
        </pc:spChg>
        <pc:spChg chg="del">
          <ac:chgData name="Vesa Juvonen" userId="c7243be1-99a3-4752-ab2a-0cf698cf8236" providerId="ADAL" clId="{308A4B3C-A405-42DB-AF85-D2078899C16D}" dt="2021-04-08T10:40:42.710" v="1440" actId="478"/>
          <ac:spMkLst>
            <pc:docMk/>
            <pc:sldMk cId="494186596" sldId="2076136269"/>
            <ac:spMk id="264" creationId="{656F650B-B346-4BC3-BBB2-78B4777ED473}"/>
          </ac:spMkLst>
        </pc:spChg>
        <pc:spChg chg="del">
          <ac:chgData name="Vesa Juvonen" userId="c7243be1-99a3-4752-ab2a-0cf698cf8236" providerId="ADAL" clId="{308A4B3C-A405-42DB-AF85-D2078899C16D}" dt="2021-04-08T10:40:42.710" v="1440" actId="478"/>
          <ac:spMkLst>
            <pc:docMk/>
            <pc:sldMk cId="494186596" sldId="2076136269"/>
            <ac:spMk id="265" creationId="{ED44852E-AE69-4C72-8280-5AD2AB394BEF}"/>
          </ac:spMkLst>
        </pc:spChg>
        <pc:spChg chg="del">
          <ac:chgData name="Vesa Juvonen" userId="c7243be1-99a3-4752-ab2a-0cf698cf8236" providerId="ADAL" clId="{308A4B3C-A405-42DB-AF85-D2078899C16D}" dt="2021-04-08T10:40:42.710" v="1440" actId="478"/>
          <ac:spMkLst>
            <pc:docMk/>
            <pc:sldMk cId="494186596" sldId="2076136269"/>
            <ac:spMk id="266" creationId="{199AE725-1AAB-4698-8FD5-6CD16BDA270A}"/>
          </ac:spMkLst>
        </pc:spChg>
        <pc:spChg chg="del">
          <ac:chgData name="Vesa Juvonen" userId="c7243be1-99a3-4752-ab2a-0cf698cf8236" providerId="ADAL" clId="{308A4B3C-A405-42DB-AF85-D2078899C16D}" dt="2021-04-08T10:40:42.710" v="1440" actId="478"/>
          <ac:spMkLst>
            <pc:docMk/>
            <pc:sldMk cId="494186596" sldId="2076136269"/>
            <ac:spMk id="267" creationId="{FD06CE02-1AED-4C3E-906C-224F3D3F6D6F}"/>
          </ac:spMkLst>
        </pc:spChg>
        <pc:spChg chg="del">
          <ac:chgData name="Vesa Juvonen" userId="c7243be1-99a3-4752-ab2a-0cf698cf8236" providerId="ADAL" clId="{308A4B3C-A405-42DB-AF85-D2078899C16D}" dt="2021-04-08T10:40:42.710" v="1440" actId="478"/>
          <ac:spMkLst>
            <pc:docMk/>
            <pc:sldMk cId="494186596" sldId="2076136269"/>
            <ac:spMk id="268" creationId="{DD6464E7-3F6B-41DB-B081-DC16F90F34E2}"/>
          </ac:spMkLst>
        </pc:spChg>
        <pc:spChg chg="del">
          <ac:chgData name="Vesa Juvonen" userId="c7243be1-99a3-4752-ab2a-0cf698cf8236" providerId="ADAL" clId="{308A4B3C-A405-42DB-AF85-D2078899C16D}" dt="2021-04-08T10:40:42.710" v="1440" actId="478"/>
          <ac:spMkLst>
            <pc:docMk/>
            <pc:sldMk cId="494186596" sldId="2076136269"/>
            <ac:spMk id="269" creationId="{A867633C-D911-4242-A4C2-8B6169BC9AAC}"/>
          </ac:spMkLst>
        </pc:spChg>
        <pc:spChg chg="del">
          <ac:chgData name="Vesa Juvonen" userId="c7243be1-99a3-4752-ab2a-0cf698cf8236" providerId="ADAL" clId="{308A4B3C-A405-42DB-AF85-D2078899C16D}" dt="2021-04-08T10:40:42.710" v="1440" actId="478"/>
          <ac:spMkLst>
            <pc:docMk/>
            <pc:sldMk cId="494186596" sldId="2076136269"/>
            <ac:spMk id="270" creationId="{B2A972B7-3E4D-400B-A881-A5CE8112CB73}"/>
          </ac:spMkLst>
        </pc:spChg>
        <pc:spChg chg="del">
          <ac:chgData name="Vesa Juvonen" userId="c7243be1-99a3-4752-ab2a-0cf698cf8236" providerId="ADAL" clId="{308A4B3C-A405-42DB-AF85-D2078899C16D}" dt="2021-04-08T10:40:42.710" v="1440" actId="478"/>
          <ac:spMkLst>
            <pc:docMk/>
            <pc:sldMk cId="494186596" sldId="2076136269"/>
            <ac:spMk id="271" creationId="{6DCB16D5-E8DD-4D97-9129-780D0094F1C4}"/>
          </ac:spMkLst>
        </pc:spChg>
        <pc:spChg chg="del">
          <ac:chgData name="Vesa Juvonen" userId="c7243be1-99a3-4752-ab2a-0cf698cf8236" providerId="ADAL" clId="{308A4B3C-A405-42DB-AF85-D2078899C16D}" dt="2021-04-08T10:40:42.710" v="1440" actId="478"/>
          <ac:spMkLst>
            <pc:docMk/>
            <pc:sldMk cId="494186596" sldId="2076136269"/>
            <ac:spMk id="272" creationId="{89AAF802-8925-4F82-B66F-0E84D5E7D5D4}"/>
          </ac:spMkLst>
        </pc:spChg>
        <pc:spChg chg="del">
          <ac:chgData name="Vesa Juvonen" userId="c7243be1-99a3-4752-ab2a-0cf698cf8236" providerId="ADAL" clId="{308A4B3C-A405-42DB-AF85-D2078899C16D}" dt="2021-04-08T10:40:42.710" v="1440" actId="478"/>
          <ac:spMkLst>
            <pc:docMk/>
            <pc:sldMk cId="494186596" sldId="2076136269"/>
            <ac:spMk id="273" creationId="{9565A382-3BEC-4641-8E74-17D0EFF05766}"/>
          </ac:spMkLst>
        </pc:spChg>
        <pc:spChg chg="del">
          <ac:chgData name="Vesa Juvonen" userId="c7243be1-99a3-4752-ab2a-0cf698cf8236" providerId="ADAL" clId="{308A4B3C-A405-42DB-AF85-D2078899C16D}" dt="2021-04-08T10:40:42.710" v="1440" actId="478"/>
          <ac:spMkLst>
            <pc:docMk/>
            <pc:sldMk cId="494186596" sldId="2076136269"/>
            <ac:spMk id="274" creationId="{4F96631D-8073-432F-8B70-BD805A49CEF4}"/>
          </ac:spMkLst>
        </pc:spChg>
        <pc:spChg chg="del">
          <ac:chgData name="Vesa Juvonen" userId="c7243be1-99a3-4752-ab2a-0cf698cf8236" providerId="ADAL" clId="{308A4B3C-A405-42DB-AF85-D2078899C16D}" dt="2021-04-08T10:40:42.710" v="1440" actId="478"/>
          <ac:spMkLst>
            <pc:docMk/>
            <pc:sldMk cId="494186596" sldId="2076136269"/>
            <ac:spMk id="279" creationId="{A66D5987-5B78-427A-A847-CE15B8295E87}"/>
          </ac:spMkLst>
        </pc:spChg>
        <pc:spChg chg="del">
          <ac:chgData name="Vesa Juvonen" userId="c7243be1-99a3-4752-ab2a-0cf698cf8236" providerId="ADAL" clId="{308A4B3C-A405-42DB-AF85-D2078899C16D}" dt="2021-04-08T10:40:42.710" v="1440" actId="478"/>
          <ac:spMkLst>
            <pc:docMk/>
            <pc:sldMk cId="494186596" sldId="2076136269"/>
            <ac:spMk id="285" creationId="{4C4423E5-4429-49F0-99BD-2F5CDF140576}"/>
          </ac:spMkLst>
        </pc:spChg>
        <pc:spChg chg="del">
          <ac:chgData name="Vesa Juvonen" userId="c7243be1-99a3-4752-ab2a-0cf698cf8236" providerId="ADAL" clId="{308A4B3C-A405-42DB-AF85-D2078899C16D}" dt="2021-04-08T10:40:42.710" v="1440" actId="478"/>
          <ac:spMkLst>
            <pc:docMk/>
            <pc:sldMk cId="494186596" sldId="2076136269"/>
            <ac:spMk id="286" creationId="{0A325A44-1225-4493-A687-DFBE153B1413}"/>
          </ac:spMkLst>
        </pc:spChg>
        <pc:spChg chg="del">
          <ac:chgData name="Vesa Juvonen" userId="c7243be1-99a3-4752-ab2a-0cf698cf8236" providerId="ADAL" clId="{308A4B3C-A405-42DB-AF85-D2078899C16D}" dt="2021-04-08T10:40:42.710" v="1440" actId="478"/>
          <ac:spMkLst>
            <pc:docMk/>
            <pc:sldMk cId="494186596" sldId="2076136269"/>
            <ac:spMk id="287" creationId="{1393B472-04BD-49BA-820A-55DAC91AE301}"/>
          </ac:spMkLst>
        </pc:spChg>
        <pc:spChg chg="del">
          <ac:chgData name="Vesa Juvonen" userId="c7243be1-99a3-4752-ab2a-0cf698cf8236" providerId="ADAL" clId="{308A4B3C-A405-42DB-AF85-D2078899C16D}" dt="2021-04-08T10:40:42.710" v="1440" actId="478"/>
          <ac:spMkLst>
            <pc:docMk/>
            <pc:sldMk cId="494186596" sldId="2076136269"/>
            <ac:spMk id="288" creationId="{281D949B-57FD-4DEC-96D5-F35BAD9A762D}"/>
          </ac:spMkLst>
        </pc:spChg>
        <pc:spChg chg="add del mod">
          <ac:chgData name="Vesa Juvonen" userId="c7243be1-99a3-4752-ab2a-0cf698cf8236" providerId="ADAL" clId="{308A4B3C-A405-42DB-AF85-D2078899C16D}" dt="2021-04-08T10:40:53.286" v="1442" actId="21"/>
          <ac:spMkLst>
            <pc:docMk/>
            <pc:sldMk cId="494186596" sldId="2076136269"/>
            <ac:spMk id="290" creationId="{4ED81E93-7424-44BD-8569-4446483185EC}"/>
          </ac:spMkLst>
        </pc:spChg>
        <pc:spChg chg="add del mod">
          <ac:chgData name="Vesa Juvonen" userId="c7243be1-99a3-4752-ab2a-0cf698cf8236" providerId="ADAL" clId="{308A4B3C-A405-42DB-AF85-D2078899C16D}" dt="2021-04-08T10:40:53.286" v="1442" actId="21"/>
          <ac:spMkLst>
            <pc:docMk/>
            <pc:sldMk cId="494186596" sldId="2076136269"/>
            <ac:spMk id="291" creationId="{E17021B5-10F4-4DB4-8233-71D213F9B041}"/>
          </ac:spMkLst>
        </pc:spChg>
        <pc:spChg chg="del">
          <ac:chgData name="Vesa Juvonen" userId="c7243be1-99a3-4752-ab2a-0cf698cf8236" providerId="ADAL" clId="{308A4B3C-A405-42DB-AF85-D2078899C16D}" dt="2021-04-08T10:40:42.710" v="1440" actId="478"/>
          <ac:spMkLst>
            <pc:docMk/>
            <pc:sldMk cId="494186596" sldId="2076136269"/>
            <ac:spMk id="292" creationId="{E03701B5-FDA7-418C-99FC-48C59F1B668C}"/>
          </ac:spMkLst>
        </pc:spChg>
        <pc:spChg chg="add del mod">
          <ac:chgData name="Vesa Juvonen" userId="c7243be1-99a3-4752-ab2a-0cf698cf8236" providerId="ADAL" clId="{308A4B3C-A405-42DB-AF85-D2078899C16D}" dt="2021-04-08T10:40:53.286" v="1442" actId="21"/>
          <ac:spMkLst>
            <pc:docMk/>
            <pc:sldMk cId="494186596" sldId="2076136269"/>
            <ac:spMk id="293" creationId="{24B4EEBE-4163-4A9F-8F1F-B6E22B5A6E7E}"/>
          </ac:spMkLst>
        </pc:spChg>
        <pc:spChg chg="add del mod">
          <ac:chgData name="Vesa Juvonen" userId="c7243be1-99a3-4752-ab2a-0cf698cf8236" providerId="ADAL" clId="{308A4B3C-A405-42DB-AF85-D2078899C16D}" dt="2021-04-08T10:40:53.286" v="1442" actId="21"/>
          <ac:spMkLst>
            <pc:docMk/>
            <pc:sldMk cId="494186596" sldId="2076136269"/>
            <ac:spMk id="294" creationId="{71B731A7-3B48-4C38-964C-0A682D77D2D1}"/>
          </ac:spMkLst>
        </pc:spChg>
        <pc:spChg chg="add del mod">
          <ac:chgData name="Vesa Juvonen" userId="c7243be1-99a3-4752-ab2a-0cf698cf8236" providerId="ADAL" clId="{308A4B3C-A405-42DB-AF85-D2078899C16D}" dt="2021-04-08T10:40:53.286" v="1442" actId="21"/>
          <ac:spMkLst>
            <pc:docMk/>
            <pc:sldMk cId="494186596" sldId="2076136269"/>
            <ac:spMk id="295" creationId="{5BEC7912-72F2-4A7A-A9E3-A917F8AA464E}"/>
          </ac:spMkLst>
        </pc:spChg>
        <pc:spChg chg="add del mod">
          <ac:chgData name="Vesa Juvonen" userId="c7243be1-99a3-4752-ab2a-0cf698cf8236" providerId="ADAL" clId="{308A4B3C-A405-42DB-AF85-D2078899C16D}" dt="2021-04-08T10:40:53.286" v="1442" actId="21"/>
          <ac:spMkLst>
            <pc:docMk/>
            <pc:sldMk cId="494186596" sldId="2076136269"/>
            <ac:spMk id="296" creationId="{70210FAD-02EA-4F6A-B11A-505364AB61F9}"/>
          </ac:spMkLst>
        </pc:spChg>
        <pc:spChg chg="add del mod">
          <ac:chgData name="Vesa Juvonen" userId="c7243be1-99a3-4752-ab2a-0cf698cf8236" providerId="ADAL" clId="{308A4B3C-A405-42DB-AF85-D2078899C16D}" dt="2021-04-08T10:40:53.286" v="1442" actId="21"/>
          <ac:spMkLst>
            <pc:docMk/>
            <pc:sldMk cId="494186596" sldId="2076136269"/>
            <ac:spMk id="297" creationId="{C76F5952-46BA-4A88-88B7-8185C99B7612}"/>
          </ac:spMkLst>
        </pc:spChg>
        <pc:spChg chg="add del mod">
          <ac:chgData name="Vesa Juvonen" userId="c7243be1-99a3-4752-ab2a-0cf698cf8236" providerId="ADAL" clId="{308A4B3C-A405-42DB-AF85-D2078899C16D}" dt="2021-04-08T10:40:53.286" v="1442" actId="21"/>
          <ac:spMkLst>
            <pc:docMk/>
            <pc:sldMk cId="494186596" sldId="2076136269"/>
            <ac:spMk id="298" creationId="{2B91E721-FD2F-4902-A9AF-FCF1F6FAB78A}"/>
          </ac:spMkLst>
        </pc:spChg>
        <pc:spChg chg="add del mod">
          <ac:chgData name="Vesa Juvonen" userId="c7243be1-99a3-4752-ab2a-0cf698cf8236" providerId="ADAL" clId="{308A4B3C-A405-42DB-AF85-D2078899C16D}" dt="2021-04-08T10:40:53.286" v="1442" actId="21"/>
          <ac:spMkLst>
            <pc:docMk/>
            <pc:sldMk cId="494186596" sldId="2076136269"/>
            <ac:spMk id="299" creationId="{28D9CB3D-EEA3-4A89-A9D6-545564ACAAB8}"/>
          </ac:spMkLst>
        </pc:spChg>
        <pc:spChg chg="add del mod">
          <ac:chgData name="Vesa Juvonen" userId="c7243be1-99a3-4752-ab2a-0cf698cf8236" providerId="ADAL" clId="{308A4B3C-A405-42DB-AF85-D2078899C16D}" dt="2021-04-08T10:40:53.286" v="1442" actId="21"/>
          <ac:spMkLst>
            <pc:docMk/>
            <pc:sldMk cId="494186596" sldId="2076136269"/>
            <ac:spMk id="300" creationId="{CCAADB97-03A2-4667-A9B5-C17407C4DADB}"/>
          </ac:spMkLst>
        </pc:spChg>
        <pc:spChg chg="add del mod">
          <ac:chgData name="Vesa Juvonen" userId="c7243be1-99a3-4752-ab2a-0cf698cf8236" providerId="ADAL" clId="{308A4B3C-A405-42DB-AF85-D2078899C16D}" dt="2021-04-08T10:40:53.286" v="1442" actId="21"/>
          <ac:spMkLst>
            <pc:docMk/>
            <pc:sldMk cId="494186596" sldId="2076136269"/>
            <ac:spMk id="301" creationId="{26C902A4-5416-4389-851A-673D38B76A1F}"/>
          </ac:spMkLst>
        </pc:spChg>
        <pc:spChg chg="add del mod">
          <ac:chgData name="Vesa Juvonen" userId="c7243be1-99a3-4752-ab2a-0cf698cf8236" providerId="ADAL" clId="{308A4B3C-A405-42DB-AF85-D2078899C16D}" dt="2021-04-08T10:40:53.286" v="1442" actId="21"/>
          <ac:spMkLst>
            <pc:docMk/>
            <pc:sldMk cId="494186596" sldId="2076136269"/>
            <ac:spMk id="302" creationId="{A75B40CF-FADA-4E71-9EBF-574C0ABF8C9B}"/>
          </ac:spMkLst>
        </pc:spChg>
        <pc:spChg chg="add del mod">
          <ac:chgData name="Vesa Juvonen" userId="c7243be1-99a3-4752-ab2a-0cf698cf8236" providerId="ADAL" clId="{308A4B3C-A405-42DB-AF85-D2078899C16D}" dt="2021-04-08T10:40:53.286" v="1442" actId="21"/>
          <ac:spMkLst>
            <pc:docMk/>
            <pc:sldMk cId="494186596" sldId="2076136269"/>
            <ac:spMk id="303" creationId="{B532F339-74A0-48FF-839C-D523D58CB2DD}"/>
          </ac:spMkLst>
        </pc:spChg>
        <pc:spChg chg="add del mod">
          <ac:chgData name="Vesa Juvonen" userId="c7243be1-99a3-4752-ab2a-0cf698cf8236" providerId="ADAL" clId="{308A4B3C-A405-42DB-AF85-D2078899C16D}" dt="2021-04-08T10:40:53.286" v="1442" actId="21"/>
          <ac:spMkLst>
            <pc:docMk/>
            <pc:sldMk cId="494186596" sldId="2076136269"/>
            <ac:spMk id="318" creationId="{B1D2297A-2397-419C-AAD8-FDB9A5D731D7}"/>
          </ac:spMkLst>
        </pc:spChg>
        <pc:spChg chg="add del mod">
          <ac:chgData name="Vesa Juvonen" userId="c7243be1-99a3-4752-ab2a-0cf698cf8236" providerId="ADAL" clId="{308A4B3C-A405-42DB-AF85-D2078899C16D}" dt="2021-04-08T10:40:53.286" v="1442" actId="21"/>
          <ac:spMkLst>
            <pc:docMk/>
            <pc:sldMk cId="494186596" sldId="2076136269"/>
            <ac:spMk id="320" creationId="{C8FC15C0-EDB8-4F7C-ACEC-D10AF715F13B}"/>
          </ac:spMkLst>
        </pc:spChg>
        <pc:spChg chg="add del mod">
          <ac:chgData name="Vesa Juvonen" userId="c7243be1-99a3-4752-ab2a-0cf698cf8236" providerId="ADAL" clId="{308A4B3C-A405-42DB-AF85-D2078899C16D}" dt="2021-04-08T10:40:53.286" v="1442" actId="21"/>
          <ac:spMkLst>
            <pc:docMk/>
            <pc:sldMk cId="494186596" sldId="2076136269"/>
            <ac:spMk id="321" creationId="{D0A15188-285A-45B7-9349-88904E82437F}"/>
          </ac:spMkLst>
        </pc:spChg>
        <pc:spChg chg="add del mod">
          <ac:chgData name="Vesa Juvonen" userId="c7243be1-99a3-4752-ab2a-0cf698cf8236" providerId="ADAL" clId="{308A4B3C-A405-42DB-AF85-D2078899C16D}" dt="2021-04-08T10:40:53.286" v="1442" actId="21"/>
          <ac:spMkLst>
            <pc:docMk/>
            <pc:sldMk cId="494186596" sldId="2076136269"/>
            <ac:spMk id="326" creationId="{4F4744BE-7E64-417B-9665-A4CA1FAFCC89}"/>
          </ac:spMkLst>
        </pc:spChg>
        <pc:spChg chg="add del mod">
          <ac:chgData name="Vesa Juvonen" userId="c7243be1-99a3-4752-ab2a-0cf698cf8236" providerId="ADAL" clId="{308A4B3C-A405-42DB-AF85-D2078899C16D}" dt="2021-04-08T10:40:53.286" v="1442" actId="21"/>
          <ac:spMkLst>
            <pc:docMk/>
            <pc:sldMk cId="494186596" sldId="2076136269"/>
            <ac:spMk id="327" creationId="{2D251F86-6F5C-4821-8E48-5AAB5E2F509A}"/>
          </ac:spMkLst>
        </pc:spChg>
        <pc:spChg chg="add del mod">
          <ac:chgData name="Vesa Juvonen" userId="c7243be1-99a3-4752-ab2a-0cf698cf8236" providerId="ADAL" clId="{308A4B3C-A405-42DB-AF85-D2078899C16D}" dt="2021-04-08T10:40:53.286" v="1442" actId="21"/>
          <ac:spMkLst>
            <pc:docMk/>
            <pc:sldMk cId="494186596" sldId="2076136269"/>
            <ac:spMk id="328" creationId="{F50648F0-96DB-442A-923F-198F0AE14AEB}"/>
          </ac:spMkLst>
        </pc:spChg>
        <pc:spChg chg="add del mod">
          <ac:chgData name="Vesa Juvonen" userId="c7243be1-99a3-4752-ab2a-0cf698cf8236" providerId="ADAL" clId="{308A4B3C-A405-42DB-AF85-D2078899C16D}" dt="2021-04-08T10:40:53.286" v="1442" actId="21"/>
          <ac:spMkLst>
            <pc:docMk/>
            <pc:sldMk cId="494186596" sldId="2076136269"/>
            <ac:spMk id="330" creationId="{C03C8114-AA4D-4F14-9ABF-405D7D8990FC}"/>
          </ac:spMkLst>
        </pc:spChg>
        <pc:spChg chg="add del mod">
          <ac:chgData name="Vesa Juvonen" userId="c7243be1-99a3-4752-ab2a-0cf698cf8236" providerId="ADAL" clId="{308A4B3C-A405-42DB-AF85-D2078899C16D}" dt="2021-04-08T10:40:53.286" v="1442" actId="21"/>
          <ac:spMkLst>
            <pc:docMk/>
            <pc:sldMk cId="494186596" sldId="2076136269"/>
            <ac:spMk id="332" creationId="{41ADC1D3-6483-4D14-98CC-EDD10839A83C}"/>
          </ac:spMkLst>
        </pc:spChg>
        <pc:spChg chg="add del mod">
          <ac:chgData name="Vesa Juvonen" userId="c7243be1-99a3-4752-ab2a-0cf698cf8236" providerId="ADAL" clId="{308A4B3C-A405-42DB-AF85-D2078899C16D}" dt="2021-04-08T10:40:53.286" v="1442" actId="21"/>
          <ac:spMkLst>
            <pc:docMk/>
            <pc:sldMk cId="494186596" sldId="2076136269"/>
            <ac:spMk id="334" creationId="{6FFE3CF3-959F-4B03-AC22-0356AAB12DCE}"/>
          </ac:spMkLst>
        </pc:spChg>
        <pc:spChg chg="add del mod">
          <ac:chgData name="Vesa Juvonen" userId="c7243be1-99a3-4752-ab2a-0cf698cf8236" providerId="ADAL" clId="{308A4B3C-A405-42DB-AF85-D2078899C16D}" dt="2021-04-08T10:40:53.286" v="1442" actId="21"/>
          <ac:spMkLst>
            <pc:docMk/>
            <pc:sldMk cId="494186596" sldId="2076136269"/>
            <ac:spMk id="336" creationId="{CF2B4180-B897-4CB8-852A-D5EFAB753784}"/>
          </ac:spMkLst>
        </pc:spChg>
        <pc:spChg chg="add del mod">
          <ac:chgData name="Vesa Juvonen" userId="c7243be1-99a3-4752-ab2a-0cf698cf8236" providerId="ADAL" clId="{308A4B3C-A405-42DB-AF85-D2078899C16D}" dt="2021-04-08T10:40:53.286" v="1442" actId="21"/>
          <ac:spMkLst>
            <pc:docMk/>
            <pc:sldMk cId="494186596" sldId="2076136269"/>
            <ac:spMk id="337" creationId="{1817F8BB-7EF0-47EB-93B4-505BCDBDF120}"/>
          </ac:spMkLst>
        </pc:spChg>
        <pc:spChg chg="add del mod">
          <ac:chgData name="Vesa Juvonen" userId="c7243be1-99a3-4752-ab2a-0cf698cf8236" providerId="ADAL" clId="{308A4B3C-A405-42DB-AF85-D2078899C16D}" dt="2021-04-08T10:40:53.286" v="1442" actId="21"/>
          <ac:spMkLst>
            <pc:docMk/>
            <pc:sldMk cId="494186596" sldId="2076136269"/>
            <ac:spMk id="338" creationId="{863818EF-EE5E-4092-8793-924DC81D6389}"/>
          </ac:spMkLst>
        </pc:spChg>
        <pc:spChg chg="add del mod">
          <ac:chgData name="Vesa Juvonen" userId="c7243be1-99a3-4752-ab2a-0cf698cf8236" providerId="ADAL" clId="{308A4B3C-A405-42DB-AF85-D2078899C16D}" dt="2021-04-08T10:40:53.286" v="1442" actId="21"/>
          <ac:spMkLst>
            <pc:docMk/>
            <pc:sldMk cId="494186596" sldId="2076136269"/>
            <ac:spMk id="339" creationId="{32AB76FC-F6AE-4922-8E9A-24C5FCFD5E4A}"/>
          </ac:spMkLst>
        </pc:spChg>
        <pc:spChg chg="add del mod">
          <ac:chgData name="Vesa Juvonen" userId="c7243be1-99a3-4752-ab2a-0cf698cf8236" providerId="ADAL" clId="{308A4B3C-A405-42DB-AF85-D2078899C16D}" dt="2021-04-08T10:40:53.286" v="1442" actId="21"/>
          <ac:spMkLst>
            <pc:docMk/>
            <pc:sldMk cId="494186596" sldId="2076136269"/>
            <ac:spMk id="342" creationId="{4414EE9E-BEA5-4084-8BAF-713E673CC969}"/>
          </ac:spMkLst>
        </pc:spChg>
        <pc:spChg chg="del">
          <ac:chgData name="Vesa Juvonen" userId="c7243be1-99a3-4752-ab2a-0cf698cf8236" providerId="ADAL" clId="{308A4B3C-A405-42DB-AF85-D2078899C16D}" dt="2021-04-08T10:40:42.710" v="1440" actId="478"/>
          <ac:spMkLst>
            <pc:docMk/>
            <pc:sldMk cId="494186596" sldId="2076136269"/>
            <ac:spMk id="344" creationId="{0A213ED4-A740-4DEC-B547-104D7967CEC7}"/>
          </ac:spMkLst>
        </pc:spChg>
        <pc:spChg chg="add del mod">
          <ac:chgData name="Vesa Juvonen" userId="c7243be1-99a3-4752-ab2a-0cf698cf8236" providerId="ADAL" clId="{308A4B3C-A405-42DB-AF85-D2078899C16D}" dt="2021-04-08T10:40:53.286" v="1442" actId="21"/>
          <ac:spMkLst>
            <pc:docMk/>
            <pc:sldMk cId="494186596" sldId="2076136269"/>
            <ac:spMk id="347" creationId="{DE9ED77C-B200-4BB9-856D-7ECCF27B156A}"/>
          </ac:spMkLst>
        </pc:spChg>
        <pc:spChg chg="add del mod">
          <ac:chgData name="Vesa Juvonen" userId="c7243be1-99a3-4752-ab2a-0cf698cf8236" providerId="ADAL" clId="{308A4B3C-A405-42DB-AF85-D2078899C16D}" dt="2021-04-08T10:40:53.286" v="1442" actId="21"/>
          <ac:spMkLst>
            <pc:docMk/>
            <pc:sldMk cId="494186596" sldId="2076136269"/>
            <ac:spMk id="348" creationId="{9FAA2722-5876-4FA8-921E-FAE9191FD011}"/>
          </ac:spMkLst>
        </pc:spChg>
        <pc:spChg chg="add del mod">
          <ac:chgData name="Vesa Juvonen" userId="c7243be1-99a3-4752-ab2a-0cf698cf8236" providerId="ADAL" clId="{308A4B3C-A405-42DB-AF85-D2078899C16D}" dt="2021-04-08T10:40:53.286" v="1442" actId="21"/>
          <ac:spMkLst>
            <pc:docMk/>
            <pc:sldMk cId="494186596" sldId="2076136269"/>
            <ac:spMk id="350" creationId="{52FF8C2E-0E6B-4C04-891C-43C6B3A715E9}"/>
          </ac:spMkLst>
        </pc:spChg>
        <pc:spChg chg="add del mod">
          <ac:chgData name="Vesa Juvonen" userId="c7243be1-99a3-4752-ab2a-0cf698cf8236" providerId="ADAL" clId="{308A4B3C-A405-42DB-AF85-D2078899C16D}" dt="2021-04-08T10:40:53.286" v="1442" actId="21"/>
          <ac:spMkLst>
            <pc:docMk/>
            <pc:sldMk cId="494186596" sldId="2076136269"/>
            <ac:spMk id="353" creationId="{5AC1CEE2-1218-4450-83D3-375746551C1E}"/>
          </ac:spMkLst>
        </pc:spChg>
        <pc:spChg chg="add del mod">
          <ac:chgData name="Vesa Juvonen" userId="c7243be1-99a3-4752-ab2a-0cf698cf8236" providerId="ADAL" clId="{308A4B3C-A405-42DB-AF85-D2078899C16D}" dt="2021-04-08T10:40:53.286" v="1442" actId="21"/>
          <ac:spMkLst>
            <pc:docMk/>
            <pc:sldMk cId="494186596" sldId="2076136269"/>
            <ac:spMk id="354" creationId="{749510A7-2DC3-4F45-923F-DCF60CA87624}"/>
          </ac:spMkLst>
        </pc:spChg>
        <pc:spChg chg="add del mod">
          <ac:chgData name="Vesa Juvonen" userId="c7243be1-99a3-4752-ab2a-0cf698cf8236" providerId="ADAL" clId="{308A4B3C-A405-42DB-AF85-D2078899C16D}" dt="2021-04-08T10:40:53.286" v="1442" actId="21"/>
          <ac:spMkLst>
            <pc:docMk/>
            <pc:sldMk cId="494186596" sldId="2076136269"/>
            <ac:spMk id="356" creationId="{30A3187F-783B-44DF-83B9-EB4376AD279F}"/>
          </ac:spMkLst>
        </pc:spChg>
        <pc:spChg chg="add del mod">
          <ac:chgData name="Vesa Juvonen" userId="c7243be1-99a3-4752-ab2a-0cf698cf8236" providerId="ADAL" clId="{308A4B3C-A405-42DB-AF85-D2078899C16D}" dt="2021-04-08T10:40:53.286" v="1442" actId="21"/>
          <ac:spMkLst>
            <pc:docMk/>
            <pc:sldMk cId="494186596" sldId="2076136269"/>
            <ac:spMk id="357" creationId="{CCBC5475-9123-4F18-86C4-97B44E986827}"/>
          </ac:spMkLst>
        </pc:spChg>
        <pc:spChg chg="add del mod">
          <ac:chgData name="Vesa Juvonen" userId="c7243be1-99a3-4752-ab2a-0cf698cf8236" providerId="ADAL" clId="{308A4B3C-A405-42DB-AF85-D2078899C16D}" dt="2021-04-08T10:40:53.286" v="1442" actId="21"/>
          <ac:spMkLst>
            <pc:docMk/>
            <pc:sldMk cId="494186596" sldId="2076136269"/>
            <ac:spMk id="358" creationId="{6E05C8C5-197A-428D-B2C2-374FB8541DE1}"/>
          </ac:spMkLst>
        </pc:spChg>
        <pc:spChg chg="del">
          <ac:chgData name="Vesa Juvonen" userId="c7243be1-99a3-4752-ab2a-0cf698cf8236" providerId="ADAL" clId="{308A4B3C-A405-42DB-AF85-D2078899C16D}" dt="2021-04-08T10:40:42.710" v="1440" actId="478"/>
          <ac:spMkLst>
            <pc:docMk/>
            <pc:sldMk cId="494186596" sldId="2076136269"/>
            <ac:spMk id="360" creationId="{364F3591-43FD-4A75-9823-56B7F70922E6}"/>
          </ac:spMkLst>
        </pc:spChg>
        <pc:spChg chg="del">
          <ac:chgData name="Vesa Juvonen" userId="c7243be1-99a3-4752-ab2a-0cf698cf8236" providerId="ADAL" clId="{308A4B3C-A405-42DB-AF85-D2078899C16D}" dt="2021-04-08T10:40:42.710" v="1440" actId="478"/>
          <ac:spMkLst>
            <pc:docMk/>
            <pc:sldMk cId="494186596" sldId="2076136269"/>
            <ac:spMk id="361" creationId="{7EB8C802-F5DB-4B08-93DC-22E2C90FFA1B}"/>
          </ac:spMkLst>
        </pc:spChg>
        <pc:spChg chg="add del mod">
          <ac:chgData name="Vesa Juvonen" userId="c7243be1-99a3-4752-ab2a-0cf698cf8236" providerId="ADAL" clId="{308A4B3C-A405-42DB-AF85-D2078899C16D}" dt="2021-04-08T10:40:53.286" v="1442" actId="21"/>
          <ac:spMkLst>
            <pc:docMk/>
            <pc:sldMk cId="494186596" sldId="2076136269"/>
            <ac:spMk id="363" creationId="{F242A706-0D1B-4A47-93FD-F66207E9E31C}"/>
          </ac:spMkLst>
        </pc:spChg>
        <pc:spChg chg="add del mod">
          <ac:chgData name="Vesa Juvonen" userId="c7243be1-99a3-4752-ab2a-0cf698cf8236" providerId="ADAL" clId="{308A4B3C-A405-42DB-AF85-D2078899C16D}" dt="2021-04-08T10:40:53.286" v="1442" actId="21"/>
          <ac:spMkLst>
            <pc:docMk/>
            <pc:sldMk cId="494186596" sldId="2076136269"/>
            <ac:spMk id="364" creationId="{5B688113-4305-4488-97B7-17CEDCEA772C}"/>
          </ac:spMkLst>
        </pc:spChg>
        <pc:spChg chg="add del mod">
          <ac:chgData name="Vesa Juvonen" userId="c7243be1-99a3-4752-ab2a-0cf698cf8236" providerId="ADAL" clId="{308A4B3C-A405-42DB-AF85-D2078899C16D}" dt="2021-04-08T10:40:53.286" v="1442" actId="21"/>
          <ac:spMkLst>
            <pc:docMk/>
            <pc:sldMk cId="494186596" sldId="2076136269"/>
            <ac:spMk id="365" creationId="{3670B0B6-6D06-4FB6-9535-1F2FCD21D5D2}"/>
          </ac:spMkLst>
        </pc:spChg>
        <pc:spChg chg="add del mod">
          <ac:chgData name="Vesa Juvonen" userId="c7243be1-99a3-4752-ab2a-0cf698cf8236" providerId="ADAL" clId="{308A4B3C-A405-42DB-AF85-D2078899C16D}" dt="2021-04-08T10:40:53.286" v="1442" actId="21"/>
          <ac:spMkLst>
            <pc:docMk/>
            <pc:sldMk cId="494186596" sldId="2076136269"/>
            <ac:spMk id="366" creationId="{FD56DFF8-4881-453C-B369-79CDFDED6CD6}"/>
          </ac:spMkLst>
        </pc:spChg>
        <pc:spChg chg="add del mod">
          <ac:chgData name="Vesa Juvonen" userId="c7243be1-99a3-4752-ab2a-0cf698cf8236" providerId="ADAL" clId="{308A4B3C-A405-42DB-AF85-D2078899C16D}" dt="2021-04-08T10:40:53.286" v="1442" actId="21"/>
          <ac:spMkLst>
            <pc:docMk/>
            <pc:sldMk cId="494186596" sldId="2076136269"/>
            <ac:spMk id="367" creationId="{5F1A2488-5DAA-44DD-BCC6-1F6708960809}"/>
          </ac:spMkLst>
        </pc:spChg>
        <pc:spChg chg="add del mod">
          <ac:chgData name="Vesa Juvonen" userId="c7243be1-99a3-4752-ab2a-0cf698cf8236" providerId="ADAL" clId="{308A4B3C-A405-42DB-AF85-D2078899C16D}" dt="2021-04-08T10:40:53.286" v="1442" actId="21"/>
          <ac:spMkLst>
            <pc:docMk/>
            <pc:sldMk cId="494186596" sldId="2076136269"/>
            <ac:spMk id="368" creationId="{FC9FE577-D021-43BD-8FCC-08F0D15B5C80}"/>
          </ac:spMkLst>
        </pc:spChg>
        <pc:spChg chg="add del mod">
          <ac:chgData name="Vesa Juvonen" userId="c7243be1-99a3-4752-ab2a-0cf698cf8236" providerId="ADAL" clId="{308A4B3C-A405-42DB-AF85-D2078899C16D}" dt="2021-04-08T10:40:53.286" v="1442" actId="21"/>
          <ac:spMkLst>
            <pc:docMk/>
            <pc:sldMk cId="494186596" sldId="2076136269"/>
            <ac:spMk id="369" creationId="{7D932DA2-2078-4BAE-B134-7D99DED20E91}"/>
          </ac:spMkLst>
        </pc:spChg>
        <pc:spChg chg="add del mod">
          <ac:chgData name="Vesa Juvonen" userId="c7243be1-99a3-4752-ab2a-0cf698cf8236" providerId="ADAL" clId="{308A4B3C-A405-42DB-AF85-D2078899C16D}" dt="2021-04-08T10:40:53.286" v="1442" actId="21"/>
          <ac:spMkLst>
            <pc:docMk/>
            <pc:sldMk cId="494186596" sldId="2076136269"/>
            <ac:spMk id="370" creationId="{2F3BFF87-D6C3-463B-AD4B-5D79B9C71F2C}"/>
          </ac:spMkLst>
        </pc:spChg>
        <pc:spChg chg="add del mod">
          <ac:chgData name="Vesa Juvonen" userId="c7243be1-99a3-4752-ab2a-0cf698cf8236" providerId="ADAL" clId="{308A4B3C-A405-42DB-AF85-D2078899C16D}" dt="2021-04-08T10:40:53.286" v="1442" actId="21"/>
          <ac:spMkLst>
            <pc:docMk/>
            <pc:sldMk cId="494186596" sldId="2076136269"/>
            <ac:spMk id="371" creationId="{F3BF9701-5C3D-45AF-820F-25BDC6ACD19C}"/>
          </ac:spMkLst>
        </pc:spChg>
        <pc:spChg chg="add del mod">
          <ac:chgData name="Vesa Juvonen" userId="c7243be1-99a3-4752-ab2a-0cf698cf8236" providerId="ADAL" clId="{308A4B3C-A405-42DB-AF85-D2078899C16D}" dt="2021-04-08T10:40:53.286" v="1442" actId="21"/>
          <ac:spMkLst>
            <pc:docMk/>
            <pc:sldMk cId="494186596" sldId="2076136269"/>
            <ac:spMk id="372" creationId="{082CA752-4010-43B8-A16A-F3EF3BF82E91}"/>
          </ac:spMkLst>
        </pc:spChg>
        <pc:spChg chg="add del mod">
          <ac:chgData name="Vesa Juvonen" userId="c7243be1-99a3-4752-ab2a-0cf698cf8236" providerId="ADAL" clId="{308A4B3C-A405-42DB-AF85-D2078899C16D}" dt="2021-04-08T10:40:53.286" v="1442" actId="21"/>
          <ac:spMkLst>
            <pc:docMk/>
            <pc:sldMk cId="494186596" sldId="2076136269"/>
            <ac:spMk id="376" creationId="{1FE3CA08-9B3F-4F11-A350-BF6BD3884F02}"/>
          </ac:spMkLst>
        </pc:spChg>
        <pc:spChg chg="add del mod">
          <ac:chgData name="Vesa Juvonen" userId="c7243be1-99a3-4752-ab2a-0cf698cf8236" providerId="ADAL" clId="{308A4B3C-A405-42DB-AF85-D2078899C16D}" dt="2021-04-08T10:40:53.286" v="1442" actId="21"/>
          <ac:spMkLst>
            <pc:docMk/>
            <pc:sldMk cId="494186596" sldId="2076136269"/>
            <ac:spMk id="377" creationId="{5BE1F877-E5CE-4851-A58E-89A1D194D374}"/>
          </ac:spMkLst>
        </pc:spChg>
        <pc:spChg chg="del">
          <ac:chgData name="Vesa Juvonen" userId="c7243be1-99a3-4752-ab2a-0cf698cf8236" providerId="ADAL" clId="{308A4B3C-A405-42DB-AF85-D2078899C16D}" dt="2021-04-08T10:40:42.710" v="1440" actId="478"/>
          <ac:spMkLst>
            <pc:docMk/>
            <pc:sldMk cId="494186596" sldId="2076136269"/>
            <ac:spMk id="378" creationId="{A3793B79-90A6-4CA0-B757-77066F2448FD}"/>
          </ac:spMkLst>
        </pc:spChg>
        <pc:spChg chg="add del mod">
          <ac:chgData name="Vesa Juvonen" userId="c7243be1-99a3-4752-ab2a-0cf698cf8236" providerId="ADAL" clId="{308A4B3C-A405-42DB-AF85-D2078899C16D}" dt="2021-04-08T10:40:53.286" v="1442" actId="21"/>
          <ac:spMkLst>
            <pc:docMk/>
            <pc:sldMk cId="494186596" sldId="2076136269"/>
            <ac:spMk id="388" creationId="{C178710F-1243-4135-9BC4-DE9228DA75C2}"/>
          </ac:spMkLst>
        </pc:spChg>
        <pc:spChg chg="add del mod">
          <ac:chgData name="Vesa Juvonen" userId="c7243be1-99a3-4752-ab2a-0cf698cf8236" providerId="ADAL" clId="{308A4B3C-A405-42DB-AF85-D2078899C16D}" dt="2021-04-08T10:40:53.286" v="1442" actId="21"/>
          <ac:spMkLst>
            <pc:docMk/>
            <pc:sldMk cId="494186596" sldId="2076136269"/>
            <ac:spMk id="391" creationId="{29AA956A-8937-4390-9361-C1E508753791}"/>
          </ac:spMkLst>
        </pc:spChg>
        <pc:spChg chg="add del mod">
          <ac:chgData name="Vesa Juvonen" userId="c7243be1-99a3-4752-ab2a-0cf698cf8236" providerId="ADAL" clId="{308A4B3C-A405-42DB-AF85-D2078899C16D}" dt="2021-04-08T10:40:53.286" v="1442" actId="21"/>
          <ac:spMkLst>
            <pc:docMk/>
            <pc:sldMk cId="494186596" sldId="2076136269"/>
            <ac:spMk id="392" creationId="{77592449-156C-4D42-BCBC-0D5F0EE17B2C}"/>
          </ac:spMkLst>
        </pc:spChg>
        <pc:spChg chg="add del mod">
          <ac:chgData name="Vesa Juvonen" userId="c7243be1-99a3-4752-ab2a-0cf698cf8236" providerId="ADAL" clId="{308A4B3C-A405-42DB-AF85-D2078899C16D}" dt="2021-04-08T10:40:53.286" v="1442" actId="21"/>
          <ac:spMkLst>
            <pc:docMk/>
            <pc:sldMk cId="494186596" sldId="2076136269"/>
            <ac:spMk id="398" creationId="{07BFA318-F271-40BA-8897-6965DE2D873C}"/>
          </ac:spMkLst>
        </pc:spChg>
        <pc:spChg chg="mod">
          <ac:chgData name="Vesa Juvonen" userId="c7243be1-99a3-4752-ab2a-0cf698cf8236" providerId="ADAL" clId="{308A4B3C-A405-42DB-AF85-D2078899C16D}" dt="2021-04-08T10:40:43.169" v="1441"/>
          <ac:spMkLst>
            <pc:docMk/>
            <pc:sldMk cId="494186596" sldId="2076136269"/>
            <ac:spMk id="403" creationId="{9E8D009C-9780-49A6-931C-46173C18C430}"/>
          </ac:spMkLst>
        </pc:spChg>
        <pc:spChg chg="mod">
          <ac:chgData name="Vesa Juvonen" userId="c7243be1-99a3-4752-ab2a-0cf698cf8236" providerId="ADAL" clId="{308A4B3C-A405-42DB-AF85-D2078899C16D}" dt="2021-04-08T10:40:43.169" v="1441"/>
          <ac:spMkLst>
            <pc:docMk/>
            <pc:sldMk cId="494186596" sldId="2076136269"/>
            <ac:spMk id="404" creationId="{976731C0-5324-4B48-86A2-CFD46733D418}"/>
          </ac:spMkLst>
        </pc:spChg>
        <pc:spChg chg="mod">
          <ac:chgData name="Vesa Juvonen" userId="c7243be1-99a3-4752-ab2a-0cf698cf8236" providerId="ADAL" clId="{308A4B3C-A405-42DB-AF85-D2078899C16D}" dt="2021-04-08T10:40:43.169" v="1441"/>
          <ac:spMkLst>
            <pc:docMk/>
            <pc:sldMk cId="494186596" sldId="2076136269"/>
            <ac:spMk id="405" creationId="{63A1CBB8-0E55-4F0B-A63B-202C5D4FA90C}"/>
          </ac:spMkLst>
        </pc:spChg>
        <pc:spChg chg="mod">
          <ac:chgData name="Vesa Juvonen" userId="c7243be1-99a3-4752-ab2a-0cf698cf8236" providerId="ADAL" clId="{308A4B3C-A405-42DB-AF85-D2078899C16D}" dt="2021-04-08T10:40:43.169" v="1441"/>
          <ac:spMkLst>
            <pc:docMk/>
            <pc:sldMk cId="494186596" sldId="2076136269"/>
            <ac:spMk id="406" creationId="{3B06AC44-834F-4250-A75C-0DD93BA62B60}"/>
          </ac:spMkLst>
        </pc:spChg>
        <pc:spChg chg="mod">
          <ac:chgData name="Vesa Juvonen" userId="c7243be1-99a3-4752-ab2a-0cf698cf8236" providerId="ADAL" clId="{308A4B3C-A405-42DB-AF85-D2078899C16D}" dt="2021-04-08T10:40:43.169" v="1441"/>
          <ac:spMkLst>
            <pc:docMk/>
            <pc:sldMk cId="494186596" sldId="2076136269"/>
            <ac:spMk id="407" creationId="{A158F5C2-0DCF-4C39-9268-797274675365}"/>
          </ac:spMkLst>
        </pc:spChg>
        <pc:spChg chg="mod">
          <ac:chgData name="Vesa Juvonen" userId="c7243be1-99a3-4752-ab2a-0cf698cf8236" providerId="ADAL" clId="{308A4B3C-A405-42DB-AF85-D2078899C16D}" dt="2021-04-08T10:40:43.169" v="1441"/>
          <ac:spMkLst>
            <pc:docMk/>
            <pc:sldMk cId="494186596" sldId="2076136269"/>
            <ac:spMk id="408" creationId="{2B35C149-7958-47AE-B78A-6B49A34E4767}"/>
          </ac:spMkLst>
        </pc:spChg>
        <pc:spChg chg="mod">
          <ac:chgData name="Vesa Juvonen" userId="c7243be1-99a3-4752-ab2a-0cf698cf8236" providerId="ADAL" clId="{308A4B3C-A405-42DB-AF85-D2078899C16D}" dt="2021-04-08T10:40:43.169" v="1441"/>
          <ac:spMkLst>
            <pc:docMk/>
            <pc:sldMk cId="494186596" sldId="2076136269"/>
            <ac:spMk id="410" creationId="{D17BD696-5CA1-44C9-9021-FEC9A6A292B1}"/>
          </ac:spMkLst>
        </pc:spChg>
        <pc:spChg chg="mod">
          <ac:chgData name="Vesa Juvonen" userId="c7243be1-99a3-4752-ab2a-0cf698cf8236" providerId="ADAL" clId="{308A4B3C-A405-42DB-AF85-D2078899C16D}" dt="2021-04-08T10:40:43.169" v="1441"/>
          <ac:spMkLst>
            <pc:docMk/>
            <pc:sldMk cId="494186596" sldId="2076136269"/>
            <ac:spMk id="411" creationId="{F88180DA-8CC5-4D1A-8957-C674FD648A0C}"/>
          </ac:spMkLst>
        </pc:spChg>
        <pc:spChg chg="mod">
          <ac:chgData name="Vesa Juvonen" userId="c7243be1-99a3-4752-ab2a-0cf698cf8236" providerId="ADAL" clId="{308A4B3C-A405-42DB-AF85-D2078899C16D}" dt="2021-04-08T10:40:43.169" v="1441"/>
          <ac:spMkLst>
            <pc:docMk/>
            <pc:sldMk cId="494186596" sldId="2076136269"/>
            <ac:spMk id="412" creationId="{859D15EE-8FC4-4058-ACD4-7623965F879E}"/>
          </ac:spMkLst>
        </pc:spChg>
        <pc:spChg chg="mod">
          <ac:chgData name="Vesa Juvonen" userId="c7243be1-99a3-4752-ab2a-0cf698cf8236" providerId="ADAL" clId="{308A4B3C-A405-42DB-AF85-D2078899C16D}" dt="2021-04-08T10:40:43.169" v="1441"/>
          <ac:spMkLst>
            <pc:docMk/>
            <pc:sldMk cId="494186596" sldId="2076136269"/>
            <ac:spMk id="414" creationId="{9DB6933A-6037-4283-B600-0B21BFFD1936}"/>
          </ac:spMkLst>
        </pc:spChg>
        <pc:spChg chg="mod">
          <ac:chgData name="Vesa Juvonen" userId="c7243be1-99a3-4752-ab2a-0cf698cf8236" providerId="ADAL" clId="{308A4B3C-A405-42DB-AF85-D2078899C16D}" dt="2021-04-08T10:40:43.169" v="1441"/>
          <ac:spMkLst>
            <pc:docMk/>
            <pc:sldMk cId="494186596" sldId="2076136269"/>
            <ac:spMk id="415" creationId="{11A55338-A19F-4521-939F-64905D28F945}"/>
          </ac:spMkLst>
        </pc:spChg>
        <pc:spChg chg="mod">
          <ac:chgData name="Vesa Juvonen" userId="c7243be1-99a3-4752-ab2a-0cf698cf8236" providerId="ADAL" clId="{308A4B3C-A405-42DB-AF85-D2078899C16D}" dt="2021-04-08T10:40:43.169" v="1441"/>
          <ac:spMkLst>
            <pc:docMk/>
            <pc:sldMk cId="494186596" sldId="2076136269"/>
            <ac:spMk id="416" creationId="{4466E895-F0CD-4EA9-BAAB-7A45D7A94D25}"/>
          </ac:spMkLst>
        </pc:spChg>
        <pc:spChg chg="mod">
          <ac:chgData name="Vesa Juvonen" userId="c7243be1-99a3-4752-ab2a-0cf698cf8236" providerId="ADAL" clId="{308A4B3C-A405-42DB-AF85-D2078899C16D}" dt="2021-04-08T10:40:43.169" v="1441"/>
          <ac:spMkLst>
            <pc:docMk/>
            <pc:sldMk cId="494186596" sldId="2076136269"/>
            <ac:spMk id="417" creationId="{37410FD7-3306-4155-A6E3-3A5855565C76}"/>
          </ac:spMkLst>
        </pc:spChg>
        <pc:spChg chg="mod">
          <ac:chgData name="Vesa Juvonen" userId="c7243be1-99a3-4752-ab2a-0cf698cf8236" providerId="ADAL" clId="{308A4B3C-A405-42DB-AF85-D2078899C16D}" dt="2021-04-08T10:40:43.169" v="1441"/>
          <ac:spMkLst>
            <pc:docMk/>
            <pc:sldMk cId="494186596" sldId="2076136269"/>
            <ac:spMk id="418" creationId="{6281E189-7927-4698-8FB0-0A07DD5B0792}"/>
          </ac:spMkLst>
        </pc:spChg>
        <pc:spChg chg="mod">
          <ac:chgData name="Vesa Juvonen" userId="c7243be1-99a3-4752-ab2a-0cf698cf8236" providerId="ADAL" clId="{308A4B3C-A405-42DB-AF85-D2078899C16D}" dt="2021-04-08T10:40:43.169" v="1441"/>
          <ac:spMkLst>
            <pc:docMk/>
            <pc:sldMk cId="494186596" sldId="2076136269"/>
            <ac:spMk id="419" creationId="{4965D35B-9308-40C6-BF55-F5463A9DE84A}"/>
          </ac:spMkLst>
        </pc:spChg>
        <pc:spChg chg="mod">
          <ac:chgData name="Vesa Juvonen" userId="c7243be1-99a3-4752-ab2a-0cf698cf8236" providerId="ADAL" clId="{308A4B3C-A405-42DB-AF85-D2078899C16D}" dt="2021-04-08T10:40:43.169" v="1441"/>
          <ac:spMkLst>
            <pc:docMk/>
            <pc:sldMk cId="494186596" sldId="2076136269"/>
            <ac:spMk id="420" creationId="{1E7E9D1E-52BD-4D9A-91CF-488E00A2B445}"/>
          </ac:spMkLst>
        </pc:spChg>
        <pc:spChg chg="mod">
          <ac:chgData name="Vesa Juvonen" userId="c7243be1-99a3-4752-ab2a-0cf698cf8236" providerId="ADAL" clId="{308A4B3C-A405-42DB-AF85-D2078899C16D}" dt="2021-04-08T10:40:43.169" v="1441"/>
          <ac:spMkLst>
            <pc:docMk/>
            <pc:sldMk cId="494186596" sldId="2076136269"/>
            <ac:spMk id="421" creationId="{82A1064C-5949-4619-A9AA-5DE67395BA95}"/>
          </ac:spMkLst>
        </pc:spChg>
        <pc:spChg chg="mod">
          <ac:chgData name="Vesa Juvonen" userId="c7243be1-99a3-4752-ab2a-0cf698cf8236" providerId="ADAL" clId="{308A4B3C-A405-42DB-AF85-D2078899C16D}" dt="2021-04-08T10:40:43.169" v="1441"/>
          <ac:spMkLst>
            <pc:docMk/>
            <pc:sldMk cId="494186596" sldId="2076136269"/>
            <ac:spMk id="422" creationId="{F2A0F59D-FCBF-4B2B-8816-F7CB4177FCFF}"/>
          </ac:spMkLst>
        </pc:spChg>
        <pc:spChg chg="mod">
          <ac:chgData name="Vesa Juvonen" userId="c7243be1-99a3-4752-ab2a-0cf698cf8236" providerId="ADAL" clId="{308A4B3C-A405-42DB-AF85-D2078899C16D}" dt="2021-04-08T10:40:43.169" v="1441"/>
          <ac:spMkLst>
            <pc:docMk/>
            <pc:sldMk cId="494186596" sldId="2076136269"/>
            <ac:spMk id="424" creationId="{85D252B0-65B9-4303-925B-33EC7DA798B1}"/>
          </ac:spMkLst>
        </pc:spChg>
        <pc:spChg chg="mod">
          <ac:chgData name="Vesa Juvonen" userId="c7243be1-99a3-4752-ab2a-0cf698cf8236" providerId="ADAL" clId="{308A4B3C-A405-42DB-AF85-D2078899C16D}" dt="2021-04-08T10:40:43.169" v="1441"/>
          <ac:spMkLst>
            <pc:docMk/>
            <pc:sldMk cId="494186596" sldId="2076136269"/>
            <ac:spMk id="425" creationId="{60E363DF-2B3C-4525-A7C4-6779BAEDAB2A}"/>
          </ac:spMkLst>
        </pc:spChg>
        <pc:spChg chg="mod">
          <ac:chgData name="Vesa Juvonen" userId="c7243be1-99a3-4752-ab2a-0cf698cf8236" providerId="ADAL" clId="{308A4B3C-A405-42DB-AF85-D2078899C16D}" dt="2021-04-08T10:40:43.169" v="1441"/>
          <ac:spMkLst>
            <pc:docMk/>
            <pc:sldMk cId="494186596" sldId="2076136269"/>
            <ac:spMk id="427" creationId="{08493776-B499-462A-91FA-690F14084550}"/>
          </ac:spMkLst>
        </pc:spChg>
        <pc:spChg chg="mod">
          <ac:chgData name="Vesa Juvonen" userId="c7243be1-99a3-4752-ab2a-0cf698cf8236" providerId="ADAL" clId="{308A4B3C-A405-42DB-AF85-D2078899C16D}" dt="2021-04-08T10:40:43.169" v="1441"/>
          <ac:spMkLst>
            <pc:docMk/>
            <pc:sldMk cId="494186596" sldId="2076136269"/>
            <ac:spMk id="428" creationId="{E0C8E786-A179-4E4E-96A6-82920C3B3B43}"/>
          </ac:spMkLst>
        </pc:spChg>
        <pc:spChg chg="mod">
          <ac:chgData name="Vesa Juvonen" userId="c7243be1-99a3-4752-ab2a-0cf698cf8236" providerId="ADAL" clId="{308A4B3C-A405-42DB-AF85-D2078899C16D}" dt="2021-04-08T10:40:43.169" v="1441"/>
          <ac:spMkLst>
            <pc:docMk/>
            <pc:sldMk cId="494186596" sldId="2076136269"/>
            <ac:spMk id="430" creationId="{93CCC87C-FBA8-4FFD-93A4-BF64B7F62C0B}"/>
          </ac:spMkLst>
        </pc:spChg>
        <pc:spChg chg="mod">
          <ac:chgData name="Vesa Juvonen" userId="c7243be1-99a3-4752-ab2a-0cf698cf8236" providerId="ADAL" clId="{308A4B3C-A405-42DB-AF85-D2078899C16D}" dt="2021-04-08T10:40:43.169" v="1441"/>
          <ac:spMkLst>
            <pc:docMk/>
            <pc:sldMk cId="494186596" sldId="2076136269"/>
            <ac:spMk id="431" creationId="{F6C86484-9354-46F0-A19F-F2EC5520655C}"/>
          </ac:spMkLst>
        </pc:spChg>
        <pc:spChg chg="mod">
          <ac:chgData name="Vesa Juvonen" userId="c7243be1-99a3-4752-ab2a-0cf698cf8236" providerId="ADAL" clId="{308A4B3C-A405-42DB-AF85-D2078899C16D}" dt="2021-04-08T10:40:43.169" v="1441"/>
          <ac:spMkLst>
            <pc:docMk/>
            <pc:sldMk cId="494186596" sldId="2076136269"/>
            <ac:spMk id="434" creationId="{77565651-1B59-40F1-AA4B-7D980F3A4CEA}"/>
          </ac:spMkLst>
        </pc:spChg>
        <pc:spChg chg="mod">
          <ac:chgData name="Vesa Juvonen" userId="c7243be1-99a3-4752-ab2a-0cf698cf8236" providerId="ADAL" clId="{308A4B3C-A405-42DB-AF85-D2078899C16D}" dt="2021-04-08T10:40:43.169" v="1441"/>
          <ac:spMkLst>
            <pc:docMk/>
            <pc:sldMk cId="494186596" sldId="2076136269"/>
            <ac:spMk id="435" creationId="{FF91809D-F79A-4F67-8141-69AC39FF2988}"/>
          </ac:spMkLst>
        </pc:spChg>
        <pc:spChg chg="mod">
          <ac:chgData name="Vesa Juvonen" userId="c7243be1-99a3-4752-ab2a-0cf698cf8236" providerId="ADAL" clId="{308A4B3C-A405-42DB-AF85-D2078899C16D}" dt="2021-04-08T10:40:43.169" v="1441"/>
          <ac:spMkLst>
            <pc:docMk/>
            <pc:sldMk cId="494186596" sldId="2076136269"/>
            <ac:spMk id="436" creationId="{DADE0AEE-DD86-4F51-BD1A-FF9A466E52DA}"/>
          </ac:spMkLst>
        </pc:spChg>
        <pc:spChg chg="mod">
          <ac:chgData name="Vesa Juvonen" userId="c7243be1-99a3-4752-ab2a-0cf698cf8236" providerId="ADAL" clId="{308A4B3C-A405-42DB-AF85-D2078899C16D}" dt="2021-04-08T10:40:43.169" v="1441"/>
          <ac:spMkLst>
            <pc:docMk/>
            <pc:sldMk cId="494186596" sldId="2076136269"/>
            <ac:spMk id="437" creationId="{C976C91F-061A-442D-B450-6B0E8BB319E0}"/>
          </ac:spMkLst>
        </pc:spChg>
        <pc:spChg chg="mod">
          <ac:chgData name="Vesa Juvonen" userId="c7243be1-99a3-4752-ab2a-0cf698cf8236" providerId="ADAL" clId="{308A4B3C-A405-42DB-AF85-D2078899C16D}" dt="2021-04-08T10:40:43.169" v="1441"/>
          <ac:spMkLst>
            <pc:docMk/>
            <pc:sldMk cId="494186596" sldId="2076136269"/>
            <ac:spMk id="438" creationId="{36276590-6E0B-4782-9CC0-6F083C9012A1}"/>
          </ac:spMkLst>
        </pc:spChg>
        <pc:spChg chg="mod">
          <ac:chgData name="Vesa Juvonen" userId="c7243be1-99a3-4752-ab2a-0cf698cf8236" providerId="ADAL" clId="{308A4B3C-A405-42DB-AF85-D2078899C16D}" dt="2021-04-08T10:40:43.169" v="1441"/>
          <ac:spMkLst>
            <pc:docMk/>
            <pc:sldMk cId="494186596" sldId="2076136269"/>
            <ac:spMk id="439" creationId="{F6E895E2-1BC4-4E19-AF1C-3A1B95E4313A}"/>
          </ac:spMkLst>
        </pc:spChg>
        <pc:spChg chg="mod">
          <ac:chgData name="Vesa Juvonen" userId="c7243be1-99a3-4752-ab2a-0cf698cf8236" providerId="ADAL" clId="{308A4B3C-A405-42DB-AF85-D2078899C16D}" dt="2021-04-08T10:40:43.169" v="1441"/>
          <ac:spMkLst>
            <pc:docMk/>
            <pc:sldMk cId="494186596" sldId="2076136269"/>
            <ac:spMk id="440" creationId="{6094C54C-217D-4B98-B49C-46DA7DE7E909}"/>
          </ac:spMkLst>
        </pc:spChg>
        <pc:spChg chg="del">
          <ac:chgData name="Vesa Juvonen" userId="c7243be1-99a3-4752-ab2a-0cf698cf8236" providerId="ADAL" clId="{308A4B3C-A405-42DB-AF85-D2078899C16D}" dt="2021-04-08T10:40:42.710" v="1440" actId="478"/>
          <ac:spMkLst>
            <pc:docMk/>
            <pc:sldMk cId="494186596" sldId="2076136269"/>
            <ac:spMk id="441" creationId="{9E80F010-DC0A-4341-AFE3-4553F00DB4F0}"/>
          </ac:spMkLst>
        </pc:spChg>
        <pc:spChg chg="del">
          <ac:chgData name="Vesa Juvonen" userId="c7243be1-99a3-4752-ab2a-0cf698cf8236" providerId="ADAL" clId="{308A4B3C-A405-42DB-AF85-D2078899C16D}" dt="2021-04-08T10:40:42.710" v="1440" actId="478"/>
          <ac:spMkLst>
            <pc:docMk/>
            <pc:sldMk cId="494186596" sldId="2076136269"/>
            <ac:spMk id="442" creationId="{3A684363-9DF0-41F6-993A-41818F00284C}"/>
          </ac:spMkLst>
        </pc:spChg>
        <pc:spChg chg="del">
          <ac:chgData name="Vesa Juvonen" userId="c7243be1-99a3-4752-ab2a-0cf698cf8236" providerId="ADAL" clId="{308A4B3C-A405-42DB-AF85-D2078899C16D}" dt="2021-04-08T10:40:42.710" v="1440" actId="478"/>
          <ac:spMkLst>
            <pc:docMk/>
            <pc:sldMk cId="494186596" sldId="2076136269"/>
            <ac:spMk id="443" creationId="{5BF2AE09-3DFD-438C-B4CF-C9D1CCE360AD}"/>
          </ac:spMkLst>
        </pc:spChg>
        <pc:spChg chg="del">
          <ac:chgData name="Vesa Juvonen" userId="c7243be1-99a3-4752-ab2a-0cf698cf8236" providerId="ADAL" clId="{308A4B3C-A405-42DB-AF85-D2078899C16D}" dt="2021-04-08T10:40:42.710" v="1440" actId="478"/>
          <ac:spMkLst>
            <pc:docMk/>
            <pc:sldMk cId="494186596" sldId="2076136269"/>
            <ac:spMk id="445" creationId="{4BC4D83C-B979-4540-86AB-23B0973900B3}"/>
          </ac:spMkLst>
        </pc:spChg>
        <pc:spChg chg="del">
          <ac:chgData name="Vesa Juvonen" userId="c7243be1-99a3-4752-ab2a-0cf698cf8236" providerId="ADAL" clId="{308A4B3C-A405-42DB-AF85-D2078899C16D}" dt="2021-04-08T10:40:42.710" v="1440" actId="478"/>
          <ac:spMkLst>
            <pc:docMk/>
            <pc:sldMk cId="494186596" sldId="2076136269"/>
            <ac:spMk id="446" creationId="{F81D1465-5A55-4294-A34B-DA3B4E6D609B}"/>
          </ac:spMkLst>
        </pc:spChg>
        <pc:spChg chg="del">
          <ac:chgData name="Vesa Juvonen" userId="c7243be1-99a3-4752-ab2a-0cf698cf8236" providerId="ADAL" clId="{308A4B3C-A405-42DB-AF85-D2078899C16D}" dt="2021-04-08T10:40:42.710" v="1440" actId="478"/>
          <ac:spMkLst>
            <pc:docMk/>
            <pc:sldMk cId="494186596" sldId="2076136269"/>
            <ac:spMk id="447" creationId="{6988A384-E53C-4C48-9BCF-52E38CB23CB9}"/>
          </ac:spMkLst>
        </pc:spChg>
        <pc:spChg chg="del">
          <ac:chgData name="Vesa Juvonen" userId="c7243be1-99a3-4752-ab2a-0cf698cf8236" providerId="ADAL" clId="{308A4B3C-A405-42DB-AF85-D2078899C16D}" dt="2021-04-08T10:40:42.710" v="1440" actId="478"/>
          <ac:spMkLst>
            <pc:docMk/>
            <pc:sldMk cId="494186596" sldId="2076136269"/>
            <ac:spMk id="452" creationId="{9D378DBF-76BD-4D26-8F18-01D43659E7EF}"/>
          </ac:spMkLst>
        </pc:spChg>
        <pc:spChg chg="del">
          <ac:chgData name="Vesa Juvonen" userId="c7243be1-99a3-4752-ab2a-0cf698cf8236" providerId="ADAL" clId="{308A4B3C-A405-42DB-AF85-D2078899C16D}" dt="2021-04-08T10:40:42.710" v="1440" actId="478"/>
          <ac:spMkLst>
            <pc:docMk/>
            <pc:sldMk cId="494186596" sldId="2076136269"/>
            <ac:spMk id="453" creationId="{6736D8E5-DFDE-48E9-9344-EADC7007A485}"/>
          </ac:spMkLst>
        </pc:spChg>
        <pc:spChg chg="del">
          <ac:chgData name="Vesa Juvonen" userId="c7243be1-99a3-4752-ab2a-0cf698cf8236" providerId="ADAL" clId="{308A4B3C-A405-42DB-AF85-D2078899C16D}" dt="2021-04-08T10:40:42.710" v="1440" actId="478"/>
          <ac:spMkLst>
            <pc:docMk/>
            <pc:sldMk cId="494186596" sldId="2076136269"/>
            <ac:spMk id="458" creationId="{283A144C-A58F-4872-A487-02FBAE79CED7}"/>
          </ac:spMkLst>
        </pc:spChg>
        <pc:spChg chg="del">
          <ac:chgData name="Vesa Juvonen" userId="c7243be1-99a3-4752-ab2a-0cf698cf8236" providerId="ADAL" clId="{308A4B3C-A405-42DB-AF85-D2078899C16D}" dt="2021-04-08T10:40:42.710" v="1440" actId="478"/>
          <ac:spMkLst>
            <pc:docMk/>
            <pc:sldMk cId="494186596" sldId="2076136269"/>
            <ac:spMk id="464" creationId="{ADE792E5-155C-4DA1-9331-445AB6E7CB5F}"/>
          </ac:spMkLst>
        </pc:spChg>
        <pc:spChg chg="del">
          <ac:chgData name="Vesa Juvonen" userId="c7243be1-99a3-4752-ab2a-0cf698cf8236" providerId="ADAL" clId="{308A4B3C-A405-42DB-AF85-D2078899C16D}" dt="2021-04-08T10:40:42.710" v="1440" actId="478"/>
          <ac:spMkLst>
            <pc:docMk/>
            <pc:sldMk cId="494186596" sldId="2076136269"/>
            <ac:spMk id="467" creationId="{D6132588-3C9F-4DC9-B284-39F40128E432}"/>
          </ac:spMkLst>
        </pc:spChg>
        <pc:spChg chg="del">
          <ac:chgData name="Vesa Juvonen" userId="c7243be1-99a3-4752-ab2a-0cf698cf8236" providerId="ADAL" clId="{308A4B3C-A405-42DB-AF85-D2078899C16D}" dt="2021-04-08T10:40:42.710" v="1440" actId="478"/>
          <ac:spMkLst>
            <pc:docMk/>
            <pc:sldMk cId="494186596" sldId="2076136269"/>
            <ac:spMk id="468" creationId="{934C4FF3-CF9C-4CEE-B960-0CD03555E920}"/>
          </ac:spMkLst>
        </pc:spChg>
        <pc:spChg chg="del">
          <ac:chgData name="Vesa Juvonen" userId="c7243be1-99a3-4752-ab2a-0cf698cf8236" providerId="ADAL" clId="{308A4B3C-A405-42DB-AF85-D2078899C16D}" dt="2021-04-08T10:40:42.710" v="1440" actId="478"/>
          <ac:spMkLst>
            <pc:docMk/>
            <pc:sldMk cId="494186596" sldId="2076136269"/>
            <ac:spMk id="474" creationId="{07DA7456-7CF6-4B46-ACED-ECA31C6FAA50}"/>
          </ac:spMkLst>
        </pc:spChg>
        <pc:spChg chg="del">
          <ac:chgData name="Vesa Juvonen" userId="c7243be1-99a3-4752-ab2a-0cf698cf8236" providerId="ADAL" clId="{308A4B3C-A405-42DB-AF85-D2078899C16D}" dt="2021-04-08T10:40:42.710" v="1440" actId="478"/>
          <ac:spMkLst>
            <pc:docMk/>
            <pc:sldMk cId="494186596" sldId="2076136269"/>
            <ac:spMk id="516" creationId="{412540DB-2DC9-4591-857D-4C3FCC1482DC}"/>
          </ac:spMkLst>
        </pc:spChg>
        <pc:spChg chg="del">
          <ac:chgData name="Vesa Juvonen" userId="c7243be1-99a3-4752-ab2a-0cf698cf8236" providerId="ADAL" clId="{308A4B3C-A405-42DB-AF85-D2078899C16D}" dt="2021-04-08T10:40:42.710" v="1440" actId="478"/>
          <ac:spMkLst>
            <pc:docMk/>
            <pc:sldMk cId="494186596" sldId="2076136269"/>
            <ac:spMk id="517" creationId="{A769A157-3050-48F7-8652-9A53F1A2A0A5}"/>
          </ac:spMkLst>
        </pc:spChg>
        <pc:spChg chg="mod">
          <ac:chgData name="Vesa Juvonen" userId="c7243be1-99a3-4752-ab2a-0cf698cf8236" providerId="ADAL" clId="{308A4B3C-A405-42DB-AF85-D2078899C16D}" dt="2021-04-08T10:40:43.169" v="1441"/>
          <ac:spMkLst>
            <pc:docMk/>
            <pc:sldMk cId="494186596" sldId="2076136269"/>
            <ac:spMk id="519" creationId="{08F68D5B-15E0-4A6C-925E-8BA4224EB51A}"/>
          </ac:spMkLst>
        </pc:spChg>
        <pc:spChg chg="mod">
          <ac:chgData name="Vesa Juvonen" userId="c7243be1-99a3-4752-ab2a-0cf698cf8236" providerId="ADAL" clId="{308A4B3C-A405-42DB-AF85-D2078899C16D}" dt="2021-04-08T10:40:43.169" v="1441"/>
          <ac:spMkLst>
            <pc:docMk/>
            <pc:sldMk cId="494186596" sldId="2076136269"/>
            <ac:spMk id="520" creationId="{7545444D-8E47-4446-8FC0-346C9049C175}"/>
          </ac:spMkLst>
        </pc:spChg>
        <pc:spChg chg="mod">
          <ac:chgData name="Vesa Juvonen" userId="c7243be1-99a3-4752-ab2a-0cf698cf8236" providerId="ADAL" clId="{308A4B3C-A405-42DB-AF85-D2078899C16D}" dt="2021-04-08T10:40:43.169" v="1441"/>
          <ac:spMkLst>
            <pc:docMk/>
            <pc:sldMk cId="494186596" sldId="2076136269"/>
            <ac:spMk id="521" creationId="{5E0528C4-600E-4EAF-A262-A003EC4C4B18}"/>
          </ac:spMkLst>
        </pc:spChg>
        <pc:spChg chg="mod">
          <ac:chgData name="Vesa Juvonen" userId="c7243be1-99a3-4752-ab2a-0cf698cf8236" providerId="ADAL" clId="{308A4B3C-A405-42DB-AF85-D2078899C16D}" dt="2021-04-08T10:40:43.169" v="1441"/>
          <ac:spMkLst>
            <pc:docMk/>
            <pc:sldMk cId="494186596" sldId="2076136269"/>
            <ac:spMk id="522" creationId="{3CBD6164-72D3-4173-896B-80FEF20BB1F4}"/>
          </ac:spMkLst>
        </pc:spChg>
        <pc:spChg chg="mod">
          <ac:chgData name="Vesa Juvonen" userId="c7243be1-99a3-4752-ab2a-0cf698cf8236" providerId="ADAL" clId="{308A4B3C-A405-42DB-AF85-D2078899C16D}" dt="2021-04-08T10:40:43.169" v="1441"/>
          <ac:spMkLst>
            <pc:docMk/>
            <pc:sldMk cId="494186596" sldId="2076136269"/>
            <ac:spMk id="523" creationId="{490AD303-B0FA-4B5E-A55A-95F722F8DABF}"/>
          </ac:spMkLst>
        </pc:spChg>
        <pc:spChg chg="mod">
          <ac:chgData name="Vesa Juvonen" userId="c7243be1-99a3-4752-ab2a-0cf698cf8236" providerId="ADAL" clId="{308A4B3C-A405-42DB-AF85-D2078899C16D}" dt="2021-04-08T10:40:43.169" v="1441"/>
          <ac:spMkLst>
            <pc:docMk/>
            <pc:sldMk cId="494186596" sldId="2076136269"/>
            <ac:spMk id="524" creationId="{C935EBC3-7CF4-4070-89C3-8BDE35A0B18D}"/>
          </ac:spMkLst>
        </pc:spChg>
        <pc:spChg chg="mod">
          <ac:chgData name="Vesa Juvonen" userId="c7243be1-99a3-4752-ab2a-0cf698cf8236" providerId="ADAL" clId="{308A4B3C-A405-42DB-AF85-D2078899C16D}" dt="2021-04-08T10:40:43.169" v="1441"/>
          <ac:spMkLst>
            <pc:docMk/>
            <pc:sldMk cId="494186596" sldId="2076136269"/>
            <ac:spMk id="525" creationId="{DFE0F528-2929-4741-B8C2-5F35BE7517A6}"/>
          </ac:spMkLst>
        </pc:spChg>
        <pc:spChg chg="mod">
          <ac:chgData name="Vesa Juvonen" userId="c7243be1-99a3-4752-ab2a-0cf698cf8236" providerId="ADAL" clId="{308A4B3C-A405-42DB-AF85-D2078899C16D}" dt="2021-04-08T10:40:43.169" v="1441"/>
          <ac:spMkLst>
            <pc:docMk/>
            <pc:sldMk cId="494186596" sldId="2076136269"/>
            <ac:spMk id="526" creationId="{D76ECE42-FB68-4C0B-AD20-6D90D630D3CC}"/>
          </ac:spMkLst>
        </pc:spChg>
        <pc:spChg chg="mod">
          <ac:chgData name="Vesa Juvonen" userId="c7243be1-99a3-4752-ab2a-0cf698cf8236" providerId="ADAL" clId="{308A4B3C-A405-42DB-AF85-D2078899C16D}" dt="2021-04-08T10:40:43.169" v="1441"/>
          <ac:spMkLst>
            <pc:docMk/>
            <pc:sldMk cId="494186596" sldId="2076136269"/>
            <ac:spMk id="527" creationId="{08CF2963-3CE2-4F6F-8122-FEACFC852116}"/>
          </ac:spMkLst>
        </pc:spChg>
        <pc:spChg chg="mod">
          <ac:chgData name="Vesa Juvonen" userId="c7243be1-99a3-4752-ab2a-0cf698cf8236" providerId="ADAL" clId="{308A4B3C-A405-42DB-AF85-D2078899C16D}" dt="2021-04-08T10:40:43.169" v="1441"/>
          <ac:spMkLst>
            <pc:docMk/>
            <pc:sldMk cId="494186596" sldId="2076136269"/>
            <ac:spMk id="528" creationId="{02C6C84A-9052-4F0A-9C38-BAE68EF02EA7}"/>
          </ac:spMkLst>
        </pc:spChg>
        <pc:spChg chg="mod">
          <ac:chgData name="Vesa Juvonen" userId="c7243be1-99a3-4752-ab2a-0cf698cf8236" providerId="ADAL" clId="{308A4B3C-A405-42DB-AF85-D2078899C16D}" dt="2021-04-08T10:40:43.169" v="1441"/>
          <ac:spMkLst>
            <pc:docMk/>
            <pc:sldMk cId="494186596" sldId="2076136269"/>
            <ac:spMk id="529" creationId="{5586C638-EE64-4977-9238-BE6ACBE45B4A}"/>
          </ac:spMkLst>
        </pc:spChg>
        <pc:spChg chg="mod">
          <ac:chgData name="Vesa Juvonen" userId="c7243be1-99a3-4752-ab2a-0cf698cf8236" providerId="ADAL" clId="{308A4B3C-A405-42DB-AF85-D2078899C16D}" dt="2021-04-08T10:40:43.169" v="1441"/>
          <ac:spMkLst>
            <pc:docMk/>
            <pc:sldMk cId="494186596" sldId="2076136269"/>
            <ac:spMk id="530" creationId="{0600663A-48C6-438B-BF6C-F953535B42D2}"/>
          </ac:spMkLst>
        </pc:spChg>
        <pc:spChg chg="mod">
          <ac:chgData name="Vesa Juvonen" userId="c7243be1-99a3-4752-ab2a-0cf698cf8236" providerId="ADAL" clId="{308A4B3C-A405-42DB-AF85-D2078899C16D}" dt="2021-04-08T10:40:43.169" v="1441"/>
          <ac:spMkLst>
            <pc:docMk/>
            <pc:sldMk cId="494186596" sldId="2076136269"/>
            <ac:spMk id="531" creationId="{9271E59B-BEC1-4A0F-8072-CE983C3A6708}"/>
          </ac:spMkLst>
        </pc:spChg>
        <pc:spChg chg="mod">
          <ac:chgData name="Vesa Juvonen" userId="c7243be1-99a3-4752-ab2a-0cf698cf8236" providerId="ADAL" clId="{308A4B3C-A405-42DB-AF85-D2078899C16D}" dt="2021-04-08T10:40:43.169" v="1441"/>
          <ac:spMkLst>
            <pc:docMk/>
            <pc:sldMk cId="494186596" sldId="2076136269"/>
            <ac:spMk id="532" creationId="{2991358E-3F8D-4971-9250-BBC1AD75DAFB}"/>
          </ac:spMkLst>
        </pc:spChg>
        <pc:spChg chg="mod">
          <ac:chgData name="Vesa Juvonen" userId="c7243be1-99a3-4752-ab2a-0cf698cf8236" providerId="ADAL" clId="{308A4B3C-A405-42DB-AF85-D2078899C16D}" dt="2021-04-08T10:40:43.169" v="1441"/>
          <ac:spMkLst>
            <pc:docMk/>
            <pc:sldMk cId="494186596" sldId="2076136269"/>
            <ac:spMk id="533" creationId="{66B66B1C-F136-4C77-956D-690CB4C6A04C}"/>
          </ac:spMkLst>
        </pc:spChg>
        <pc:spChg chg="mod">
          <ac:chgData name="Vesa Juvonen" userId="c7243be1-99a3-4752-ab2a-0cf698cf8236" providerId="ADAL" clId="{308A4B3C-A405-42DB-AF85-D2078899C16D}" dt="2021-04-08T10:40:43.169" v="1441"/>
          <ac:spMkLst>
            <pc:docMk/>
            <pc:sldMk cId="494186596" sldId="2076136269"/>
            <ac:spMk id="534" creationId="{61B18DA4-BC13-4B6C-908D-1E0F03535F17}"/>
          </ac:spMkLst>
        </pc:spChg>
        <pc:spChg chg="mod">
          <ac:chgData name="Vesa Juvonen" userId="c7243be1-99a3-4752-ab2a-0cf698cf8236" providerId="ADAL" clId="{308A4B3C-A405-42DB-AF85-D2078899C16D}" dt="2021-04-08T10:40:43.169" v="1441"/>
          <ac:spMkLst>
            <pc:docMk/>
            <pc:sldMk cId="494186596" sldId="2076136269"/>
            <ac:spMk id="535" creationId="{23698971-61BA-4631-A76E-09AE73DB9D16}"/>
          </ac:spMkLst>
        </pc:spChg>
        <pc:spChg chg="mod">
          <ac:chgData name="Vesa Juvonen" userId="c7243be1-99a3-4752-ab2a-0cf698cf8236" providerId="ADAL" clId="{308A4B3C-A405-42DB-AF85-D2078899C16D}" dt="2021-04-08T10:40:43.169" v="1441"/>
          <ac:spMkLst>
            <pc:docMk/>
            <pc:sldMk cId="494186596" sldId="2076136269"/>
            <ac:spMk id="536" creationId="{47FD1065-C91E-4F81-9A24-EA7A32237545}"/>
          </ac:spMkLst>
        </pc:spChg>
        <pc:spChg chg="mod">
          <ac:chgData name="Vesa Juvonen" userId="c7243be1-99a3-4752-ab2a-0cf698cf8236" providerId="ADAL" clId="{308A4B3C-A405-42DB-AF85-D2078899C16D}" dt="2021-04-08T10:40:43.169" v="1441"/>
          <ac:spMkLst>
            <pc:docMk/>
            <pc:sldMk cId="494186596" sldId="2076136269"/>
            <ac:spMk id="537" creationId="{69C18B57-0D20-4F34-B8C7-7F9467313678}"/>
          </ac:spMkLst>
        </pc:spChg>
        <pc:spChg chg="mod">
          <ac:chgData name="Vesa Juvonen" userId="c7243be1-99a3-4752-ab2a-0cf698cf8236" providerId="ADAL" clId="{308A4B3C-A405-42DB-AF85-D2078899C16D}" dt="2021-04-08T10:40:43.169" v="1441"/>
          <ac:spMkLst>
            <pc:docMk/>
            <pc:sldMk cId="494186596" sldId="2076136269"/>
            <ac:spMk id="538" creationId="{6AC7AE21-97B1-43BE-905C-E3A149C20AF1}"/>
          </ac:spMkLst>
        </pc:spChg>
        <pc:spChg chg="mod">
          <ac:chgData name="Vesa Juvonen" userId="c7243be1-99a3-4752-ab2a-0cf698cf8236" providerId="ADAL" clId="{308A4B3C-A405-42DB-AF85-D2078899C16D}" dt="2021-04-08T10:40:43.169" v="1441"/>
          <ac:spMkLst>
            <pc:docMk/>
            <pc:sldMk cId="494186596" sldId="2076136269"/>
            <ac:spMk id="539" creationId="{96FD377E-149F-40F4-AD36-0B68E80AFC4A}"/>
          </ac:spMkLst>
        </pc:spChg>
        <pc:spChg chg="mod">
          <ac:chgData name="Vesa Juvonen" userId="c7243be1-99a3-4752-ab2a-0cf698cf8236" providerId="ADAL" clId="{308A4B3C-A405-42DB-AF85-D2078899C16D}" dt="2021-04-08T10:40:43.169" v="1441"/>
          <ac:spMkLst>
            <pc:docMk/>
            <pc:sldMk cId="494186596" sldId="2076136269"/>
            <ac:spMk id="541" creationId="{4481F2F4-587B-48FE-AAB9-9F2F40F81C62}"/>
          </ac:spMkLst>
        </pc:spChg>
        <pc:spChg chg="mod">
          <ac:chgData name="Vesa Juvonen" userId="c7243be1-99a3-4752-ab2a-0cf698cf8236" providerId="ADAL" clId="{308A4B3C-A405-42DB-AF85-D2078899C16D}" dt="2021-04-08T10:40:43.169" v="1441"/>
          <ac:spMkLst>
            <pc:docMk/>
            <pc:sldMk cId="494186596" sldId="2076136269"/>
            <ac:spMk id="542" creationId="{4093F5A4-769E-4A3C-A376-B0AC578C84EC}"/>
          </ac:spMkLst>
        </pc:spChg>
        <pc:spChg chg="mod">
          <ac:chgData name="Vesa Juvonen" userId="c7243be1-99a3-4752-ab2a-0cf698cf8236" providerId="ADAL" clId="{308A4B3C-A405-42DB-AF85-D2078899C16D}" dt="2021-04-08T10:40:43.169" v="1441"/>
          <ac:spMkLst>
            <pc:docMk/>
            <pc:sldMk cId="494186596" sldId="2076136269"/>
            <ac:spMk id="544" creationId="{1ED09F67-6E0F-4DA5-B6F7-71F4A95F9DBC}"/>
          </ac:spMkLst>
        </pc:spChg>
        <pc:spChg chg="mod">
          <ac:chgData name="Vesa Juvonen" userId="c7243be1-99a3-4752-ab2a-0cf698cf8236" providerId="ADAL" clId="{308A4B3C-A405-42DB-AF85-D2078899C16D}" dt="2021-04-08T10:40:43.169" v="1441"/>
          <ac:spMkLst>
            <pc:docMk/>
            <pc:sldMk cId="494186596" sldId="2076136269"/>
            <ac:spMk id="545" creationId="{FD1B3364-2E0D-4D89-A45D-D87201DBF55B}"/>
          </ac:spMkLst>
        </pc:spChg>
        <pc:spChg chg="mod">
          <ac:chgData name="Vesa Juvonen" userId="c7243be1-99a3-4752-ab2a-0cf698cf8236" providerId="ADAL" clId="{308A4B3C-A405-42DB-AF85-D2078899C16D}" dt="2021-04-08T10:40:43.169" v="1441"/>
          <ac:spMkLst>
            <pc:docMk/>
            <pc:sldMk cId="494186596" sldId="2076136269"/>
            <ac:spMk id="546" creationId="{894B5509-96EE-46E9-9FEE-CDB851A54768}"/>
          </ac:spMkLst>
        </pc:spChg>
        <pc:spChg chg="mod">
          <ac:chgData name="Vesa Juvonen" userId="c7243be1-99a3-4752-ab2a-0cf698cf8236" providerId="ADAL" clId="{308A4B3C-A405-42DB-AF85-D2078899C16D}" dt="2021-04-08T10:40:43.169" v="1441"/>
          <ac:spMkLst>
            <pc:docMk/>
            <pc:sldMk cId="494186596" sldId="2076136269"/>
            <ac:spMk id="547" creationId="{C17E7AA9-FC36-4A6F-9AD2-5D6FCD497428}"/>
          </ac:spMkLst>
        </pc:spChg>
        <pc:spChg chg="mod">
          <ac:chgData name="Vesa Juvonen" userId="c7243be1-99a3-4752-ab2a-0cf698cf8236" providerId="ADAL" clId="{308A4B3C-A405-42DB-AF85-D2078899C16D}" dt="2021-04-08T10:40:43.169" v="1441"/>
          <ac:spMkLst>
            <pc:docMk/>
            <pc:sldMk cId="494186596" sldId="2076136269"/>
            <ac:spMk id="548" creationId="{0476CD8B-8BE8-48E2-9BA3-13E6CFCDB398}"/>
          </ac:spMkLst>
        </pc:spChg>
        <pc:spChg chg="mod">
          <ac:chgData name="Vesa Juvonen" userId="c7243be1-99a3-4752-ab2a-0cf698cf8236" providerId="ADAL" clId="{308A4B3C-A405-42DB-AF85-D2078899C16D}" dt="2021-04-08T10:40:43.169" v="1441"/>
          <ac:spMkLst>
            <pc:docMk/>
            <pc:sldMk cId="494186596" sldId="2076136269"/>
            <ac:spMk id="549" creationId="{09C34BCF-9A91-497A-8AD4-2E06EF480DB2}"/>
          </ac:spMkLst>
        </pc:spChg>
        <pc:spChg chg="mod">
          <ac:chgData name="Vesa Juvonen" userId="c7243be1-99a3-4752-ab2a-0cf698cf8236" providerId="ADAL" clId="{308A4B3C-A405-42DB-AF85-D2078899C16D}" dt="2021-04-08T10:40:43.169" v="1441"/>
          <ac:spMkLst>
            <pc:docMk/>
            <pc:sldMk cId="494186596" sldId="2076136269"/>
            <ac:spMk id="550" creationId="{153B530C-AFD5-46C0-A580-9E295B5E5C6F}"/>
          </ac:spMkLst>
        </pc:spChg>
        <pc:spChg chg="mod">
          <ac:chgData name="Vesa Juvonen" userId="c7243be1-99a3-4752-ab2a-0cf698cf8236" providerId="ADAL" clId="{308A4B3C-A405-42DB-AF85-D2078899C16D}" dt="2021-04-08T10:40:43.169" v="1441"/>
          <ac:spMkLst>
            <pc:docMk/>
            <pc:sldMk cId="494186596" sldId="2076136269"/>
            <ac:spMk id="552" creationId="{0FCF5508-8C0D-406A-8FBC-E974D8A47B26}"/>
          </ac:spMkLst>
        </pc:spChg>
        <pc:spChg chg="mod">
          <ac:chgData name="Vesa Juvonen" userId="c7243be1-99a3-4752-ab2a-0cf698cf8236" providerId="ADAL" clId="{308A4B3C-A405-42DB-AF85-D2078899C16D}" dt="2021-04-08T10:40:43.169" v="1441"/>
          <ac:spMkLst>
            <pc:docMk/>
            <pc:sldMk cId="494186596" sldId="2076136269"/>
            <ac:spMk id="554" creationId="{E4D1C381-BEC1-477D-BCE0-7623314B2237}"/>
          </ac:spMkLst>
        </pc:spChg>
        <pc:spChg chg="mod">
          <ac:chgData name="Vesa Juvonen" userId="c7243be1-99a3-4752-ab2a-0cf698cf8236" providerId="ADAL" clId="{308A4B3C-A405-42DB-AF85-D2078899C16D}" dt="2021-04-08T10:40:43.169" v="1441"/>
          <ac:spMkLst>
            <pc:docMk/>
            <pc:sldMk cId="494186596" sldId="2076136269"/>
            <ac:spMk id="555" creationId="{D40652B9-CB9C-43AC-8DEA-823D16BB3CA4}"/>
          </ac:spMkLst>
        </pc:spChg>
        <pc:spChg chg="mod">
          <ac:chgData name="Vesa Juvonen" userId="c7243be1-99a3-4752-ab2a-0cf698cf8236" providerId="ADAL" clId="{308A4B3C-A405-42DB-AF85-D2078899C16D}" dt="2021-04-08T10:40:43.169" v="1441"/>
          <ac:spMkLst>
            <pc:docMk/>
            <pc:sldMk cId="494186596" sldId="2076136269"/>
            <ac:spMk id="556" creationId="{2F964F94-A717-4E49-B97D-1398E1B582CE}"/>
          </ac:spMkLst>
        </pc:spChg>
        <pc:spChg chg="mod">
          <ac:chgData name="Vesa Juvonen" userId="c7243be1-99a3-4752-ab2a-0cf698cf8236" providerId="ADAL" clId="{308A4B3C-A405-42DB-AF85-D2078899C16D}" dt="2021-04-08T10:40:43.169" v="1441"/>
          <ac:spMkLst>
            <pc:docMk/>
            <pc:sldMk cId="494186596" sldId="2076136269"/>
            <ac:spMk id="558" creationId="{29E40324-A8F5-468D-B104-8FB3ACF2C84D}"/>
          </ac:spMkLst>
        </pc:spChg>
        <pc:spChg chg="mod">
          <ac:chgData name="Vesa Juvonen" userId="c7243be1-99a3-4752-ab2a-0cf698cf8236" providerId="ADAL" clId="{308A4B3C-A405-42DB-AF85-D2078899C16D}" dt="2021-04-08T10:40:43.169" v="1441"/>
          <ac:spMkLst>
            <pc:docMk/>
            <pc:sldMk cId="494186596" sldId="2076136269"/>
            <ac:spMk id="559" creationId="{D4FB7487-AE14-46CF-8D72-1071ED6ECD7B}"/>
          </ac:spMkLst>
        </pc:spChg>
        <pc:spChg chg="mod">
          <ac:chgData name="Vesa Juvonen" userId="c7243be1-99a3-4752-ab2a-0cf698cf8236" providerId="ADAL" clId="{308A4B3C-A405-42DB-AF85-D2078899C16D}" dt="2021-04-08T10:40:43.169" v="1441"/>
          <ac:spMkLst>
            <pc:docMk/>
            <pc:sldMk cId="494186596" sldId="2076136269"/>
            <ac:spMk id="560" creationId="{AAF3E614-1D16-4444-82B3-F91B67631B70}"/>
          </ac:spMkLst>
        </pc:spChg>
        <pc:spChg chg="mod">
          <ac:chgData name="Vesa Juvonen" userId="c7243be1-99a3-4752-ab2a-0cf698cf8236" providerId="ADAL" clId="{308A4B3C-A405-42DB-AF85-D2078899C16D}" dt="2021-04-08T10:40:43.169" v="1441"/>
          <ac:spMkLst>
            <pc:docMk/>
            <pc:sldMk cId="494186596" sldId="2076136269"/>
            <ac:spMk id="561" creationId="{3E030775-856C-44A0-86E1-430E285E41E5}"/>
          </ac:spMkLst>
        </pc:spChg>
        <pc:spChg chg="mod">
          <ac:chgData name="Vesa Juvonen" userId="c7243be1-99a3-4752-ab2a-0cf698cf8236" providerId="ADAL" clId="{308A4B3C-A405-42DB-AF85-D2078899C16D}" dt="2021-04-08T10:40:43.169" v="1441"/>
          <ac:spMkLst>
            <pc:docMk/>
            <pc:sldMk cId="494186596" sldId="2076136269"/>
            <ac:spMk id="562" creationId="{1113AB44-EDD5-47B1-9B77-0EDFD38CE2C9}"/>
          </ac:spMkLst>
        </pc:spChg>
        <pc:spChg chg="mod">
          <ac:chgData name="Vesa Juvonen" userId="c7243be1-99a3-4752-ab2a-0cf698cf8236" providerId="ADAL" clId="{308A4B3C-A405-42DB-AF85-D2078899C16D}" dt="2021-04-08T10:40:43.169" v="1441"/>
          <ac:spMkLst>
            <pc:docMk/>
            <pc:sldMk cId="494186596" sldId="2076136269"/>
            <ac:spMk id="563" creationId="{FB2C962F-5460-495E-AE45-3723B914F60C}"/>
          </ac:spMkLst>
        </pc:spChg>
        <pc:spChg chg="mod">
          <ac:chgData name="Vesa Juvonen" userId="c7243be1-99a3-4752-ab2a-0cf698cf8236" providerId="ADAL" clId="{308A4B3C-A405-42DB-AF85-D2078899C16D}" dt="2021-04-08T10:40:43.169" v="1441"/>
          <ac:spMkLst>
            <pc:docMk/>
            <pc:sldMk cId="494186596" sldId="2076136269"/>
            <ac:spMk id="567" creationId="{E030E491-E769-45EE-B9BB-643BCF76C648}"/>
          </ac:spMkLst>
        </pc:spChg>
        <pc:spChg chg="mod">
          <ac:chgData name="Vesa Juvonen" userId="c7243be1-99a3-4752-ab2a-0cf698cf8236" providerId="ADAL" clId="{308A4B3C-A405-42DB-AF85-D2078899C16D}" dt="2021-04-08T10:40:43.169" v="1441"/>
          <ac:spMkLst>
            <pc:docMk/>
            <pc:sldMk cId="494186596" sldId="2076136269"/>
            <ac:spMk id="568" creationId="{A14EEA6B-B2D5-4379-B7A2-E6260DECA926}"/>
          </ac:spMkLst>
        </pc:spChg>
        <pc:spChg chg="mod">
          <ac:chgData name="Vesa Juvonen" userId="c7243be1-99a3-4752-ab2a-0cf698cf8236" providerId="ADAL" clId="{308A4B3C-A405-42DB-AF85-D2078899C16D}" dt="2021-04-08T10:40:43.169" v="1441"/>
          <ac:spMkLst>
            <pc:docMk/>
            <pc:sldMk cId="494186596" sldId="2076136269"/>
            <ac:spMk id="569" creationId="{7D0B84E7-60D5-4ABA-A884-98B8D52BAACC}"/>
          </ac:spMkLst>
        </pc:spChg>
        <pc:spChg chg="mod">
          <ac:chgData name="Vesa Juvonen" userId="c7243be1-99a3-4752-ab2a-0cf698cf8236" providerId="ADAL" clId="{308A4B3C-A405-42DB-AF85-D2078899C16D}" dt="2021-04-08T10:40:43.169" v="1441"/>
          <ac:spMkLst>
            <pc:docMk/>
            <pc:sldMk cId="494186596" sldId="2076136269"/>
            <ac:spMk id="570" creationId="{8BD2C47F-9EBF-473B-B988-CDA3ABA14322}"/>
          </ac:spMkLst>
        </pc:spChg>
        <pc:spChg chg="mod">
          <ac:chgData name="Vesa Juvonen" userId="c7243be1-99a3-4752-ab2a-0cf698cf8236" providerId="ADAL" clId="{308A4B3C-A405-42DB-AF85-D2078899C16D}" dt="2021-04-08T10:40:43.169" v="1441"/>
          <ac:spMkLst>
            <pc:docMk/>
            <pc:sldMk cId="494186596" sldId="2076136269"/>
            <ac:spMk id="571" creationId="{E50DA5CB-D898-4F36-ADE8-563A7CEC534E}"/>
          </ac:spMkLst>
        </pc:spChg>
        <pc:spChg chg="mod">
          <ac:chgData name="Vesa Juvonen" userId="c7243be1-99a3-4752-ab2a-0cf698cf8236" providerId="ADAL" clId="{308A4B3C-A405-42DB-AF85-D2078899C16D}" dt="2021-04-08T10:40:43.169" v="1441"/>
          <ac:spMkLst>
            <pc:docMk/>
            <pc:sldMk cId="494186596" sldId="2076136269"/>
            <ac:spMk id="572" creationId="{D0B98A74-C51E-49DD-B479-8E35A925F38E}"/>
          </ac:spMkLst>
        </pc:spChg>
        <pc:spChg chg="mod">
          <ac:chgData name="Vesa Juvonen" userId="c7243be1-99a3-4752-ab2a-0cf698cf8236" providerId="ADAL" clId="{308A4B3C-A405-42DB-AF85-D2078899C16D}" dt="2021-04-08T10:40:43.169" v="1441"/>
          <ac:spMkLst>
            <pc:docMk/>
            <pc:sldMk cId="494186596" sldId="2076136269"/>
            <ac:spMk id="573" creationId="{9FCAD066-4EC9-4E5D-ABA7-C2FFCD97682A}"/>
          </ac:spMkLst>
        </pc:spChg>
        <pc:spChg chg="mod">
          <ac:chgData name="Vesa Juvonen" userId="c7243be1-99a3-4752-ab2a-0cf698cf8236" providerId="ADAL" clId="{308A4B3C-A405-42DB-AF85-D2078899C16D}" dt="2021-04-08T10:40:43.169" v="1441"/>
          <ac:spMkLst>
            <pc:docMk/>
            <pc:sldMk cId="494186596" sldId="2076136269"/>
            <ac:spMk id="574" creationId="{EA6E3F80-9F38-48B9-B00B-DF63FAD1C65B}"/>
          </ac:spMkLst>
        </pc:spChg>
        <pc:spChg chg="mod">
          <ac:chgData name="Vesa Juvonen" userId="c7243be1-99a3-4752-ab2a-0cf698cf8236" providerId="ADAL" clId="{308A4B3C-A405-42DB-AF85-D2078899C16D}" dt="2021-04-08T10:40:43.169" v="1441"/>
          <ac:spMkLst>
            <pc:docMk/>
            <pc:sldMk cId="494186596" sldId="2076136269"/>
            <ac:spMk id="575" creationId="{1BE97D72-1F21-4D4C-9979-EE6855F7523A}"/>
          </ac:spMkLst>
        </pc:spChg>
        <pc:spChg chg="mod">
          <ac:chgData name="Vesa Juvonen" userId="c7243be1-99a3-4752-ab2a-0cf698cf8236" providerId="ADAL" clId="{308A4B3C-A405-42DB-AF85-D2078899C16D}" dt="2021-04-08T10:40:43.169" v="1441"/>
          <ac:spMkLst>
            <pc:docMk/>
            <pc:sldMk cId="494186596" sldId="2076136269"/>
            <ac:spMk id="576" creationId="{DC472D82-1532-49AC-93BE-0F2A67EB40AF}"/>
          </ac:spMkLst>
        </pc:spChg>
        <pc:spChg chg="mod">
          <ac:chgData name="Vesa Juvonen" userId="c7243be1-99a3-4752-ab2a-0cf698cf8236" providerId="ADAL" clId="{308A4B3C-A405-42DB-AF85-D2078899C16D}" dt="2021-04-08T10:40:43.169" v="1441"/>
          <ac:spMkLst>
            <pc:docMk/>
            <pc:sldMk cId="494186596" sldId="2076136269"/>
            <ac:spMk id="577" creationId="{6742F856-D746-4FF3-8857-BC2672D66D47}"/>
          </ac:spMkLst>
        </pc:spChg>
        <pc:spChg chg="mod">
          <ac:chgData name="Vesa Juvonen" userId="c7243be1-99a3-4752-ab2a-0cf698cf8236" providerId="ADAL" clId="{308A4B3C-A405-42DB-AF85-D2078899C16D}" dt="2021-04-08T10:40:43.169" v="1441"/>
          <ac:spMkLst>
            <pc:docMk/>
            <pc:sldMk cId="494186596" sldId="2076136269"/>
            <ac:spMk id="578" creationId="{B282EE62-0AB9-4150-8309-953FF780ECEE}"/>
          </ac:spMkLst>
        </pc:spChg>
        <pc:spChg chg="mod">
          <ac:chgData name="Vesa Juvonen" userId="c7243be1-99a3-4752-ab2a-0cf698cf8236" providerId="ADAL" clId="{308A4B3C-A405-42DB-AF85-D2078899C16D}" dt="2021-04-08T10:40:43.169" v="1441"/>
          <ac:spMkLst>
            <pc:docMk/>
            <pc:sldMk cId="494186596" sldId="2076136269"/>
            <ac:spMk id="579" creationId="{6A7D4E06-2E05-4BB6-9E6B-68EE8EF8F8F1}"/>
          </ac:spMkLst>
        </pc:spChg>
        <pc:spChg chg="mod">
          <ac:chgData name="Vesa Juvonen" userId="c7243be1-99a3-4752-ab2a-0cf698cf8236" providerId="ADAL" clId="{308A4B3C-A405-42DB-AF85-D2078899C16D}" dt="2021-04-08T10:40:43.169" v="1441"/>
          <ac:spMkLst>
            <pc:docMk/>
            <pc:sldMk cId="494186596" sldId="2076136269"/>
            <ac:spMk id="580" creationId="{EAE86FF6-411E-40DA-BD7D-992866855F16}"/>
          </ac:spMkLst>
        </pc:spChg>
        <pc:spChg chg="mod">
          <ac:chgData name="Vesa Juvonen" userId="c7243be1-99a3-4752-ab2a-0cf698cf8236" providerId="ADAL" clId="{308A4B3C-A405-42DB-AF85-D2078899C16D}" dt="2021-04-08T10:40:43.169" v="1441"/>
          <ac:spMkLst>
            <pc:docMk/>
            <pc:sldMk cId="494186596" sldId="2076136269"/>
            <ac:spMk id="581" creationId="{98CA896D-8F65-441F-9A30-9399A0582208}"/>
          </ac:spMkLst>
        </pc:spChg>
        <pc:spChg chg="mod">
          <ac:chgData name="Vesa Juvonen" userId="c7243be1-99a3-4752-ab2a-0cf698cf8236" providerId="ADAL" clId="{308A4B3C-A405-42DB-AF85-D2078899C16D}" dt="2021-04-08T10:40:43.169" v="1441"/>
          <ac:spMkLst>
            <pc:docMk/>
            <pc:sldMk cId="494186596" sldId="2076136269"/>
            <ac:spMk id="582" creationId="{8028ABC0-339C-49F0-9591-4A14051A9FC1}"/>
          </ac:spMkLst>
        </pc:spChg>
        <pc:spChg chg="mod">
          <ac:chgData name="Vesa Juvonen" userId="c7243be1-99a3-4752-ab2a-0cf698cf8236" providerId="ADAL" clId="{308A4B3C-A405-42DB-AF85-D2078899C16D}" dt="2021-04-08T10:40:43.169" v="1441"/>
          <ac:spMkLst>
            <pc:docMk/>
            <pc:sldMk cId="494186596" sldId="2076136269"/>
            <ac:spMk id="583" creationId="{CF008C3E-861D-4E80-97DF-47A723D4ADC6}"/>
          </ac:spMkLst>
        </pc:spChg>
        <pc:spChg chg="mod">
          <ac:chgData name="Vesa Juvonen" userId="c7243be1-99a3-4752-ab2a-0cf698cf8236" providerId="ADAL" clId="{308A4B3C-A405-42DB-AF85-D2078899C16D}" dt="2021-04-08T10:40:43.169" v="1441"/>
          <ac:spMkLst>
            <pc:docMk/>
            <pc:sldMk cId="494186596" sldId="2076136269"/>
            <ac:spMk id="584" creationId="{36778DC1-C9EE-4740-A6B3-D8F844515CB9}"/>
          </ac:spMkLst>
        </pc:spChg>
        <pc:spChg chg="mod">
          <ac:chgData name="Vesa Juvonen" userId="c7243be1-99a3-4752-ab2a-0cf698cf8236" providerId="ADAL" clId="{308A4B3C-A405-42DB-AF85-D2078899C16D}" dt="2021-04-08T10:40:43.169" v="1441"/>
          <ac:spMkLst>
            <pc:docMk/>
            <pc:sldMk cId="494186596" sldId="2076136269"/>
            <ac:spMk id="585" creationId="{8E519A4F-4C6B-4E30-ACD1-E0232917F0B7}"/>
          </ac:spMkLst>
        </pc:spChg>
        <pc:spChg chg="mod">
          <ac:chgData name="Vesa Juvonen" userId="c7243be1-99a3-4752-ab2a-0cf698cf8236" providerId="ADAL" clId="{308A4B3C-A405-42DB-AF85-D2078899C16D}" dt="2021-04-08T10:40:43.169" v="1441"/>
          <ac:spMkLst>
            <pc:docMk/>
            <pc:sldMk cId="494186596" sldId="2076136269"/>
            <ac:spMk id="586" creationId="{3B4FF5AB-0D72-4ADF-A1E1-51F6509A4DF8}"/>
          </ac:spMkLst>
        </pc:spChg>
        <pc:spChg chg="mod">
          <ac:chgData name="Vesa Juvonen" userId="c7243be1-99a3-4752-ab2a-0cf698cf8236" providerId="ADAL" clId="{308A4B3C-A405-42DB-AF85-D2078899C16D}" dt="2021-04-08T10:40:43.169" v="1441"/>
          <ac:spMkLst>
            <pc:docMk/>
            <pc:sldMk cId="494186596" sldId="2076136269"/>
            <ac:spMk id="587" creationId="{CF30929B-7A12-4837-B3E9-58183E6CECEF}"/>
          </ac:spMkLst>
        </pc:spChg>
        <pc:spChg chg="mod">
          <ac:chgData name="Vesa Juvonen" userId="c7243be1-99a3-4752-ab2a-0cf698cf8236" providerId="ADAL" clId="{308A4B3C-A405-42DB-AF85-D2078899C16D}" dt="2021-04-08T10:40:43.169" v="1441"/>
          <ac:spMkLst>
            <pc:docMk/>
            <pc:sldMk cId="494186596" sldId="2076136269"/>
            <ac:spMk id="588" creationId="{81845DED-3104-430C-B3A8-A314E5C24F4B}"/>
          </ac:spMkLst>
        </pc:spChg>
        <pc:spChg chg="mod">
          <ac:chgData name="Vesa Juvonen" userId="c7243be1-99a3-4752-ab2a-0cf698cf8236" providerId="ADAL" clId="{308A4B3C-A405-42DB-AF85-D2078899C16D}" dt="2021-04-08T10:40:43.169" v="1441"/>
          <ac:spMkLst>
            <pc:docMk/>
            <pc:sldMk cId="494186596" sldId="2076136269"/>
            <ac:spMk id="589" creationId="{B4C2BCCB-A396-452D-9ADD-703819F0AFDC}"/>
          </ac:spMkLst>
        </pc:spChg>
        <pc:spChg chg="mod">
          <ac:chgData name="Vesa Juvonen" userId="c7243be1-99a3-4752-ab2a-0cf698cf8236" providerId="ADAL" clId="{308A4B3C-A405-42DB-AF85-D2078899C16D}" dt="2021-04-08T10:40:43.169" v="1441"/>
          <ac:spMkLst>
            <pc:docMk/>
            <pc:sldMk cId="494186596" sldId="2076136269"/>
            <ac:spMk id="590" creationId="{4246FAF7-DF6F-4932-8F7F-F5A40FC05268}"/>
          </ac:spMkLst>
        </pc:spChg>
        <pc:spChg chg="mod">
          <ac:chgData name="Vesa Juvonen" userId="c7243be1-99a3-4752-ab2a-0cf698cf8236" providerId="ADAL" clId="{308A4B3C-A405-42DB-AF85-D2078899C16D}" dt="2021-04-08T10:40:43.169" v="1441"/>
          <ac:spMkLst>
            <pc:docMk/>
            <pc:sldMk cId="494186596" sldId="2076136269"/>
            <ac:spMk id="591" creationId="{5D15CA54-1135-46D2-BB63-72D12A737DC6}"/>
          </ac:spMkLst>
        </pc:spChg>
        <pc:spChg chg="mod">
          <ac:chgData name="Vesa Juvonen" userId="c7243be1-99a3-4752-ab2a-0cf698cf8236" providerId="ADAL" clId="{308A4B3C-A405-42DB-AF85-D2078899C16D}" dt="2021-04-08T10:40:43.169" v="1441"/>
          <ac:spMkLst>
            <pc:docMk/>
            <pc:sldMk cId="494186596" sldId="2076136269"/>
            <ac:spMk id="592" creationId="{F89FDF57-FD71-4731-8645-FF94DC285AB2}"/>
          </ac:spMkLst>
        </pc:spChg>
        <pc:spChg chg="mod">
          <ac:chgData name="Vesa Juvonen" userId="c7243be1-99a3-4752-ab2a-0cf698cf8236" providerId="ADAL" clId="{308A4B3C-A405-42DB-AF85-D2078899C16D}" dt="2021-04-08T10:40:43.169" v="1441"/>
          <ac:spMkLst>
            <pc:docMk/>
            <pc:sldMk cId="494186596" sldId="2076136269"/>
            <ac:spMk id="593" creationId="{BC1E3A4E-F43F-4D3E-AE69-7FFD8A4EF5DC}"/>
          </ac:spMkLst>
        </pc:spChg>
        <pc:spChg chg="mod">
          <ac:chgData name="Vesa Juvonen" userId="c7243be1-99a3-4752-ab2a-0cf698cf8236" providerId="ADAL" clId="{308A4B3C-A405-42DB-AF85-D2078899C16D}" dt="2021-04-08T10:40:43.169" v="1441"/>
          <ac:spMkLst>
            <pc:docMk/>
            <pc:sldMk cId="494186596" sldId="2076136269"/>
            <ac:spMk id="594" creationId="{D044C2A6-BF17-4468-B2C1-1582F91D7336}"/>
          </ac:spMkLst>
        </pc:spChg>
        <pc:spChg chg="mod">
          <ac:chgData name="Vesa Juvonen" userId="c7243be1-99a3-4752-ab2a-0cf698cf8236" providerId="ADAL" clId="{308A4B3C-A405-42DB-AF85-D2078899C16D}" dt="2021-04-08T10:40:43.169" v="1441"/>
          <ac:spMkLst>
            <pc:docMk/>
            <pc:sldMk cId="494186596" sldId="2076136269"/>
            <ac:spMk id="595" creationId="{64D2105D-16B8-414E-8AAF-49E21699DDBF}"/>
          </ac:spMkLst>
        </pc:spChg>
        <pc:spChg chg="mod">
          <ac:chgData name="Vesa Juvonen" userId="c7243be1-99a3-4752-ab2a-0cf698cf8236" providerId="ADAL" clId="{308A4B3C-A405-42DB-AF85-D2078899C16D}" dt="2021-04-08T10:40:43.169" v="1441"/>
          <ac:spMkLst>
            <pc:docMk/>
            <pc:sldMk cId="494186596" sldId="2076136269"/>
            <ac:spMk id="596" creationId="{FD4F9628-8A93-4EAC-87A8-FADE9FEDC04F}"/>
          </ac:spMkLst>
        </pc:spChg>
        <pc:spChg chg="mod">
          <ac:chgData name="Vesa Juvonen" userId="c7243be1-99a3-4752-ab2a-0cf698cf8236" providerId="ADAL" clId="{308A4B3C-A405-42DB-AF85-D2078899C16D}" dt="2021-04-08T10:40:43.169" v="1441"/>
          <ac:spMkLst>
            <pc:docMk/>
            <pc:sldMk cId="494186596" sldId="2076136269"/>
            <ac:spMk id="597" creationId="{D85632A0-9C80-4A66-9E37-D20C9DC2BB7B}"/>
          </ac:spMkLst>
        </pc:spChg>
        <pc:spChg chg="mod">
          <ac:chgData name="Vesa Juvonen" userId="c7243be1-99a3-4752-ab2a-0cf698cf8236" providerId="ADAL" clId="{308A4B3C-A405-42DB-AF85-D2078899C16D}" dt="2021-04-08T10:40:43.169" v="1441"/>
          <ac:spMkLst>
            <pc:docMk/>
            <pc:sldMk cId="494186596" sldId="2076136269"/>
            <ac:spMk id="598" creationId="{844BE890-7F40-4FB1-8FF7-F3038A3231A2}"/>
          </ac:spMkLst>
        </pc:spChg>
        <pc:spChg chg="mod">
          <ac:chgData name="Vesa Juvonen" userId="c7243be1-99a3-4752-ab2a-0cf698cf8236" providerId="ADAL" clId="{308A4B3C-A405-42DB-AF85-D2078899C16D}" dt="2021-04-08T10:40:43.169" v="1441"/>
          <ac:spMkLst>
            <pc:docMk/>
            <pc:sldMk cId="494186596" sldId="2076136269"/>
            <ac:spMk id="599" creationId="{6E20A587-E67F-4B02-9670-E28EC8C34B6A}"/>
          </ac:spMkLst>
        </pc:spChg>
        <pc:spChg chg="mod">
          <ac:chgData name="Vesa Juvonen" userId="c7243be1-99a3-4752-ab2a-0cf698cf8236" providerId="ADAL" clId="{308A4B3C-A405-42DB-AF85-D2078899C16D}" dt="2021-04-08T10:40:43.169" v="1441"/>
          <ac:spMkLst>
            <pc:docMk/>
            <pc:sldMk cId="494186596" sldId="2076136269"/>
            <ac:spMk id="601" creationId="{1F0CF4AA-858C-4257-9B60-BD23F96CA1F5}"/>
          </ac:spMkLst>
        </pc:spChg>
        <pc:spChg chg="mod">
          <ac:chgData name="Vesa Juvonen" userId="c7243be1-99a3-4752-ab2a-0cf698cf8236" providerId="ADAL" clId="{308A4B3C-A405-42DB-AF85-D2078899C16D}" dt="2021-04-08T10:40:43.169" v="1441"/>
          <ac:spMkLst>
            <pc:docMk/>
            <pc:sldMk cId="494186596" sldId="2076136269"/>
            <ac:spMk id="602" creationId="{85E26D2A-D2CA-4E95-AA45-0C7EF9B17677}"/>
          </ac:spMkLst>
        </pc:spChg>
        <pc:spChg chg="add del mod">
          <ac:chgData name="Vesa Juvonen" userId="c7243be1-99a3-4752-ab2a-0cf698cf8236" providerId="ADAL" clId="{308A4B3C-A405-42DB-AF85-D2078899C16D}" dt="2021-04-08T10:40:53.286" v="1442" actId="21"/>
          <ac:spMkLst>
            <pc:docMk/>
            <pc:sldMk cId="494186596" sldId="2076136269"/>
            <ac:spMk id="603" creationId="{6E7471CC-9BAD-4C23-B0F4-FB51EE97B7FB}"/>
          </ac:spMkLst>
        </pc:spChg>
        <pc:spChg chg="add del mod">
          <ac:chgData name="Vesa Juvonen" userId="c7243be1-99a3-4752-ab2a-0cf698cf8236" providerId="ADAL" clId="{308A4B3C-A405-42DB-AF85-D2078899C16D}" dt="2021-04-08T10:40:53.286" v="1442" actId="21"/>
          <ac:spMkLst>
            <pc:docMk/>
            <pc:sldMk cId="494186596" sldId="2076136269"/>
            <ac:spMk id="604" creationId="{E2EDA800-DA90-4440-8328-B94602A865CB}"/>
          </ac:spMkLst>
        </pc:spChg>
        <pc:spChg chg="add del mod">
          <ac:chgData name="Vesa Juvonen" userId="c7243be1-99a3-4752-ab2a-0cf698cf8236" providerId="ADAL" clId="{308A4B3C-A405-42DB-AF85-D2078899C16D}" dt="2021-04-08T10:40:53.286" v="1442" actId="21"/>
          <ac:spMkLst>
            <pc:docMk/>
            <pc:sldMk cId="494186596" sldId="2076136269"/>
            <ac:spMk id="605" creationId="{B7B07D1E-D0DF-4E25-B058-E82631AE65F1}"/>
          </ac:spMkLst>
        </pc:spChg>
        <pc:spChg chg="add del mod">
          <ac:chgData name="Vesa Juvonen" userId="c7243be1-99a3-4752-ab2a-0cf698cf8236" providerId="ADAL" clId="{308A4B3C-A405-42DB-AF85-D2078899C16D}" dt="2021-04-08T10:40:53.286" v="1442" actId="21"/>
          <ac:spMkLst>
            <pc:docMk/>
            <pc:sldMk cId="494186596" sldId="2076136269"/>
            <ac:spMk id="608" creationId="{06083B66-D312-47EE-A3CE-09C9F50A28CC}"/>
          </ac:spMkLst>
        </pc:spChg>
        <pc:spChg chg="add del mod">
          <ac:chgData name="Vesa Juvonen" userId="c7243be1-99a3-4752-ab2a-0cf698cf8236" providerId="ADAL" clId="{308A4B3C-A405-42DB-AF85-D2078899C16D}" dt="2021-04-08T10:40:53.286" v="1442" actId="21"/>
          <ac:spMkLst>
            <pc:docMk/>
            <pc:sldMk cId="494186596" sldId="2076136269"/>
            <ac:spMk id="610" creationId="{C2864455-8204-4F47-9B92-18E192FB73F1}"/>
          </ac:spMkLst>
        </pc:spChg>
        <pc:spChg chg="add del mod">
          <ac:chgData name="Vesa Juvonen" userId="c7243be1-99a3-4752-ab2a-0cf698cf8236" providerId="ADAL" clId="{308A4B3C-A405-42DB-AF85-D2078899C16D}" dt="2021-04-08T10:40:53.286" v="1442" actId="21"/>
          <ac:spMkLst>
            <pc:docMk/>
            <pc:sldMk cId="494186596" sldId="2076136269"/>
            <ac:spMk id="614" creationId="{730530AE-C40A-4C1D-9F9C-6295F99E3DFA}"/>
          </ac:spMkLst>
        </pc:spChg>
        <pc:spChg chg="add del mod">
          <ac:chgData name="Vesa Juvonen" userId="c7243be1-99a3-4752-ab2a-0cf698cf8236" providerId="ADAL" clId="{308A4B3C-A405-42DB-AF85-D2078899C16D}" dt="2021-04-08T10:40:53.286" v="1442" actId="21"/>
          <ac:spMkLst>
            <pc:docMk/>
            <pc:sldMk cId="494186596" sldId="2076136269"/>
            <ac:spMk id="615" creationId="{9420A47F-CA68-438D-94C3-EE681B6B9B03}"/>
          </ac:spMkLst>
        </pc:spChg>
        <pc:spChg chg="mod">
          <ac:chgData name="Vesa Juvonen" userId="c7243be1-99a3-4752-ab2a-0cf698cf8236" providerId="ADAL" clId="{308A4B3C-A405-42DB-AF85-D2078899C16D}" dt="2021-04-08T10:40:43.169" v="1441"/>
          <ac:spMkLst>
            <pc:docMk/>
            <pc:sldMk cId="494186596" sldId="2076136269"/>
            <ac:spMk id="617" creationId="{50CB52C0-DA62-4F1A-AB13-22F54B377500}"/>
          </ac:spMkLst>
        </pc:spChg>
        <pc:spChg chg="mod">
          <ac:chgData name="Vesa Juvonen" userId="c7243be1-99a3-4752-ab2a-0cf698cf8236" providerId="ADAL" clId="{308A4B3C-A405-42DB-AF85-D2078899C16D}" dt="2021-04-08T10:40:43.169" v="1441"/>
          <ac:spMkLst>
            <pc:docMk/>
            <pc:sldMk cId="494186596" sldId="2076136269"/>
            <ac:spMk id="619" creationId="{A290C080-C947-4AD9-B4E6-97844D1E6301}"/>
          </ac:spMkLst>
        </pc:spChg>
        <pc:spChg chg="mod">
          <ac:chgData name="Vesa Juvonen" userId="c7243be1-99a3-4752-ab2a-0cf698cf8236" providerId="ADAL" clId="{308A4B3C-A405-42DB-AF85-D2078899C16D}" dt="2021-04-08T10:40:43.169" v="1441"/>
          <ac:spMkLst>
            <pc:docMk/>
            <pc:sldMk cId="494186596" sldId="2076136269"/>
            <ac:spMk id="620" creationId="{8F131B93-4088-451F-8691-99452FC2647B}"/>
          </ac:spMkLst>
        </pc:spChg>
        <pc:spChg chg="mod">
          <ac:chgData name="Vesa Juvonen" userId="c7243be1-99a3-4752-ab2a-0cf698cf8236" providerId="ADAL" clId="{308A4B3C-A405-42DB-AF85-D2078899C16D}" dt="2021-04-08T10:40:43.169" v="1441"/>
          <ac:spMkLst>
            <pc:docMk/>
            <pc:sldMk cId="494186596" sldId="2076136269"/>
            <ac:spMk id="622" creationId="{A7F52CF5-9E6B-47D7-AF43-A570ED5E52C5}"/>
          </ac:spMkLst>
        </pc:spChg>
        <pc:spChg chg="mod">
          <ac:chgData name="Vesa Juvonen" userId="c7243be1-99a3-4752-ab2a-0cf698cf8236" providerId="ADAL" clId="{308A4B3C-A405-42DB-AF85-D2078899C16D}" dt="2021-04-08T10:40:43.169" v="1441"/>
          <ac:spMkLst>
            <pc:docMk/>
            <pc:sldMk cId="494186596" sldId="2076136269"/>
            <ac:spMk id="623" creationId="{88C3275E-FF74-4D1A-B32C-75A4F944077E}"/>
          </ac:spMkLst>
        </pc:spChg>
        <pc:spChg chg="mod">
          <ac:chgData name="Vesa Juvonen" userId="c7243be1-99a3-4752-ab2a-0cf698cf8236" providerId="ADAL" clId="{308A4B3C-A405-42DB-AF85-D2078899C16D}" dt="2021-04-08T10:40:43.169" v="1441"/>
          <ac:spMkLst>
            <pc:docMk/>
            <pc:sldMk cId="494186596" sldId="2076136269"/>
            <ac:spMk id="624" creationId="{3A999C10-7EC4-4BED-9BE7-A1D876C00437}"/>
          </ac:spMkLst>
        </pc:spChg>
        <pc:spChg chg="mod">
          <ac:chgData name="Vesa Juvonen" userId="c7243be1-99a3-4752-ab2a-0cf698cf8236" providerId="ADAL" clId="{308A4B3C-A405-42DB-AF85-D2078899C16D}" dt="2021-04-08T10:40:43.169" v="1441"/>
          <ac:spMkLst>
            <pc:docMk/>
            <pc:sldMk cId="494186596" sldId="2076136269"/>
            <ac:spMk id="625" creationId="{395C694E-1975-4D2F-B5AA-B1CE307CC962}"/>
          </ac:spMkLst>
        </pc:spChg>
        <pc:spChg chg="mod">
          <ac:chgData name="Vesa Juvonen" userId="c7243be1-99a3-4752-ab2a-0cf698cf8236" providerId="ADAL" clId="{308A4B3C-A405-42DB-AF85-D2078899C16D}" dt="2021-04-08T10:40:43.169" v="1441"/>
          <ac:spMkLst>
            <pc:docMk/>
            <pc:sldMk cId="494186596" sldId="2076136269"/>
            <ac:spMk id="626" creationId="{305440C2-3AA3-459D-9808-D3050464670E}"/>
          </ac:spMkLst>
        </pc:spChg>
        <pc:spChg chg="mod">
          <ac:chgData name="Vesa Juvonen" userId="c7243be1-99a3-4752-ab2a-0cf698cf8236" providerId="ADAL" clId="{308A4B3C-A405-42DB-AF85-D2078899C16D}" dt="2021-04-08T10:40:43.169" v="1441"/>
          <ac:spMkLst>
            <pc:docMk/>
            <pc:sldMk cId="494186596" sldId="2076136269"/>
            <ac:spMk id="627" creationId="{35C7EFA3-46F4-46EF-AF0E-510B36C88785}"/>
          </ac:spMkLst>
        </pc:spChg>
        <pc:spChg chg="mod">
          <ac:chgData name="Vesa Juvonen" userId="c7243be1-99a3-4752-ab2a-0cf698cf8236" providerId="ADAL" clId="{308A4B3C-A405-42DB-AF85-D2078899C16D}" dt="2021-04-08T10:40:43.169" v="1441"/>
          <ac:spMkLst>
            <pc:docMk/>
            <pc:sldMk cId="494186596" sldId="2076136269"/>
            <ac:spMk id="628" creationId="{74E742FB-7CFC-4B83-B69B-0C80C2238505}"/>
          </ac:spMkLst>
        </pc:spChg>
        <pc:spChg chg="mod">
          <ac:chgData name="Vesa Juvonen" userId="c7243be1-99a3-4752-ab2a-0cf698cf8236" providerId="ADAL" clId="{308A4B3C-A405-42DB-AF85-D2078899C16D}" dt="2021-04-08T10:40:43.169" v="1441"/>
          <ac:spMkLst>
            <pc:docMk/>
            <pc:sldMk cId="494186596" sldId="2076136269"/>
            <ac:spMk id="629" creationId="{D77892F5-3F36-491F-870D-D102C3A7492F}"/>
          </ac:spMkLst>
        </pc:spChg>
        <pc:spChg chg="mod">
          <ac:chgData name="Vesa Juvonen" userId="c7243be1-99a3-4752-ab2a-0cf698cf8236" providerId="ADAL" clId="{308A4B3C-A405-42DB-AF85-D2078899C16D}" dt="2021-04-08T10:40:43.169" v="1441"/>
          <ac:spMkLst>
            <pc:docMk/>
            <pc:sldMk cId="494186596" sldId="2076136269"/>
            <ac:spMk id="630" creationId="{D5E4AF14-BA67-4D86-8E59-1380FEA42D77}"/>
          </ac:spMkLst>
        </pc:spChg>
        <pc:spChg chg="mod">
          <ac:chgData name="Vesa Juvonen" userId="c7243be1-99a3-4752-ab2a-0cf698cf8236" providerId="ADAL" clId="{308A4B3C-A405-42DB-AF85-D2078899C16D}" dt="2021-04-08T10:40:43.169" v="1441"/>
          <ac:spMkLst>
            <pc:docMk/>
            <pc:sldMk cId="494186596" sldId="2076136269"/>
            <ac:spMk id="631" creationId="{72F76A36-CE4C-46C5-935E-E10994C37B3F}"/>
          </ac:spMkLst>
        </pc:spChg>
        <pc:spChg chg="mod">
          <ac:chgData name="Vesa Juvonen" userId="c7243be1-99a3-4752-ab2a-0cf698cf8236" providerId="ADAL" clId="{308A4B3C-A405-42DB-AF85-D2078899C16D}" dt="2021-04-08T10:40:43.169" v="1441"/>
          <ac:spMkLst>
            <pc:docMk/>
            <pc:sldMk cId="494186596" sldId="2076136269"/>
            <ac:spMk id="632" creationId="{A981B987-1EA6-4639-B8A9-89626BCF2A4E}"/>
          </ac:spMkLst>
        </pc:spChg>
        <pc:spChg chg="mod">
          <ac:chgData name="Vesa Juvonen" userId="c7243be1-99a3-4752-ab2a-0cf698cf8236" providerId="ADAL" clId="{308A4B3C-A405-42DB-AF85-D2078899C16D}" dt="2021-04-08T10:40:43.169" v="1441"/>
          <ac:spMkLst>
            <pc:docMk/>
            <pc:sldMk cId="494186596" sldId="2076136269"/>
            <ac:spMk id="633" creationId="{ED319FD8-9196-4F28-A6B8-A3DBB2C30198}"/>
          </ac:spMkLst>
        </pc:spChg>
        <pc:spChg chg="mod">
          <ac:chgData name="Vesa Juvonen" userId="c7243be1-99a3-4752-ab2a-0cf698cf8236" providerId="ADAL" clId="{308A4B3C-A405-42DB-AF85-D2078899C16D}" dt="2021-04-08T10:40:43.169" v="1441"/>
          <ac:spMkLst>
            <pc:docMk/>
            <pc:sldMk cId="494186596" sldId="2076136269"/>
            <ac:spMk id="634" creationId="{E240D0C3-37C7-4AD3-86EA-449CE986C28F}"/>
          </ac:spMkLst>
        </pc:spChg>
        <pc:spChg chg="mod">
          <ac:chgData name="Vesa Juvonen" userId="c7243be1-99a3-4752-ab2a-0cf698cf8236" providerId="ADAL" clId="{308A4B3C-A405-42DB-AF85-D2078899C16D}" dt="2021-04-08T10:40:43.169" v="1441"/>
          <ac:spMkLst>
            <pc:docMk/>
            <pc:sldMk cId="494186596" sldId="2076136269"/>
            <ac:spMk id="635" creationId="{FAD7B7BC-0621-4BC2-B7B9-D7E5A6F8C905}"/>
          </ac:spMkLst>
        </pc:spChg>
        <pc:spChg chg="mod">
          <ac:chgData name="Vesa Juvonen" userId="c7243be1-99a3-4752-ab2a-0cf698cf8236" providerId="ADAL" clId="{308A4B3C-A405-42DB-AF85-D2078899C16D}" dt="2021-04-08T10:40:43.169" v="1441"/>
          <ac:spMkLst>
            <pc:docMk/>
            <pc:sldMk cId="494186596" sldId="2076136269"/>
            <ac:spMk id="636" creationId="{03A0D572-2478-45E2-B4D7-CF7509DD3B46}"/>
          </ac:spMkLst>
        </pc:spChg>
        <pc:spChg chg="mod">
          <ac:chgData name="Vesa Juvonen" userId="c7243be1-99a3-4752-ab2a-0cf698cf8236" providerId="ADAL" clId="{308A4B3C-A405-42DB-AF85-D2078899C16D}" dt="2021-04-08T10:40:43.169" v="1441"/>
          <ac:spMkLst>
            <pc:docMk/>
            <pc:sldMk cId="494186596" sldId="2076136269"/>
            <ac:spMk id="637" creationId="{33930557-880B-4104-A366-72A8B8E56A1C}"/>
          </ac:spMkLst>
        </pc:spChg>
        <pc:spChg chg="mod">
          <ac:chgData name="Vesa Juvonen" userId="c7243be1-99a3-4752-ab2a-0cf698cf8236" providerId="ADAL" clId="{308A4B3C-A405-42DB-AF85-D2078899C16D}" dt="2021-04-08T10:40:43.169" v="1441"/>
          <ac:spMkLst>
            <pc:docMk/>
            <pc:sldMk cId="494186596" sldId="2076136269"/>
            <ac:spMk id="638" creationId="{38B650B5-FEEA-4D91-B22E-0E64996DE089}"/>
          </ac:spMkLst>
        </pc:spChg>
        <pc:spChg chg="mod">
          <ac:chgData name="Vesa Juvonen" userId="c7243be1-99a3-4752-ab2a-0cf698cf8236" providerId="ADAL" clId="{308A4B3C-A405-42DB-AF85-D2078899C16D}" dt="2021-04-08T10:40:43.169" v="1441"/>
          <ac:spMkLst>
            <pc:docMk/>
            <pc:sldMk cId="494186596" sldId="2076136269"/>
            <ac:spMk id="640" creationId="{C1C58141-71B6-4CE9-838B-E8074E9A2C3B}"/>
          </ac:spMkLst>
        </pc:spChg>
        <pc:spChg chg="mod">
          <ac:chgData name="Vesa Juvonen" userId="c7243be1-99a3-4752-ab2a-0cf698cf8236" providerId="ADAL" clId="{308A4B3C-A405-42DB-AF85-D2078899C16D}" dt="2021-04-08T10:40:43.169" v="1441"/>
          <ac:spMkLst>
            <pc:docMk/>
            <pc:sldMk cId="494186596" sldId="2076136269"/>
            <ac:spMk id="641" creationId="{2F88EA7C-DE36-4CD3-88E2-AB69B77102E4}"/>
          </ac:spMkLst>
        </pc:spChg>
        <pc:spChg chg="mod">
          <ac:chgData name="Vesa Juvonen" userId="c7243be1-99a3-4752-ab2a-0cf698cf8236" providerId="ADAL" clId="{308A4B3C-A405-42DB-AF85-D2078899C16D}" dt="2021-04-08T10:40:43.169" v="1441"/>
          <ac:spMkLst>
            <pc:docMk/>
            <pc:sldMk cId="494186596" sldId="2076136269"/>
            <ac:spMk id="643" creationId="{D95A73C8-1A9F-42DE-855A-4EB514F6A4C7}"/>
          </ac:spMkLst>
        </pc:spChg>
        <pc:spChg chg="mod">
          <ac:chgData name="Vesa Juvonen" userId="c7243be1-99a3-4752-ab2a-0cf698cf8236" providerId="ADAL" clId="{308A4B3C-A405-42DB-AF85-D2078899C16D}" dt="2021-04-08T10:40:43.169" v="1441"/>
          <ac:spMkLst>
            <pc:docMk/>
            <pc:sldMk cId="494186596" sldId="2076136269"/>
            <ac:spMk id="644" creationId="{54F21E5B-8238-43D4-B3BF-B11815739F5E}"/>
          </ac:spMkLst>
        </pc:spChg>
        <pc:spChg chg="mod">
          <ac:chgData name="Vesa Juvonen" userId="c7243be1-99a3-4752-ab2a-0cf698cf8236" providerId="ADAL" clId="{308A4B3C-A405-42DB-AF85-D2078899C16D}" dt="2021-04-08T10:40:43.169" v="1441"/>
          <ac:spMkLst>
            <pc:docMk/>
            <pc:sldMk cId="494186596" sldId="2076136269"/>
            <ac:spMk id="646" creationId="{9333E4E3-FCBA-4F30-AF91-E6EE5A8BD081}"/>
          </ac:spMkLst>
        </pc:spChg>
        <pc:spChg chg="mod">
          <ac:chgData name="Vesa Juvonen" userId="c7243be1-99a3-4752-ab2a-0cf698cf8236" providerId="ADAL" clId="{308A4B3C-A405-42DB-AF85-D2078899C16D}" dt="2021-04-08T10:40:43.169" v="1441"/>
          <ac:spMkLst>
            <pc:docMk/>
            <pc:sldMk cId="494186596" sldId="2076136269"/>
            <ac:spMk id="647" creationId="{D4263C9A-99FA-40F6-9FB1-E3DC608DE7C3}"/>
          </ac:spMkLst>
        </pc:spChg>
        <pc:spChg chg="mod">
          <ac:chgData name="Vesa Juvonen" userId="c7243be1-99a3-4752-ab2a-0cf698cf8236" providerId="ADAL" clId="{308A4B3C-A405-42DB-AF85-D2078899C16D}" dt="2021-04-08T10:40:43.169" v="1441"/>
          <ac:spMkLst>
            <pc:docMk/>
            <pc:sldMk cId="494186596" sldId="2076136269"/>
            <ac:spMk id="650" creationId="{F4526341-5CB9-4DE7-8031-0AA51D52895A}"/>
          </ac:spMkLst>
        </pc:spChg>
        <pc:spChg chg="mod">
          <ac:chgData name="Vesa Juvonen" userId="c7243be1-99a3-4752-ab2a-0cf698cf8236" providerId="ADAL" clId="{308A4B3C-A405-42DB-AF85-D2078899C16D}" dt="2021-04-08T10:40:43.169" v="1441"/>
          <ac:spMkLst>
            <pc:docMk/>
            <pc:sldMk cId="494186596" sldId="2076136269"/>
            <ac:spMk id="651" creationId="{0D8EEFC8-DB05-468C-AE5C-822CFA8E7354}"/>
          </ac:spMkLst>
        </pc:spChg>
        <pc:spChg chg="mod">
          <ac:chgData name="Vesa Juvonen" userId="c7243be1-99a3-4752-ab2a-0cf698cf8236" providerId="ADAL" clId="{308A4B3C-A405-42DB-AF85-D2078899C16D}" dt="2021-04-08T10:40:43.169" v="1441"/>
          <ac:spMkLst>
            <pc:docMk/>
            <pc:sldMk cId="494186596" sldId="2076136269"/>
            <ac:spMk id="654" creationId="{A21B8E5F-E299-4BB1-A243-F4B6829D036E}"/>
          </ac:spMkLst>
        </pc:spChg>
        <pc:spChg chg="mod">
          <ac:chgData name="Vesa Juvonen" userId="c7243be1-99a3-4752-ab2a-0cf698cf8236" providerId="ADAL" clId="{308A4B3C-A405-42DB-AF85-D2078899C16D}" dt="2021-04-08T10:40:43.169" v="1441"/>
          <ac:spMkLst>
            <pc:docMk/>
            <pc:sldMk cId="494186596" sldId="2076136269"/>
            <ac:spMk id="655" creationId="{AAD08CAC-E787-45D3-A0B4-709EA4A4D437}"/>
          </ac:spMkLst>
        </pc:spChg>
        <pc:spChg chg="mod">
          <ac:chgData name="Vesa Juvonen" userId="c7243be1-99a3-4752-ab2a-0cf698cf8236" providerId="ADAL" clId="{308A4B3C-A405-42DB-AF85-D2078899C16D}" dt="2021-04-08T10:40:43.169" v="1441"/>
          <ac:spMkLst>
            <pc:docMk/>
            <pc:sldMk cId="494186596" sldId="2076136269"/>
            <ac:spMk id="656" creationId="{0FB4831A-B03C-4D34-BAF3-BBEA6B27EDEE}"/>
          </ac:spMkLst>
        </pc:spChg>
        <pc:spChg chg="mod">
          <ac:chgData name="Vesa Juvonen" userId="c7243be1-99a3-4752-ab2a-0cf698cf8236" providerId="ADAL" clId="{308A4B3C-A405-42DB-AF85-D2078899C16D}" dt="2021-04-08T10:40:43.169" v="1441"/>
          <ac:spMkLst>
            <pc:docMk/>
            <pc:sldMk cId="494186596" sldId="2076136269"/>
            <ac:spMk id="657" creationId="{52A8AFF6-B128-4244-BC3A-E35EFD48CC5B}"/>
          </ac:spMkLst>
        </pc:spChg>
        <pc:spChg chg="mod">
          <ac:chgData name="Vesa Juvonen" userId="c7243be1-99a3-4752-ab2a-0cf698cf8236" providerId="ADAL" clId="{308A4B3C-A405-42DB-AF85-D2078899C16D}" dt="2021-04-08T10:40:43.169" v="1441"/>
          <ac:spMkLst>
            <pc:docMk/>
            <pc:sldMk cId="494186596" sldId="2076136269"/>
            <ac:spMk id="658" creationId="{942494C7-5DED-48A2-8B50-73A02C50DEA6}"/>
          </ac:spMkLst>
        </pc:spChg>
        <pc:spChg chg="mod">
          <ac:chgData name="Vesa Juvonen" userId="c7243be1-99a3-4752-ab2a-0cf698cf8236" providerId="ADAL" clId="{308A4B3C-A405-42DB-AF85-D2078899C16D}" dt="2021-04-08T10:40:43.169" v="1441"/>
          <ac:spMkLst>
            <pc:docMk/>
            <pc:sldMk cId="494186596" sldId="2076136269"/>
            <ac:spMk id="659" creationId="{CE32AB25-2D4D-4EF4-96CF-F41ECFC6CDA7}"/>
          </ac:spMkLst>
        </pc:spChg>
        <pc:spChg chg="mod">
          <ac:chgData name="Vesa Juvonen" userId="c7243be1-99a3-4752-ab2a-0cf698cf8236" providerId="ADAL" clId="{308A4B3C-A405-42DB-AF85-D2078899C16D}" dt="2021-04-08T10:40:43.169" v="1441"/>
          <ac:spMkLst>
            <pc:docMk/>
            <pc:sldMk cId="494186596" sldId="2076136269"/>
            <ac:spMk id="660" creationId="{445D0010-0D91-4823-9DA2-D1BC3C8D1DF7}"/>
          </ac:spMkLst>
        </pc:spChg>
        <pc:spChg chg="mod">
          <ac:chgData name="Vesa Juvonen" userId="c7243be1-99a3-4752-ab2a-0cf698cf8236" providerId="ADAL" clId="{308A4B3C-A405-42DB-AF85-D2078899C16D}" dt="2021-04-08T10:40:43.169" v="1441"/>
          <ac:spMkLst>
            <pc:docMk/>
            <pc:sldMk cId="494186596" sldId="2076136269"/>
            <ac:spMk id="661" creationId="{98351B7E-4179-44A4-BA46-E2E71E0248B5}"/>
          </ac:spMkLst>
        </pc:spChg>
        <pc:spChg chg="mod">
          <ac:chgData name="Vesa Juvonen" userId="c7243be1-99a3-4752-ab2a-0cf698cf8236" providerId="ADAL" clId="{308A4B3C-A405-42DB-AF85-D2078899C16D}" dt="2021-04-08T10:40:43.169" v="1441"/>
          <ac:spMkLst>
            <pc:docMk/>
            <pc:sldMk cId="494186596" sldId="2076136269"/>
            <ac:spMk id="662" creationId="{86EA1DE4-6121-48FB-BDC6-9DD95DF0583C}"/>
          </ac:spMkLst>
        </pc:spChg>
        <pc:spChg chg="mod">
          <ac:chgData name="Vesa Juvonen" userId="c7243be1-99a3-4752-ab2a-0cf698cf8236" providerId="ADAL" clId="{308A4B3C-A405-42DB-AF85-D2078899C16D}" dt="2021-04-08T10:40:43.169" v="1441"/>
          <ac:spMkLst>
            <pc:docMk/>
            <pc:sldMk cId="494186596" sldId="2076136269"/>
            <ac:spMk id="663" creationId="{E6C0D09B-668F-4FCB-B954-561568F3CFC4}"/>
          </ac:spMkLst>
        </pc:spChg>
        <pc:spChg chg="mod">
          <ac:chgData name="Vesa Juvonen" userId="c7243be1-99a3-4752-ab2a-0cf698cf8236" providerId="ADAL" clId="{308A4B3C-A405-42DB-AF85-D2078899C16D}" dt="2021-04-08T10:40:43.169" v="1441"/>
          <ac:spMkLst>
            <pc:docMk/>
            <pc:sldMk cId="494186596" sldId="2076136269"/>
            <ac:spMk id="664" creationId="{A7B96881-4CE7-4F32-A862-B2C4B8379C37}"/>
          </ac:spMkLst>
        </pc:spChg>
        <pc:spChg chg="mod">
          <ac:chgData name="Vesa Juvonen" userId="c7243be1-99a3-4752-ab2a-0cf698cf8236" providerId="ADAL" clId="{308A4B3C-A405-42DB-AF85-D2078899C16D}" dt="2021-04-08T10:40:43.169" v="1441"/>
          <ac:spMkLst>
            <pc:docMk/>
            <pc:sldMk cId="494186596" sldId="2076136269"/>
            <ac:spMk id="665" creationId="{1BEDE4AD-C14D-425E-A3FF-515B611DAD24}"/>
          </ac:spMkLst>
        </pc:spChg>
        <pc:spChg chg="mod">
          <ac:chgData name="Vesa Juvonen" userId="c7243be1-99a3-4752-ab2a-0cf698cf8236" providerId="ADAL" clId="{308A4B3C-A405-42DB-AF85-D2078899C16D}" dt="2021-04-08T10:40:43.169" v="1441"/>
          <ac:spMkLst>
            <pc:docMk/>
            <pc:sldMk cId="494186596" sldId="2076136269"/>
            <ac:spMk id="666" creationId="{359D79BB-BDD9-4B45-9CCA-E5E9AD89B4C1}"/>
          </ac:spMkLst>
        </pc:spChg>
        <pc:spChg chg="mod">
          <ac:chgData name="Vesa Juvonen" userId="c7243be1-99a3-4752-ab2a-0cf698cf8236" providerId="ADAL" clId="{308A4B3C-A405-42DB-AF85-D2078899C16D}" dt="2021-04-08T10:40:43.169" v="1441"/>
          <ac:spMkLst>
            <pc:docMk/>
            <pc:sldMk cId="494186596" sldId="2076136269"/>
            <ac:spMk id="670" creationId="{E1BCE381-368D-4209-8625-559AA4F7086A}"/>
          </ac:spMkLst>
        </pc:spChg>
        <pc:spChg chg="mod">
          <ac:chgData name="Vesa Juvonen" userId="c7243be1-99a3-4752-ab2a-0cf698cf8236" providerId="ADAL" clId="{308A4B3C-A405-42DB-AF85-D2078899C16D}" dt="2021-04-08T10:40:43.169" v="1441"/>
          <ac:spMkLst>
            <pc:docMk/>
            <pc:sldMk cId="494186596" sldId="2076136269"/>
            <ac:spMk id="671" creationId="{2C2B5BC9-E448-45BF-A275-E6DB3FCBDD0D}"/>
          </ac:spMkLst>
        </pc:spChg>
        <pc:spChg chg="mod">
          <ac:chgData name="Vesa Juvonen" userId="c7243be1-99a3-4752-ab2a-0cf698cf8236" providerId="ADAL" clId="{308A4B3C-A405-42DB-AF85-D2078899C16D}" dt="2021-04-08T10:40:43.169" v="1441"/>
          <ac:spMkLst>
            <pc:docMk/>
            <pc:sldMk cId="494186596" sldId="2076136269"/>
            <ac:spMk id="672" creationId="{13A66B89-2719-49C4-BC0E-06E823130769}"/>
          </ac:spMkLst>
        </pc:spChg>
        <pc:spChg chg="mod">
          <ac:chgData name="Vesa Juvonen" userId="c7243be1-99a3-4752-ab2a-0cf698cf8236" providerId="ADAL" clId="{308A4B3C-A405-42DB-AF85-D2078899C16D}" dt="2021-04-08T10:40:43.169" v="1441"/>
          <ac:spMkLst>
            <pc:docMk/>
            <pc:sldMk cId="494186596" sldId="2076136269"/>
            <ac:spMk id="673" creationId="{7A38E469-F771-495B-B6EA-A3756D1A8F45}"/>
          </ac:spMkLst>
        </pc:spChg>
        <pc:spChg chg="mod">
          <ac:chgData name="Vesa Juvonen" userId="c7243be1-99a3-4752-ab2a-0cf698cf8236" providerId="ADAL" clId="{308A4B3C-A405-42DB-AF85-D2078899C16D}" dt="2021-04-08T10:40:43.169" v="1441"/>
          <ac:spMkLst>
            <pc:docMk/>
            <pc:sldMk cId="494186596" sldId="2076136269"/>
            <ac:spMk id="674" creationId="{1816B6FA-2669-41CA-BC3F-7EAB85F2A3ED}"/>
          </ac:spMkLst>
        </pc:spChg>
        <pc:spChg chg="mod">
          <ac:chgData name="Vesa Juvonen" userId="c7243be1-99a3-4752-ab2a-0cf698cf8236" providerId="ADAL" clId="{308A4B3C-A405-42DB-AF85-D2078899C16D}" dt="2021-04-08T10:40:43.169" v="1441"/>
          <ac:spMkLst>
            <pc:docMk/>
            <pc:sldMk cId="494186596" sldId="2076136269"/>
            <ac:spMk id="675" creationId="{5BADD15D-4E25-4904-A751-F9B2708F9E89}"/>
          </ac:spMkLst>
        </pc:spChg>
        <pc:spChg chg="mod">
          <ac:chgData name="Vesa Juvonen" userId="c7243be1-99a3-4752-ab2a-0cf698cf8236" providerId="ADAL" clId="{308A4B3C-A405-42DB-AF85-D2078899C16D}" dt="2021-04-08T10:40:43.169" v="1441"/>
          <ac:spMkLst>
            <pc:docMk/>
            <pc:sldMk cId="494186596" sldId="2076136269"/>
            <ac:spMk id="676" creationId="{97C40A82-0E0C-4609-A920-2FAA0DC07211}"/>
          </ac:spMkLst>
        </pc:spChg>
        <pc:spChg chg="mod">
          <ac:chgData name="Vesa Juvonen" userId="c7243be1-99a3-4752-ab2a-0cf698cf8236" providerId="ADAL" clId="{308A4B3C-A405-42DB-AF85-D2078899C16D}" dt="2021-04-08T10:40:43.169" v="1441"/>
          <ac:spMkLst>
            <pc:docMk/>
            <pc:sldMk cId="494186596" sldId="2076136269"/>
            <ac:spMk id="677" creationId="{2B1506E2-0A28-45D0-AAE6-506B6350BF33}"/>
          </ac:spMkLst>
        </pc:spChg>
        <pc:spChg chg="mod">
          <ac:chgData name="Vesa Juvonen" userId="c7243be1-99a3-4752-ab2a-0cf698cf8236" providerId="ADAL" clId="{308A4B3C-A405-42DB-AF85-D2078899C16D}" dt="2021-04-08T10:40:43.169" v="1441"/>
          <ac:spMkLst>
            <pc:docMk/>
            <pc:sldMk cId="494186596" sldId="2076136269"/>
            <ac:spMk id="678" creationId="{6C930CD2-F7CE-4783-805A-659DB18EE763}"/>
          </ac:spMkLst>
        </pc:spChg>
        <pc:spChg chg="mod">
          <ac:chgData name="Vesa Juvonen" userId="c7243be1-99a3-4752-ab2a-0cf698cf8236" providerId="ADAL" clId="{308A4B3C-A405-42DB-AF85-D2078899C16D}" dt="2021-04-08T10:40:43.169" v="1441"/>
          <ac:spMkLst>
            <pc:docMk/>
            <pc:sldMk cId="494186596" sldId="2076136269"/>
            <ac:spMk id="679" creationId="{593C0080-DEF8-4A77-A6DF-E0AF37CDA7E8}"/>
          </ac:spMkLst>
        </pc:spChg>
        <pc:spChg chg="mod">
          <ac:chgData name="Vesa Juvonen" userId="c7243be1-99a3-4752-ab2a-0cf698cf8236" providerId="ADAL" clId="{308A4B3C-A405-42DB-AF85-D2078899C16D}" dt="2021-04-08T10:40:43.169" v="1441"/>
          <ac:spMkLst>
            <pc:docMk/>
            <pc:sldMk cId="494186596" sldId="2076136269"/>
            <ac:spMk id="680" creationId="{0E4AEF35-19BE-422A-8FEB-A4A0BCACC5C5}"/>
          </ac:spMkLst>
        </pc:spChg>
        <pc:spChg chg="mod">
          <ac:chgData name="Vesa Juvonen" userId="c7243be1-99a3-4752-ab2a-0cf698cf8236" providerId="ADAL" clId="{308A4B3C-A405-42DB-AF85-D2078899C16D}" dt="2021-04-08T10:40:43.169" v="1441"/>
          <ac:spMkLst>
            <pc:docMk/>
            <pc:sldMk cId="494186596" sldId="2076136269"/>
            <ac:spMk id="681" creationId="{5DD5B97D-D3D7-4770-BC20-06CFC12F7115}"/>
          </ac:spMkLst>
        </pc:spChg>
        <pc:spChg chg="mod">
          <ac:chgData name="Vesa Juvonen" userId="c7243be1-99a3-4752-ab2a-0cf698cf8236" providerId="ADAL" clId="{308A4B3C-A405-42DB-AF85-D2078899C16D}" dt="2021-04-08T10:40:43.169" v="1441"/>
          <ac:spMkLst>
            <pc:docMk/>
            <pc:sldMk cId="494186596" sldId="2076136269"/>
            <ac:spMk id="682" creationId="{33C7B8DB-36B3-4A3E-A405-0D8A27CE6803}"/>
          </ac:spMkLst>
        </pc:spChg>
        <pc:spChg chg="mod">
          <ac:chgData name="Vesa Juvonen" userId="c7243be1-99a3-4752-ab2a-0cf698cf8236" providerId="ADAL" clId="{308A4B3C-A405-42DB-AF85-D2078899C16D}" dt="2021-04-08T10:40:43.169" v="1441"/>
          <ac:spMkLst>
            <pc:docMk/>
            <pc:sldMk cId="494186596" sldId="2076136269"/>
            <ac:spMk id="683" creationId="{02CE4219-766E-46FC-90F3-19E3F88F92FA}"/>
          </ac:spMkLst>
        </pc:spChg>
        <pc:spChg chg="mod">
          <ac:chgData name="Vesa Juvonen" userId="c7243be1-99a3-4752-ab2a-0cf698cf8236" providerId="ADAL" clId="{308A4B3C-A405-42DB-AF85-D2078899C16D}" dt="2021-04-08T10:40:43.169" v="1441"/>
          <ac:spMkLst>
            <pc:docMk/>
            <pc:sldMk cId="494186596" sldId="2076136269"/>
            <ac:spMk id="684" creationId="{0DE2C80A-13EB-405F-B6DF-605027C68FA9}"/>
          </ac:spMkLst>
        </pc:spChg>
        <pc:spChg chg="mod">
          <ac:chgData name="Vesa Juvonen" userId="c7243be1-99a3-4752-ab2a-0cf698cf8236" providerId="ADAL" clId="{308A4B3C-A405-42DB-AF85-D2078899C16D}" dt="2021-04-08T10:40:43.169" v="1441"/>
          <ac:spMkLst>
            <pc:docMk/>
            <pc:sldMk cId="494186596" sldId="2076136269"/>
            <ac:spMk id="685" creationId="{0521E301-8976-4FC2-8035-88006423BA9E}"/>
          </ac:spMkLst>
        </pc:spChg>
        <pc:spChg chg="mod">
          <ac:chgData name="Vesa Juvonen" userId="c7243be1-99a3-4752-ab2a-0cf698cf8236" providerId="ADAL" clId="{308A4B3C-A405-42DB-AF85-D2078899C16D}" dt="2021-04-08T10:40:43.169" v="1441"/>
          <ac:spMkLst>
            <pc:docMk/>
            <pc:sldMk cId="494186596" sldId="2076136269"/>
            <ac:spMk id="686" creationId="{79CBC01E-0C10-48F1-AFAE-68C71514A22C}"/>
          </ac:spMkLst>
        </pc:spChg>
        <pc:spChg chg="mod">
          <ac:chgData name="Vesa Juvonen" userId="c7243be1-99a3-4752-ab2a-0cf698cf8236" providerId="ADAL" clId="{308A4B3C-A405-42DB-AF85-D2078899C16D}" dt="2021-04-08T10:40:43.169" v="1441"/>
          <ac:spMkLst>
            <pc:docMk/>
            <pc:sldMk cId="494186596" sldId="2076136269"/>
            <ac:spMk id="687" creationId="{58BB75A7-F320-4A2B-B6C4-89FE6D289B34}"/>
          </ac:spMkLst>
        </pc:spChg>
        <pc:spChg chg="mod">
          <ac:chgData name="Vesa Juvonen" userId="c7243be1-99a3-4752-ab2a-0cf698cf8236" providerId="ADAL" clId="{308A4B3C-A405-42DB-AF85-D2078899C16D}" dt="2021-04-08T10:40:43.169" v="1441"/>
          <ac:spMkLst>
            <pc:docMk/>
            <pc:sldMk cId="494186596" sldId="2076136269"/>
            <ac:spMk id="688" creationId="{23F27FE6-5315-4F03-8F54-B8CCCF79D09D}"/>
          </ac:spMkLst>
        </pc:spChg>
        <pc:spChg chg="mod">
          <ac:chgData name="Vesa Juvonen" userId="c7243be1-99a3-4752-ab2a-0cf698cf8236" providerId="ADAL" clId="{308A4B3C-A405-42DB-AF85-D2078899C16D}" dt="2021-04-08T10:40:43.169" v="1441"/>
          <ac:spMkLst>
            <pc:docMk/>
            <pc:sldMk cId="494186596" sldId="2076136269"/>
            <ac:spMk id="689" creationId="{8C2B3CF7-9DAB-4514-9955-33DEFD6E9A89}"/>
          </ac:spMkLst>
        </pc:spChg>
        <pc:spChg chg="mod">
          <ac:chgData name="Vesa Juvonen" userId="c7243be1-99a3-4752-ab2a-0cf698cf8236" providerId="ADAL" clId="{308A4B3C-A405-42DB-AF85-D2078899C16D}" dt="2021-04-08T10:40:43.169" v="1441"/>
          <ac:spMkLst>
            <pc:docMk/>
            <pc:sldMk cId="494186596" sldId="2076136269"/>
            <ac:spMk id="690" creationId="{858D5722-ACE9-4346-9A7C-9DFB0EAA977C}"/>
          </ac:spMkLst>
        </pc:spChg>
        <pc:spChg chg="mod">
          <ac:chgData name="Vesa Juvonen" userId="c7243be1-99a3-4752-ab2a-0cf698cf8236" providerId="ADAL" clId="{308A4B3C-A405-42DB-AF85-D2078899C16D}" dt="2021-04-08T10:40:43.169" v="1441"/>
          <ac:spMkLst>
            <pc:docMk/>
            <pc:sldMk cId="494186596" sldId="2076136269"/>
            <ac:spMk id="691" creationId="{1C93935D-788F-4D1E-B9F4-317202C910FB}"/>
          </ac:spMkLst>
        </pc:spChg>
        <pc:spChg chg="mod">
          <ac:chgData name="Vesa Juvonen" userId="c7243be1-99a3-4752-ab2a-0cf698cf8236" providerId="ADAL" clId="{308A4B3C-A405-42DB-AF85-D2078899C16D}" dt="2021-04-08T10:40:43.169" v="1441"/>
          <ac:spMkLst>
            <pc:docMk/>
            <pc:sldMk cId="494186596" sldId="2076136269"/>
            <ac:spMk id="692" creationId="{337DA26A-12AE-4D15-8680-7E12B303B64B}"/>
          </ac:spMkLst>
        </pc:spChg>
        <pc:spChg chg="mod">
          <ac:chgData name="Vesa Juvonen" userId="c7243be1-99a3-4752-ab2a-0cf698cf8236" providerId="ADAL" clId="{308A4B3C-A405-42DB-AF85-D2078899C16D}" dt="2021-04-08T10:40:43.169" v="1441"/>
          <ac:spMkLst>
            <pc:docMk/>
            <pc:sldMk cId="494186596" sldId="2076136269"/>
            <ac:spMk id="693" creationId="{09D47507-BFEC-42B1-AB74-03B61AF5BA7B}"/>
          </ac:spMkLst>
        </pc:spChg>
        <pc:spChg chg="mod">
          <ac:chgData name="Vesa Juvonen" userId="c7243be1-99a3-4752-ab2a-0cf698cf8236" providerId="ADAL" clId="{308A4B3C-A405-42DB-AF85-D2078899C16D}" dt="2021-04-08T10:40:43.169" v="1441"/>
          <ac:spMkLst>
            <pc:docMk/>
            <pc:sldMk cId="494186596" sldId="2076136269"/>
            <ac:spMk id="694" creationId="{1D08EDDE-DE3F-403E-9AA7-FAA28BD4C19E}"/>
          </ac:spMkLst>
        </pc:spChg>
        <pc:spChg chg="mod">
          <ac:chgData name="Vesa Juvonen" userId="c7243be1-99a3-4752-ab2a-0cf698cf8236" providerId="ADAL" clId="{308A4B3C-A405-42DB-AF85-D2078899C16D}" dt="2021-04-08T10:40:43.169" v="1441"/>
          <ac:spMkLst>
            <pc:docMk/>
            <pc:sldMk cId="494186596" sldId="2076136269"/>
            <ac:spMk id="695" creationId="{E1B08561-E92E-4DEE-8663-7B2B19F5C4F7}"/>
          </ac:spMkLst>
        </pc:spChg>
        <pc:spChg chg="mod">
          <ac:chgData name="Vesa Juvonen" userId="c7243be1-99a3-4752-ab2a-0cf698cf8236" providerId="ADAL" clId="{308A4B3C-A405-42DB-AF85-D2078899C16D}" dt="2021-04-08T10:40:43.169" v="1441"/>
          <ac:spMkLst>
            <pc:docMk/>
            <pc:sldMk cId="494186596" sldId="2076136269"/>
            <ac:spMk id="696" creationId="{8EDA433A-7E85-47CE-9674-BF23FC78656E}"/>
          </ac:spMkLst>
        </pc:spChg>
        <pc:spChg chg="mod">
          <ac:chgData name="Vesa Juvonen" userId="c7243be1-99a3-4752-ab2a-0cf698cf8236" providerId="ADAL" clId="{308A4B3C-A405-42DB-AF85-D2078899C16D}" dt="2021-04-08T10:40:43.169" v="1441"/>
          <ac:spMkLst>
            <pc:docMk/>
            <pc:sldMk cId="494186596" sldId="2076136269"/>
            <ac:spMk id="697" creationId="{65080B2D-AF51-49EB-9635-BFA3A813C3FA}"/>
          </ac:spMkLst>
        </pc:spChg>
        <pc:spChg chg="mod">
          <ac:chgData name="Vesa Juvonen" userId="c7243be1-99a3-4752-ab2a-0cf698cf8236" providerId="ADAL" clId="{308A4B3C-A405-42DB-AF85-D2078899C16D}" dt="2021-04-08T10:40:43.169" v="1441"/>
          <ac:spMkLst>
            <pc:docMk/>
            <pc:sldMk cId="494186596" sldId="2076136269"/>
            <ac:spMk id="698" creationId="{E9898D0E-888A-4D4E-9AD3-6DB4806AB643}"/>
          </ac:spMkLst>
        </pc:spChg>
        <pc:spChg chg="mod">
          <ac:chgData name="Vesa Juvonen" userId="c7243be1-99a3-4752-ab2a-0cf698cf8236" providerId="ADAL" clId="{308A4B3C-A405-42DB-AF85-D2078899C16D}" dt="2021-04-08T10:40:43.169" v="1441"/>
          <ac:spMkLst>
            <pc:docMk/>
            <pc:sldMk cId="494186596" sldId="2076136269"/>
            <ac:spMk id="699" creationId="{CE590D0D-0948-4366-B96F-2229E157566C}"/>
          </ac:spMkLst>
        </pc:spChg>
        <pc:spChg chg="mod">
          <ac:chgData name="Vesa Juvonen" userId="c7243be1-99a3-4752-ab2a-0cf698cf8236" providerId="ADAL" clId="{308A4B3C-A405-42DB-AF85-D2078899C16D}" dt="2021-04-08T10:40:43.169" v="1441"/>
          <ac:spMkLst>
            <pc:docMk/>
            <pc:sldMk cId="494186596" sldId="2076136269"/>
            <ac:spMk id="700" creationId="{BF99D5A6-140A-4C84-AEEA-FEB56357E83B}"/>
          </ac:spMkLst>
        </pc:spChg>
        <pc:spChg chg="mod">
          <ac:chgData name="Vesa Juvonen" userId="c7243be1-99a3-4752-ab2a-0cf698cf8236" providerId="ADAL" clId="{308A4B3C-A405-42DB-AF85-D2078899C16D}" dt="2021-04-08T10:40:43.169" v="1441"/>
          <ac:spMkLst>
            <pc:docMk/>
            <pc:sldMk cId="494186596" sldId="2076136269"/>
            <ac:spMk id="701" creationId="{667401E0-4541-4160-88CF-227FDC6885E5}"/>
          </ac:spMkLst>
        </pc:spChg>
        <pc:spChg chg="mod">
          <ac:chgData name="Vesa Juvonen" userId="c7243be1-99a3-4752-ab2a-0cf698cf8236" providerId="ADAL" clId="{308A4B3C-A405-42DB-AF85-D2078899C16D}" dt="2021-04-08T10:40:43.169" v="1441"/>
          <ac:spMkLst>
            <pc:docMk/>
            <pc:sldMk cId="494186596" sldId="2076136269"/>
            <ac:spMk id="702" creationId="{D55F0C65-DA94-4F11-88F0-30574B1CC9EA}"/>
          </ac:spMkLst>
        </pc:spChg>
        <pc:spChg chg="mod">
          <ac:chgData name="Vesa Juvonen" userId="c7243be1-99a3-4752-ab2a-0cf698cf8236" providerId="ADAL" clId="{308A4B3C-A405-42DB-AF85-D2078899C16D}" dt="2021-04-08T10:40:43.169" v="1441"/>
          <ac:spMkLst>
            <pc:docMk/>
            <pc:sldMk cId="494186596" sldId="2076136269"/>
            <ac:spMk id="703" creationId="{9729EE7A-9F24-4F63-8030-E1992C68F26C}"/>
          </ac:spMkLst>
        </pc:spChg>
        <pc:spChg chg="mod">
          <ac:chgData name="Vesa Juvonen" userId="c7243be1-99a3-4752-ab2a-0cf698cf8236" providerId="ADAL" clId="{308A4B3C-A405-42DB-AF85-D2078899C16D}" dt="2021-04-08T10:40:43.169" v="1441"/>
          <ac:spMkLst>
            <pc:docMk/>
            <pc:sldMk cId="494186596" sldId="2076136269"/>
            <ac:spMk id="704" creationId="{210A58A3-2B20-4CF5-8C74-EF957A088C73}"/>
          </ac:spMkLst>
        </pc:spChg>
        <pc:spChg chg="mod">
          <ac:chgData name="Vesa Juvonen" userId="c7243be1-99a3-4752-ab2a-0cf698cf8236" providerId="ADAL" clId="{308A4B3C-A405-42DB-AF85-D2078899C16D}" dt="2021-04-08T10:40:43.169" v="1441"/>
          <ac:spMkLst>
            <pc:docMk/>
            <pc:sldMk cId="494186596" sldId="2076136269"/>
            <ac:spMk id="705" creationId="{25FD8F98-BD1A-4A6C-A271-5928542D8E3C}"/>
          </ac:spMkLst>
        </pc:spChg>
        <pc:spChg chg="mod">
          <ac:chgData name="Vesa Juvonen" userId="c7243be1-99a3-4752-ab2a-0cf698cf8236" providerId="ADAL" clId="{308A4B3C-A405-42DB-AF85-D2078899C16D}" dt="2021-04-08T10:40:43.169" v="1441"/>
          <ac:spMkLst>
            <pc:docMk/>
            <pc:sldMk cId="494186596" sldId="2076136269"/>
            <ac:spMk id="706" creationId="{06CFAA16-45B2-459D-AEF8-A66372516D28}"/>
          </ac:spMkLst>
        </pc:spChg>
        <pc:spChg chg="mod">
          <ac:chgData name="Vesa Juvonen" userId="c7243be1-99a3-4752-ab2a-0cf698cf8236" providerId="ADAL" clId="{308A4B3C-A405-42DB-AF85-D2078899C16D}" dt="2021-04-08T10:40:43.169" v="1441"/>
          <ac:spMkLst>
            <pc:docMk/>
            <pc:sldMk cId="494186596" sldId="2076136269"/>
            <ac:spMk id="707" creationId="{FC98B056-C472-4DA5-BA77-E1DA568C1708}"/>
          </ac:spMkLst>
        </pc:spChg>
        <pc:spChg chg="mod">
          <ac:chgData name="Vesa Juvonen" userId="c7243be1-99a3-4752-ab2a-0cf698cf8236" providerId="ADAL" clId="{308A4B3C-A405-42DB-AF85-D2078899C16D}" dt="2021-04-08T10:40:43.169" v="1441"/>
          <ac:spMkLst>
            <pc:docMk/>
            <pc:sldMk cId="494186596" sldId="2076136269"/>
            <ac:spMk id="708" creationId="{FA139E64-739B-489B-A259-7DCF9B54F34E}"/>
          </ac:spMkLst>
        </pc:spChg>
        <pc:spChg chg="mod">
          <ac:chgData name="Vesa Juvonen" userId="c7243be1-99a3-4752-ab2a-0cf698cf8236" providerId="ADAL" clId="{308A4B3C-A405-42DB-AF85-D2078899C16D}" dt="2021-04-08T10:40:43.169" v="1441"/>
          <ac:spMkLst>
            <pc:docMk/>
            <pc:sldMk cId="494186596" sldId="2076136269"/>
            <ac:spMk id="709" creationId="{467B05AA-E462-4B60-B5A4-565703AF1897}"/>
          </ac:spMkLst>
        </pc:spChg>
        <pc:spChg chg="mod">
          <ac:chgData name="Vesa Juvonen" userId="c7243be1-99a3-4752-ab2a-0cf698cf8236" providerId="ADAL" clId="{308A4B3C-A405-42DB-AF85-D2078899C16D}" dt="2021-04-08T10:40:43.169" v="1441"/>
          <ac:spMkLst>
            <pc:docMk/>
            <pc:sldMk cId="494186596" sldId="2076136269"/>
            <ac:spMk id="710" creationId="{B7606385-3D27-4647-8C09-1FFAF61EC6C1}"/>
          </ac:spMkLst>
        </pc:spChg>
        <pc:spChg chg="mod">
          <ac:chgData name="Vesa Juvonen" userId="c7243be1-99a3-4752-ab2a-0cf698cf8236" providerId="ADAL" clId="{308A4B3C-A405-42DB-AF85-D2078899C16D}" dt="2021-04-08T10:40:43.169" v="1441"/>
          <ac:spMkLst>
            <pc:docMk/>
            <pc:sldMk cId="494186596" sldId="2076136269"/>
            <ac:spMk id="711" creationId="{2E73699B-70F1-44B0-8926-C6E2C9820F62}"/>
          </ac:spMkLst>
        </pc:spChg>
        <pc:spChg chg="mod">
          <ac:chgData name="Vesa Juvonen" userId="c7243be1-99a3-4752-ab2a-0cf698cf8236" providerId="ADAL" clId="{308A4B3C-A405-42DB-AF85-D2078899C16D}" dt="2021-04-08T10:40:43.169" v="1441"/>
          <ac:spMkLst>
            <pc:docMk/>
            <pc:sldMk cId="494186596" sldId="2076136269"/>
            <ac:spMk id="712" creationId="{65450D0F-2695-42BB-BA49-6C2769B5F5AF}"/>
          </ac:spMkLst>
        </pc:spChg>
        <pc:spChg chg="mod">
          <ac:chgData name="Vesa Juvonen" userId="c7243be1-99a3-4752-ab2a-0cf698cf8236" providerId="ADAL" clId="{308A4B3C-A405-42DB-AF85-D2078899C16D}" dt="2021-04-08T10:40:43.169" v="1441"/>
          <ac:spMkLst>
            <pc:docMk/>
            <pc:sldMk cId="494186596" sldId="2076136269"/>
            <ac:spMk id="713" creationId="{078AB1E3-FA7E-4475-B5D2-4C72F4375E64}"/>
          </ac:spMkLst>
        </pc:spChg>
        <pc:spChg chg="mod">
          <ac:chgData name="Vesa Juvonen" userId="c7243be1-99a3-4752-ab2a-0cf698cf8236" providerId="ADAL" clId="{308A4B3C-A405-42DB-AF85-D2078899C16D}" dt="2021-04-08T10:40:43.169" v="1441"/>
          <ac:spMkLst>
            <pc:docMk/>
            <pc:sldMk cId="494186596" sldId="2076136269"/>
            <ac:spMk id="714" creationId="{495AEADF-4A64-4B69-A360-B8301E05E9AF}"/>
          </ac:spMkLst>
        </pc:spChg>
        <pc:spChg chg="mod">
          <ac:chgData name="Vesa Juvonen" userId="c7243be1-99a3-4752-ab2a-0cf698cf8236" providerId="ADAL" clId="{308A4B3C-A405-42DB-AF85-D2078899C16D}" dt="2021-04-08T10:40:43.169" v="1441"/>
          <ac:spMkLst>
            <pc:docMk/>
            <pc:sldMk cId="494186596" sldId="2076136269"/>
            <ac:spMk id="715" creationId="{4907E5E9-CDE9-4808-8FFE-3ECD6E450B14}"/>
          </ac:spMkLst>
        </pc:spChg>
        <pc:spChg chg="mod">
          <ac:chgData name="Vesa Juvonen" userId="c7243be1-99a3-4752-ab2a-0cf698cf8236" providerId="ADAL" clId="{308A4B3C-A405-42DB-AF85-D2078899C16D}" dt="2021-04-08T10:40:43.169" v="1441"/>
          <ac:spMkLst>
            <pc:docMk/>
            <pc:sldMk cId="494186596" sldId="2076136269"/>
            <ac:spMk id="716" creationId="{D91269CB-FC26-4930-BDCC-EF13D7C37F97}"/>
          </ac:spMkLst>
        </pc:spChg>
        <pc:spChg chg="mod">
          <ac:chgData name="Vesa Juvonen" userId="c7243be1-99a3-4752-ab2a-0cf698cf8236" providerId="ADAL" clId="{308A4B3C-A405-42DB-AF85-D2078899C16D}" dt="2021-04-08T10:40:43.169" v="1441"/>
          <ac:spMkLst>
            <pc:docMk/>
            <pc:sldMk cId="494186596" sldId="2076136269"/>
            <ac:spMk id="717" creationId="{CC363A7F-2DC2-4898-A063-3AC1FA4306B2}"/>
          </ac:spMkLst>
        </pc:spChg>
        <pc:spChg chg="mod">
          <ac:chgData name="Vesa Juvonen" userId="c7243be1-99a3-4752-ab2a-0cf698cf8236" providerId="ADAL" clId="{308A4B3C-A405-42DB-AF85-D2078899C16D}" dt="2021-04-08T10:40:43.169" v="1441"/>
          <ac:spMkLst>
            <pc:docMk/>
            <pc:sldMk cId="494186596" sldId="2076136269"/>
            <ac:spMk id="718" creationId="{E9E37192-FD8F-47C0-8B8F-26FBB2DA571A}"/>
          </ac:spMkLst>
        </pc:spChg>
        <pc:spChg chg="mod">
          <ac:chgData name="Vesa Juvonen" userId="c7243be1-99a3-4752-ab2a-0cf698cf8236" providerId="ADAL" clId="{308A4B3C-A405-42DB-AF85-D2078899C16D}" dt="2021-04-08T10:40:43.169" v="1441"/>
          <ac:spMkLst>
            <pc:docMk/>
            <pc:sldMk cId="494186596" sldId="2076136269"/>
            <ac:spMk id="719" creationId="{8F3F744B-B461-4337-A75C-1F5E2AC203B0}"/>
          </ac:spMkLst>
        </pc:spChg>
        <pc:spChg chg="mod">
          <ac:chgData name="Vesa Juvonen" userId="c7243be1-99a3-4752-ab2a-0cf698cf8236" providerId="ADAL" clId="{308A4B3C-A405-42DB-AF85-D2078899C16D}" dt="2021-04-08T10:40:43.169" v="1441"/>
          <ac:spMkLst>
            <pc:docMk/>
            <pc:sldMk cId="494186596" sldId="2076136269"/>
            <ac:spMk id="720" creationId="{887CFD31-2171-477F-AE1E-F62F47C6C910}"/>
          </ac:spMkLst>
        </pc:spChg>
        <pc:spChg chg="add del mod">
          <ac:chgData name="Vesa Juvonen" userId="c7243be1-99a3-4752-ab2a-0cf698cf8236" providerId="ADAL" clId="{308A4B3C-A405-42DB-AF85-D2078899C16D}" dt="2021-04-08T10:40:53.286" v="1442" actId="21"/>
          <ac:spMkLst>
            <pc:docMk/>
            <pc:sldMk cId="494186596" sldId="2076136269"/>
            <ac:spMk id="725" creationId="{454E530A-792F-45D1-AB80-9D2DB5D543D6}"/>
          </ac:spMkLst>
        </pc:spChg>
        <pc:grpChg chg="del">
          <ac:chgData name="Vesa Juvonen" userId="c7243be1-99a3-4752-ab2a-0cf698cf8236" providerId="ADAL" clId="{308A4B3C-A405-42DB-AF85-D2078899C16D}" dt="2021-04-08T10:40:42.710" v="1440" actId="478"/>
          <ac:grpSpMkLst>
            <pc:docMk/>
            <pc:sldMk cId="494186596" sldId="2076136269"/>
            <ac:grpSpMk id="275" creationId="{BBDA4E8E-A134-4722-92E9-8D78C7D2A64C}"/>
          </ac:grpSpMkLst>
        </pc:grpChg>
        <pc:grpChg chg="del">
          <ac:chgData name="Vesa Juvonen" userId="c7243be1-99a3-4752-ab2a-0cf698cf8236" providerId="ADAL" clId="{308A4B3C-A405-42DB-AF85-D2078899C16D}" dt="2021-04-08T10:40:42.710" v="1440" actId="478"/>
          <ac:grpSpMkLst>
            <pc:docMk/>
            <pc:sldMk cId="494186596" sldId="2076136269"/>
            <ac:grpSpMk id="280" creationId="{CAF2E7C3-A6A4-4E2D-A43B-EBF615FDE245}"/>
          </ac:grpSpMkLst>
        </pc:grpChg>
        <pc:grpChg chg="add del mod">
          <ac:chgData name="Vesa Juvonen" userId="c7243be1-99a3-4752-ab2a-0cf698cf8236" providerId="ADAL" clId="{308A4B3C-A405-42DB-AF85-D2078899C16D}" dt="2021-04-08T10:40:53.286" v="1442" actId="21"/>
          <ac:grpSpMkLst>
            <pc:docMk/>
            <pc:sldMk cId="494186596" sldId="2076136269"/>
            <ac:grpSpMk id="402" creationId="{2D4AA05E-2B99-423A-9207-D562FC06EDF8}"/>
          </ac:grpSpMkLst>
        </pc:grpChg>
        <pc:grpChg chg="mod">
          <ac:chgData name="Vesa Juvonen" userId="c7243be1-99a3-4752-ab2a-0cf698cf8236" providerId="ADAL" clId="{308A4B3C-A405-42DB-AF85-D2078899C16D}" dt="2021-04-08T10:40:43.169" v="1441"/>
          <ac:grpSpMkLst>
            <pc:docMk/>
            <pc:sldMk cId="494186596" sldId="2076136269"/>
            <ac:grpSpMk id="409" creationId="{5488EBFA-B46E-4F8E-94BA-6DE64A8ED9F5}"/>
          </ac:grpSpMkLst>
        </pc:grpChg>
        <pc:grpChg chg="mod">
          <ac:chgData name="Vesa Juvonen" userId="c7243be1-99a3-4752-ab2a-0cf698cf8236" providerId="ADAL" clId="{308A4B3C-A405-42DB-AF85-D2078899C16D}" dt="2021-04-08T10:40:43.169" v="1441"/>
          <ac:grpSpMkLst>
            <pc:docMk/>
            <pc:sldMk cId="494186596" sldId="2076136269"/>
            <ac:grpSpMk id="413" creationId="{1F0B89FC-30E4-4403-9EEE-16CE58876D13}"/>
          </ac:grpSpMkLst>
        </pc:grpChg>
        <pc:grpChg chg="mod">
          <ac:chgData name="Vesa Juvonen" userId="c7243be1-99a3-4752-ab2a-0cf698cf8236" providerId="ADAL" clId="{308A4B3C-A405-42DB-AF85-D2078899C16D}" dt="2021-04-08T10:40:43.169" v="1441"/>
          <ac:grpSpMkLst>
            <pc:docMk/>
            <pc:sldMk cId="494186596" sldId="2076136269"/>
            <ac:grpSpMk id="423" creationId="{C1125E7F-0EC0-472F-98C5-715BFEF3F10B}"/>
          </ac:grpSpMkLst>
        </pc:grpChg>
        <pc:grpChg chg="mod">
          <ac:chgData name="Vesa Juvonen" userId="c7243be1-99a3-4752-ab2a-0cf698cf8236" providerId="ADAL" clId="{308A4B3C-A405-42DB-AF85-D2078899C16D}" dt="2021-04-08T10:40:43.169" v="1441"/>
          <ac:grpSpMkLst>
            <pc:docMk/>
            <pc:sldMk cId="494186596" sldId="2076136269"/>
            <ac:grpSpMk id="426" creationId="{3CB92ECA-B458-4862-8AE2-E2D203C37892}"/>
          </ac:grpSpMkLst>
        </pc:grpChg>
        <pc:grpChg chg="mod">
          <ac:chgData name="Vesa Juvonen" userId="c7243be1-99a3-4752-ab2a-0cf698cf8236" providerId="ADAL" clId="{308A4B3C-A405-42DB-AF85-D2078899C16D}" dt="2021-04-08T10:40:43.169" v="1441"/>
          <ac:grpSpMkLst>
            <pc:docMk/>
            <pc:sldMk cId="494186596" sldId="2076136269"/>
            <ac:grpSpMk id="429" creationId="{F9A2B932-7FBD-478A-A0D9-00C3A34ADD50}"/>
          </ac:grpSpMkLst>
        </pc:grpChg>
        <pc:grpChg chg="mod">
          <ac:chgData name="Vesa Juvonen" userId="c7243be1-99a3-4752-ab2a-0cf698cf8236" providerId="ADAL" clId="{308A4B3C-A405-42DB-AF85-D2078899C16D}" dt="2021-04-08T10:40:43.169" v="1441"/>
          <ac:grpSpMkLst>
            <pc:docMk/>
            <pc:sldMk cId="494186596" sldId="2076136269"/>
            <ac:grpSpMk id="432" creationId="{B3CE5342-8ABB-47FE-93A4-11017E7D25E7}"/>
          </ac:grpSpMkLst>
        </pc:grpChg>
        <pc:grpChg chg="mod">
          <ac:chgData name="Vesa Juvonen" userId="c7243be1-99a3-4752-ab2a-0cf698cf8236" providerId="ADAL" clId="{308A4B3C-A405-42DB-AF85-D2078899C16D}" dt="2021-04-08T10:40:43.169" v="1441"/>
          <ac:grpSpMkLst>
            <pc:docMk/>
            <pc:sldMk cId="494186596" sldId="2076136269"/>
            <ac:grpSpMk id="433" creationId="{45122020-7B33-4B0B-85A8-93CC43A00FE8}"/>
          </ac:grpSpMkLst>
        </pc:grpChg>
        <pc:grpChg chg="del">
          <ac:chgData name="Vesa Juvonen" userId="c7243be1-99a3-4752-ab2a-0cf698cf8236" providerId="ADAL" clId="{308A4B3C-A405-42DB-AF85-D2078899C16D}" dt="2021-04-08T10:40:42.710" v="1440" actId="478"/>
          <ac:grpSpMkLst>
            <pc:docMk/>
            <pc:sldMk cId="494186596" sldId="2076136269"/>
            <ac:grpSpMk id="475" creationId="{E855CDDF-5D10-4224-8E32-C95618A995DD}"/>
          </ac:grpSpMkLst>
        </pc:grpChg>
        <pc:grpChg chg="add del mod">
          <ac:chgData name="Vesa Juvonen" userId="c7243be1-99a3-4752-ab2a-0cf698cf8236" providerId="ADAL" clId="{308A4B3C-A405-42DB-AF85-D2078899C16D}" dt="2021-04-08T10:40:53.286" v="1442" actId="21"/>
          <ac:grpSpMkLst>
            <pc:docMk/>
            <pc:sldMk cId="494186596" sldId="2076136269"/>
            <ac:grpSpMk id="543" creationId="{B521C6F0-7090-40E4-90A9-CB344106999C}"/>
          </ac:grpSpMkLst>
        </pc:grpChg>
        <pc:grpChg chg="mod">
          <ac:chgData name="Vesa Juvonen" userId="c7243be1-99a3-4752-ab2a-0cf698cf8236" providerId="ADAL" clId="{308A4B3C-A405-42DB-AF85-D2078899C16D}" dt="2021-04-08T10:40:43.169" v="1441"/>
          <ac:grpSpMkLst>
            <pc:docMk/>
            <pc:sldMk cId="494186596" sldId="2076136269"/>
            <ac:grpSpMk id="551" creationId="{8E1533CE-9EC9-45C7-9B25-1ED9E0D8BED1}"/>
          </ac:grpSpMkLst>
        </pc:grpChg>
        <pc:grpChg chg="mod">
          <ac:chgData name="Vesa Juvonen" userId="c7243be1-99a3-4752-ab2a-0cf698cf8236" providerId="ADAL" clId="{308A4B3C-A405-42DB-AF85-D2078899C16D}" dt="2021-04-08T10:40:43.169" v="1441"/>
          <ac:grpSpMkLst>
            <pc:docMk/>
            <pc:sldMk cId="494186596" sldId="2076136269"/>
            <ac:grpSpMk id="553" creationId="{79F590BA-F34E-4481-B063-66F20A0ADD22}"/>
          </ac:grpSpMkLst>
        </pc:grpChg>
        <pc:grpChg chg="mod">
          <ac:chgData name="Vesa Juvonen" userId="c7243be1-99a3-4752-ab2a-0cf698cf8236" providerId="ADAL" clId="{308A4B3C-A405-42DB-AF85-D2078899C16D}" dt="2021-04-08T10:40:43.169" v="1441"/>
          <ac:grpSpMkLst>
            <pc:docMk/>
            <pc:sldMk cId="494186596" sldId="2076136269"/>
            <ac:grpSpMk id="557" creationId="{CF660E6C-E855-47CD-944C-EC450318D6CB}"/>
          </ac:grpSpMkLst>
        </pc:grpChg>
        <pc:grpChg chg="mod">
          <ac:chgData name="Vesa Juvonen" userId="c7243be1-99a3-4752-ab2a-0cf698cf8236" providerId="ADAL" clId="{308A4B3C-A405-42DB-AF85-D2078899C16D}" dt="2021-04-08T10:40:43.169" v="1441"/>
          <ac:grpSpMkLst>
            <pc:docMk/>
            <pc:sldMk cId="494186596" sldId="2076136269"/>
            <ac:grpSpMk id="564" creationId="{C0DABED5-A13F-4A99-8299-3A46F49692F3}"/>
          </ac:grpSpMkLst>
        </pc:grpChg>
        <pc:grpChg chg="mod">
          <ac:chgData name="Vesa Juvonen" userId="c7243be1-99a3-4752-ab2a-0cf698cf8236" providerId="ADAL" clId="{308A4B3C-A405-42DB-AF85-D2078899C16D}" dt="2021-04-08T10:40:43.169" v="1441"/>
          <ac:grpSpMkLst>
            <pc:docMk/>
            <pc:sldMk cId="494186596" sldId="2076136269"/>
            <ac:grpSpMk id="565" creationId="{6E3C80C2-6EA4-4977-83A3-C6FC37F5D154}"/>
          </ac:grpSpMkLst>
        </pc:grpChg>
        <pc:grpChg chg="mod">
          <ac:chgData name="Vesa Juvonen" userId="c7243be1-99a3-4752-ab2a-0cf698cf8236" providerId="ADAL" clId="{308A4B3C-A405-42DB-AF85-D2078899C16D}" dt="2021-04-08T10:40:43.169" v="1441"/>
          <ac:grpSpMkLst>
            <pc:docMk/>
            <pc:sldMk cId="494186596" sldId="2076136269"/>
            <ac:grpSpMk id="566" creationId="{D68212CF-C97B-4D8D-8F50-153DD03BCFD8}"/>
          </ac:grpSpMkLst>
        </pc:grpChg>
        <pc:grpChg chg="add del mod">
          <ac:chgData name="Vesa Juvonen" userId="c7243be1-99a3-4752-ab2a-0cf698cf8236" providerId="ADAL" clId="{308A4B3C-A405-42DB-AF85-D2078899C16D}" dt="2021-04-08T10:40:53.286" v="1442" actId="21"/>
          <ac:grpSpMkLst>
            <pc:docMk/>
            <pc:sldMk cId="494186596" sldId="2076136269"/>
            <ac:grpSpMk id="616" creationId="{C20022BC-04C7-44D9-A153-314AAA3C4756}"/>
          </ac:grpSpMkLst>
        </pc:grpChg>
        <pc:grpChg chg="mod">
          <ac:chgData name="Vesa Juvonen" userId="c7243be1-99a3-4752-ab2a-0cf698cf8236" providerId="ADAL" clId="{308A4B3C-A405-42DB-AF85-D2078899C16D}" dt="2021-04-08T10:40:43.169" v="1441"/>
          <ac:grpSpMkLst>
            <pc:docMk/>
            <pc:sldMk cId="494186596" sldId="2076136269"/>
            <ac:grpSpMk id="618" creationId="{8F92792F-7CE2-4F61-B59F-BB81C78CCB04}"/>
          </ac:grpSpMkLst>
        </pc:grpChg>
        <pc:grpChg chg="mod">
          <ac:chgData name="Vesa Juvonen" userId="c7243be1-99a3-4752-ab2a-0cf698cf8236" providerId="ADAL" clId="{308A4B3C-A405-42DB-AF85-D2078899C16D}" dt="2021-04-08T10:40:43.169" v="1441"/>
          <ac:grpSpMkLst>
            <pc:docMk/>
            <pc:sldMk cId="494186596" sldId="2076136269"/>
            <ac:grpSpMk id="621" creationId="{F457DC26-995D-4DF5-8271-7B3A2CD96EB0}"/>
          </ac:grpSpMkLst>
        </pc:grpChg>
        <pc:grpChg chg="mod">
          <ac:chgData name="Vesa Juvonen" userId="c7243be1-99a3-4752-ab2a-0cf698cf8236" providerId="ADAL" clId="{308A4B3C-A405-42DB-AF85-D2078899C16D}" dt="2021-04-08T10:40:43.169" v="1441"/>
          <ac:grpSpMkLst>
            <pc:docMk/>
            <pc:sldMk cId="494186596" sldId="2076136269"/>
            <ac:grpSpMk id="639" creationId="{EB1C6963-EF44-4CE5-BF2D-C2D6CEE1335E}"/>
          </ac:grpSpMkLst>
        </pc:grpChg>
        <pc:grpChg chg="mod">
          <ac:chgData name="Vesa Juvonen" userId="c7243be1-99a3-4752-ab2a-0cf698cf8236" providerId="ADAL" clId="{308A4B3C-A405-42DB-AF85-D2078899C16D}" dt="2021-04-08T10:40:43.169" v="1441"/>
          <ac:grpSpMkLst>
            <pc:docMk/>
            <pc:sldMk cId="494186596" sldId="2076136269"/>
            <ac:grpSpMk id="642" creationId="{1CD030D6-BA60-4E75-8C58-37F18C8FD0A8}"/>
          </ac:grpSpMkLst>
        </pc:grpChg>
        <pc:grpChg chg="mod">
          <ac:chgData name="Vesa Juvonen" userId="c7243be1-99a3-4752-ab2a-0cf698cf8236" providerId="ADAL" clId="{308A4B3C-A405-42DB-AF85-D2078899C16D}" dt="2021-04-08T10:40:43.169" v="1441"/>
          <ac:grpSpMkLst>
            <pc:docMk/>
            <pc:sldMk cId="494186596" sldId="2076136269"/>
            <ac:grpSpMk id="645" creationId="{615F60A6-3279-4BA8-AB71-6657B12F6EA0}"/>
          </ac:grpSpMkLst>
        </pc:grpChg>
        <pc:grpChg chg="mod">
          <ac:chgData name="Vesa Juvonen" userId="c7243be1-99a3-4752-ab2a-0cf698cf8236" providerId="ADAL" clId="{308A4B3C-A405-42DB-AF85-D2078899C16D}" dt="2021-04-08T10:40:43.169" v="1441"/>
          <ac:grpSpMkLst>
            <pc:docMk/>
            <pc:sldMk cId="494186596" sldId="2076136269"/>
            <ac:grpSpMk id="648" creationId="{56523C84-587B-48C4-B887-E4A9205A098C}"/>
          </ac:grpSpMkLst>
        </pc:grpChg>
        <pc:grpChg chg="mod">
          <ac:chgData name="Vesa Juvonen" userId="c7243be1-99a3-4752-ab2a-0cf698cf8236" providerId="ADAL" clId="{308A4B3C-A405-42DB-AF85-D2078899C16D}" dt="2021-04-08T10:40:43.169" v="1441"/>
          <ac:grpSpMkLst>
            <pc:docMk/>
            <pc:sldMk cId="494186596" sldId="2076136269"/>
            <ac:grpSpMk id="649" creationId="{710B6522-A0F4-4751-851E-10BD444E2202}"/>
          </ac:grpSpMkLst>
        </pc:grpChg>
        <pc:grpChg chg="mod">
          <ac:chgData name="Vesa Juvonen" userId="c7243be1-99a3-4752-ab2a-0cf698cf8236" providerId="ADAL" clId="{308A4B3C-A405-42DB-AF85-D2078899C16D}" dt="2021-04-08T10:40:43.169" v="1441"/>
          <ac:grpSpMkLst>
            <pc:docMk/>
            <pc:sldMk cId="494186596" sldId="2076136269"/>
            <ac:grpSpMk id="652" creationId="{45ABE204-1D78-41F4-A2D7-A8311DD4F263}"/>
          </ac:grpSpMkLst>
        </pc:grpChg>
        <pc:grpChg chg="mod">
          <ac:chgData name="Vesa Juvonen" userId="c7243be1-99a3-4752-ab2a-0cf698cf8236" providerId="ADAL" clId="{308A4B3C-A405-42DB-AF85-D2078899C16D}" dt="2021-04-08T10:40:43.169" v="1441"/>
          <ac:grpSpMkLst>
            <pc:docMk/>
            <pc:sldMk cId="494186596" sldId="2076136269"/>
            <ac:grpSpMk id="653" creationId="{C78D8F26-ADAC-4A1C-9B78-DB4A1F422A14}"/>
          </ac:grpSpMkLst>
        </pc:grpChg>
        <pc:grpChg chg="mod">
          <ac:chgData name="Vesa Juvonen" userId="c7243be1-99a3-4752-ab2a-0cf698cf8236" providerId="ADAL" clId="{308A4B3C-A405-42DB-AF85-D2078899C16D}" dt="2021-04-08T10:40:43.169" v="1441"/>
          <ac:grpSpMkLst>
            <pc:docMk/>
            <pc:sldMk cId="494186596" sldId="2076136269"/>
            <ac:grpSpMk id="667" creationId="{2DCD2E9C-4451-4A80-8ED2-5EC6FD27C531}"/>
          </ac:grpSpMkLst>
        </pc:grpChg>
        <pc:grpChg chg="mod">
          <ac:chgData name="Vesa Juvonen" userId="c7243be1-99a3-4752-ab2a-0cf698cf8236" providerId="ADAL" clId="{308A4B3C-A405-42DB-AF85-D2078899C16D}" dt="2021-04-08T10:40:43.169" v="1441"/>
          <ac:grpSpMkLst>
            <pc:docMk/>
            <pc:sldMk cId="494186596" sldId="2076136269"/>
            <ac:grpSpMk id="668" creationId="{7AC78E86-3641-4602-B6F6-458E013487B5}"/>
          </ac:grpSpMkLst>
        </pc:grpChg>
        <pc:grpChg chg="mod">
          <ac:chgData name="Vesa Juvonen" userId="c7243be1-99a3-4752-ab2a-0cf698cf8236" providerId="ADAL" clId="{308A4B3C-A405-42DB-AF85-D2078899C16D}" dt="2021-04-08T10:40:43.169" v="1441"/>
          <ac:grpSpMkLst>
            <pc:docMk/>
            <pc:sldMk cId="494186596" sldId="2076136269"/>
            <ac:grpSpMk id="669" creationId="{6633D0C9-31F2-4651-A165-E4CF0F402692}"/>
          </ac:grpSpMkLst>
        </pc:grpChg>
        <pc:picChg chg="add mod">
          <ac:chgData name="Vesa Juvonen" userId="c7243be1-99a3-4752-ab2a-0cf698cf8236" providerId="ADAL" clId="{308A4B3C-A405-42DB-AF85-D2078899C16D}" dt="2021-04-08T10:40:58.984" v="1444" actId="1076"/>
          <ac:picMkLst>
            <pc:docMk/>
            <pc:sldMk cId="494186596" sldId="2076136269"/>
            <ac:picMk id="4" creationId="{ED10619B-F602-4A43-BD7A-6EE5AC1E07F8}"/>
          </ac:picMkLst>
        </pc:picChg>
        <pc:cxnChg chg="del">
          <ac:chgData name="Vesa Juvonen" userId="c7243be1-99a3-4752-ab2a-0cf698cf8236" providerId="ADAL" clId="{308A4B3C-A405-42DB-AF85-D2078899C16D}" dt="2021-04-08T10:40:42.710" v="1440" actId="478"/>
          <ac:cxnSpMkLst>
            <pc:docMk/>
            <pc:sldMk cId="494186596" sldId="2076136269"/>
            <ac:cxnSpMk id="188" creationId="{8979C363-17D3-4016-9FF0-F5EA7F1FDB11}"/>
          </ac:cxnSpMkLst>
        </pc:cxnChg>
        <pc:cxnChg chg="del">
          <ac:chgData name="Vesa Juvonen" userId="c7243be1-99a3-4752-ab2a-0cf698cf8236" providerId="ADAL" clId="{308A4B3C-A405-42DB-AF85-D2078899C16D}" dt="2021-04-08T10:40:42.710" v="1440" actId="478"/>
          <ac:cxnSpMkLst>
            <pc:docMk/>
            <pc:sldMk cId="494186596" sldId="2076136269"/>
            <ac:cxnSpMk id="189" creationId="{B694C607-508F-4A7A-A26D-98C3F7CA5FCC}"/>
          </ac:cxnSpMkLst>
        </pc:cxnChg>
        <pc:cxnChg chg="del">
          <ac:chgData name="Vesa Juvonen" userId="c7243be1-99a3-4752-ab2a-0cf698cf8236" providerId="ADAL" clId="{308A4B3C-A405-42DB-AF85-D2078899C16D}" dt="2021-04-08T10:40:42.710" v="1440" actId="478"/>
          <ac:cxnSpMkLst>
            <pc:docMk/>
            <pc:sldMk cId="494186596" sldId="2076136269"/>
            <ac:cxnSpMk id="209" creationId="{22A02590-411A-4BEA-935B-515BB0EED413}"/>
          </ac:cxnSpMkLst>
        </pc:cxnChg>
        <pc:cxnChg chg="del">
          <ac:chgData name="Vesa Juvonen" userId="c7243be1-99a3-4752-ab2a-0cf698cf8236" providerId="ADAL" clId="{308A4B3C-A405-42DB-AF85-D2078899C16D}" dt="2021-04-08T10:40:42.710" v="1440" actId="478"/>
          <ac:cxnSpMkLst>
            <pc:docMk/>
            <pc:sldMk cId="494186596" sldId="2076136269"/>
            <ac:cxnSpMk id="210" creationId="{63922AC4-96E9-4E1C-B05E-A199B8BB9403}"/>
          </ac:cxnSpMkLst>
        </pc:cxnChg>
        <pc:cxnChg chg="del">
          <ac:chgData name="Vesa Juvonen" userId="c7243be1-99a3-4752-ab2a-0cf698cf8236" providerId="ADAL" clId="{308A4B3C-A405-42DB-AF85-D2078899C16D}" dt="2021-04-08T10:40:42.710" v="1440" actId="478"/>
          <ac:cxnSpMkLst>
            <pc:docMk/>
            <pc:sldMk cId="494186596" sldId="2076136269"/>
            <ac:cxnSpMk id="211" creationId="{245961D4-DC2D-4D4C-9089-3B6AED38FDD3}"/>
          </ac:cxnSpMkLst>
        </pc:cxnChg>
        <pc:cxnChg chg="del">
          <ac:chgData name="Vesa Juvonen" userId="c7243be1-99a3-4752-ab2a-0cf698cf8236" providerId="ADAL" clId="{308A4B3C-A405-42DB-AF85-D2078899C16D}" dt="2021-04-08T10:40:42.710" v="1440" actId="478"/>
          <ac:cxnSpMkLst>
            <pc:docMk/>
            <pc:sldMk cId="494186596" sldId="2076136269"/>
            <ac:cxnSpMk id="212" creationId="{32BFD264-A425-4F52-9096-03F54D7719CF}"/>
          </ac:cxnSpMkLst>
        </pc:cxnChg>
        <pc:cxnChg chg="del">
          <ac:chgData name="Vesa Juvonen" userId="c7243be1-99a3-4752-ab2a-0cf698cf8236" providerId="ADAL" clId="{308A4B3C-A405-42DB-AF85-D2078899C16D}" dt="2021-04-08T10:40:42.710" v="1440" actId="478"/>
          <ac:cxnSpMkLst>
            <pc:docMk/>
            <pc:sldMk cId="494186596" sldId="2076136269"/>
            <ac:cxnSpMk id="213" creationId="{52A7D631-D2B5-4D95-8A42-246ABEBFD042}"/>
          </ac:cxnSpMkLst>
        </pc:cxnChg>
        <pc:cxnChg chg="del">
          <ac:chgData name="Vesa Juvonen" userId="c7243be1-99a3-4752-ab2a-0cf698cf8236" providerId="ADAL" clId="{308A4B3C-A405-42DB-AF85-D2078899C16D}" dt="2021-04-08T10:40:42.710" v="1440" actId="478"/>
          <ac:cxnSpMkLst>
            <pc:docMk/>
            <pc:sldMk cId="494186596" sldId="2076136269"/>
            <ac:cxnSpMk id="214" creationId="{6200F7E1-EA57-447E-A289-DFDD511D35DD}"/>
          </ac:cxnSpMkLst>
        </pc:cxnChg>
        <pc:cxnChg chg="del">
          <ac:chgData name="Vesa Juvonen" userId="c7243be1-99a3-4752-ab2a-0cf698cf8236" providerId="ADAL" clId="{308A4B3C-A405-42DB-AF85-D2078899C16D}" dt="2021-04-08T10:40:42.710" v="1440" actId="478"/>
          <ac:cxnSpMkLst>
            <pc:docMk/>
            <pc:sldMk cId="494186596" sldId="2076136269"/>
            <ac:cxnSpMk id="215" creationId="{66E48E89-82D1-488B-889B-4488E871AB2B}"/>
          </ac:cxnSpMkLst>
        </pc:cxnChg>
        <pc:cxnChg chg="del">
          <ac:chgData name="Vesa Juvonen" userId="c7243be1-99a3-4752-ab2a-0cf698cf8236" providerId="ADAL" clId="{308A4B3C-A405-42DB-AF85-D2078899C16D}" dt="2021-04-08T10:40:42.710" v="1440" actId="478"/>
          <ac:cxnSpMkLst>
            <pc:docMk/>
            <pc:sldMk cId="494186596" sldId="2076136269"/>
            <ac:cxnSpMk id="216" creationId="{431ECE7C-885B-4F96-8E6A-121B2EF68686}"/>
          </ac:cxnSpMkLst>
        </pc:cxnChg>
        <pc:cxnChg chg="del">
          <ac:chgData name="Vesa Juvonen" userId="c7243be1-99a3-4752-ab2a-0cf698cf8236" providerId="ADAL" clId="{308A4B3C-A405-42DB-AF85-D2078899C16D}" dt="2021-04-08T10:40:42.710" v="1440" actId="478"/>
          <ac:cxnSpMkLst>
            <pc:docMk/>
            <pc:sldMk cId="494186596" sldId="2076136269"/>
            <ac:cxnSpMk id="217" creationId="{BC8BACB6-5419-42FA-B93E-51859A1658D9}"/>
          </ac:cxnSpMkLst>
        </pc:cxnChg>
        <pc:cxnChg chg="del">
          <ac:chgData name="Vesa Juvonen" userId="c7243be1-99a3-4752-ab2a-0cf698cf8236" providerId="ADAL" clId="{308A4B3C-A405-42DB-AF85-D2078899C16D}" dt="2021-04-08T10:40:42.710" v="1440" actId="478"/>
          <ac:cxnSpMkLst>
            <pc:docMk/>
            <pc:sldMk cId="494186596" sldId="2076136269"/>
            <ac:cxnSpMk id="218" creationId="{0EB119C8-782D-49F1-A2C3-172D42A9FDA6}"/>
          </ac:cxnSpMkLst>
        </pc:cxnChg>
        <pc:cxnChg chg="del">
          <ac:chgData name="Vesa Juvonen" userId="c7243be1-99a3-4752-ab2a-0cf698cf8236" providerId="ADAL" clId="{308A4B3C-A405-42DB-AF85-D2078899C16D}" dt="2021-04-08T10:40:42.710" v="1440" actId="478"/>
          <ac:cxnSpMkLst>
            <pc:docMk/>
            <pc:sldMk cId="494186596" sldId="2076136269"/>
            <ac:cxnSpMk id="219" creationId="{DA91C39D-4EC2-4C08-8B53-81C5B677FA65}"/>
          </ac:cxnSpMkLst>
        </pc:cxnChg>
        <pc:cxnChg chg="del">
          <ac:chgData name="Vesa Juvonen" userId="c7243be1-99a3-4752-ab2a-0cf698cf8236" providerId="ADAL" clId="{308A4B3C-A405-42DB-AF85-D2078899C16D}" dt="2021-04-08T10:40:42.710" v="1440" actId="478"/>
          <ac:cxnSpMkLst>
            <pc:docMk/>
            <pc:sldMk cId="494186596" sldId="2076136269"/>
            <ac:cxnSpMk id="220" creationId="{E58CBC10-7CCE-49C9-8F63-9F2860037D5A}"/>
          </ac:cxnSpMkLst>
        </pc:cxnChg>
        <pc:cxnChg chg="del">
          <ac:chgData name="Vesa Juvonen" userId="c7243be1-99a3-4752-ab2a-0cf698cf8236" providerId="ADAL" clId="{308A4B3C-A405-42DB-AF85-D2078899C16D}" dt="2021-04-08T10:40:42.710" v="1440" actId="478"/>
          <ac:cxnSpMkLst>
            <pc:docMk/>
            <pc:sldMk cId="494186596" sldId="2076136269"/>
            <ac:cxnSpMk id="221" creationId="{068E2A15-89DD-4650-A797-60EB60D5DB2F}"/>
          </ac:cxnSpMkLst>
        </pc:cxnChg>
        <pc:cxnChg chg="del">
          <ac:chgData name="Vesa Juvonen" userId="c7243be1-99a3-4752-ab2a-0cf698cf8236" providerId="ADAL" clId="{308A4B3C-A405-42DB-AF85-D2078899C16D}" dt="2021-04-08T10:40:42.710" v="1440" actId="478"/>
          <ac:cxnSpMkLst>
            <pc:docMk/>
            <pc:sldMk cId="494186596" sldId="2076136269"/>
            <ac:cxnSpMk id="222" creationId="{131D99DD-8642-4C42-9425-3D588CB23187}"/>
          </ac:cxnSpMkLst>
        </pc:cxnChg>
        <pc:cxnChg chg="del">
          <ac:chgData name="Vesa Juvonen" userId="c7243be1-99a3-4752-ab2a-0cf698cf8236" providerId="ADAL" clId="{308A4B3C-A405-42DB-AF85-D2078899C16D}" dt="2021-04-08T10:40:42.710" v="1440" actId="478"/>
          <ac:cxnSpMkLst>
            <pc:docMk/>
            <pc:sldMk cId="494186596" sldId="2076136269"/>
            <ac:cxnSpMk id="223" creationId="{9E3DD20A-03E1-4279-9985-4E009A7DC59A}"/>
          </ac:cxnSpMkLst>
        </pc:cxnChg>
        <pc:cxnChg chg="del">
          <ac:chgData name="Vesa Juvonen" userId="c7243be1-99a3-4752-ab2a-0cf698cf8236" providerId="ADAL" clId="{308A4B3C-A405-42DB-AF85-D2078899C16D}" dt="2021-04-08T10:40:42.710" v="1440" actId="478"/>
          <ac:cxnSpMkLst>
            <pc:docMk/>
            <pc:sldMk cId="494186596" sldId="2076136269"/>
            <ac:cxnSpMk id="224" creationId="{B1AC1926-4737-461A-9CE7-0D3C11F3B0C3}"/>
          </ac:cxnSpMkLst>
        </pc:cxnChg>
        <pc:cxnChg chg="del">
          <ac:chgData name="Vesa Juvonen" userId="c7243be1-99a3-4752-ab2a-0cf698cf8236" providerId="ADAL" clId="{308A4B3C-A405-42DB-AF85-D2078899C16D}" dt="2021-04-08T10:40:42.710" v="1440" actId="478"/>
          <ac:cxnSpMkLst>
            <pc:docMk/>
            <pc:sldMk cId="494186596" sldId="2076136269"/>
            <ac:cxnSpMk id="225" creationId="{FFA52814-A749-44F5-A20B-FDF5D1F9C32C}"/>
          </ac:cxnSpMkLst>
        </pc:cxnChg>
        <pc:cxnChg chg="del">
          <ac:chgData name="Vesa Juvonen" userId="c7243be1-99a3-4752-ab2a-0cf698cf8236" providerId="ADAL" clId="{308A4B3C-A405-42DB-AF85-D2078899C16D}" dt="2021-04-08T10:40:42.710" v="1440" actId="478"/>
          <ac:cxnSpMkLst>
            <pc:docMk/>
            <pc:sldMk cId="494186596" sldId="2076136269"/>
            <ac:cxnSpMk id="226" creationId="{645EDFD4-3EB6-49E7-A881-1DB6B8BDDE60}"/>
          </ac:cxnSpMkLst>
        </pc:cxnChg>
        <pc:cxnChg chg="del">
          <ac:chgData name="Vesa Juvonen" userId="c7243be1-99a3-4752-ab2a-0cf698cf8236" providerId="ADAL" clId="{308A4B3C-A405-42DB-AF85-D2078899C16D}" dt="2021-04-08T10:40:42.710" v="1440" actId="478"/>
          <ac:cxnSpMkLst>
            <pc:docMk/>
            <pc:sldMk cId="494186596" sldId="2076136269"/>
            <ac:cxnSpMk id="227" creationId="{A4412A62-D9C1-4175-B4E3-19C678A0A950}"/>
          </ac:cxnSpMkLst>
        </pc:cxnChg>
        <pc:cxnChg chg="del">
          <ac:chgData name="Vesa Juvonen" userId="c7243be1-99a3-4752-ab2a-0cf698cf8236" providerId="ADAL" clId="{308A4B3C-A405-42DB-AF85-D2078899C16D}" dt="2021-04-08T10:40:42.710" v="1440" actId="478"/>
          <ac:cxnSpMkLst>
            <pc:docMk/>
            <pc:sldMk cId="494186596" sldId="2076136269"/>
            <ac:cxnSpMk id="228" creationId="{E6D9794D-198D-46A5-80CE-B48DAA9AEC64}"/>
          </ac:cxnSpMkLst>
        </pc:cxnChg>
        <pc:cxnChg chg="del">
          <ac:chgData name="Vesa Juvonen" userId="c7243be1-99a3-4752-ab2a-0cf698cf8236" providerId="ADAL" clId="{308A4B3C-A405-42DB-AF85-D2078899C16D}" dt="2021-04-08T10:40:42.710" v="1440" actId="478"/>
          <ac:cxnSpMkLst>
            <pc:docMk/>
            <pc:sldMk cId="494186596" sldId="2076136269"/>
            <ac:cxnSpMk id="229" creationId="{906AEFDC-2F6E-4E89-B1DB-30601A78C134}"/>
          </ac:cxnSpMkLst>
        </pc:cxnChg>
        <pc:cxnChg chg="del">
          <ac:chgData name="Vesa Juvonen" userId="c7243be1-99a3-4752-ab2a-0cf698cf8236" providerId="ADAL" clId="{308A4B3C-A405-42DB-AF85-D2078899C16D}" dt="2021-04-08T10:40:42.710" v="1440" actId="478"/>
          <ac:cxnSpMkLst>
            <pc:docMk/>
            <pc:sldMk cId="494186596" sldId="2076136269"/>
            <ac:cxnSpMk id="231" creationId="{10AA6D81-3E0E-4C7C-9656-A4946FFB53C1}"/>
          </ac:cxnSpMkLst>
        </pc:cxnChg>
        <pc:cxnChg chg="del">
          <ac:chgData name="Vesa Juvonen" userId="c7243be1-99a3-4752-ab2a-0cf698cf8236" providerId="ADAL" clId="{308A4B3C-A405-42DB-AF85-D2078899C16D}" dt="2021-04-08T10:40:42.710" v="1440" actId="478"/>
          <ac:cxnSpMkLst>
            <pc:docMk/>
            <pc:sldMk cId="494186596" sldId="2076136269"/>
            <ac:cxnSpMk id="232" creationId="{88BA24AF-E1A1-4BA5-8317-EC9F9FF8FD88}"/>
          </ac:cxnSpMkLst>
        </pc:cxnChg>
        <pc:cxnChg chg="del">
          <ac:chgData name="Vesa Juvonen" userId="c7243be1-99a3-4752-ab2a-0cf698cf8236" providerId="ADAL" clId="{308A4B3C-A405-42DB-AF85-D2078899C16D}" dt="2021-04-08T10:40:42.710" v="1440" actId="478"/>
          <ac:cxnSpMkLst>
            <pc:docMk/>
            <pc:sldMk cId="494186596" sldId="2076136269"/>
            <ac:cxnSpMk id="233" creationId="{E6457ED7-DFDA-40C9-8BA2-050FF3FA7763}"/>
          </ac:cxnSpMkLst>
        </pc:cxnChg>
        <pc:cxnChg chg="del">
          <ac:chgData name="Vesa Juvonen" userId="c7243be1-99a3-4752-ab2a-0cf698cf8236" providerId="ADAL" clId="{308A4B3C-A405-42DB-AF85-D2078899C16D}" dt="2021-04-08T10:40:42.710" v="1440" actId="478"/>
          <ac:cxnSpMkLst>
            <pc:docMk/>
            <pc:sldMk cId="494186596" sldId="2076136269"/>
            <ac:cxnSpMk id="234" creationId="{CF3A23F5-2B3F-4A8E-B90C-BE888257FF6E}"/>
          </ac:cxnSpMkLst>
        </pc:cxnChg>
        <pc:cxnChg chg="add del mod">
          <ac:chgData name="Vesa Juvonen" userId="c7243be1-99a3-4752-ab2a-0cf698cf8236" providerId="ADAL" clId="{308A4B3C-A405-42DB-AF85-D2078899C16D}" dt="2021-04-08T10:40:53.286" v="1442" actId="21"/>
          <ac:cxnSpMkLst>
            <pc:docMk/>
            <pc:sldMk cId="494186596" sldId="2076136269"/>
            <ac:cxnSpMk id="236" creationId="{EA99D4A9-1D96-4919-9C1A-DEF22C2425D5}"/>
          </ac:cxnSpMkLst>
        </pc:cxnChg>
        <pc:cxnChg chg="del">
          <ac:chgData name="Vesa Juvonen" userId="c7243be1-99a3-4752-ab2a-0cf698cf8236" providerId="ADAL" clId="{308A4B3C-A405-42DB-AF85-D2078899C16D}" dt="2021-04-08T10:40:42.710" v="1440" actId="478"/>
          <ac:cxnSpMkLst>
            <pc:docMk/>
            <pc:sldMk cId="494186596" sldId="2076136269"/>
            <ac:cxnSpMk id="237" creationId="{FF22424C-94A9-4F6D-BF17-CB8E1255F1FF}"/>
          </ac:cxnSpMkLst>
        </pc:cxnChg>
        <pc:cxnChg chg="del">
          <ac:chgData name="Vesa Juvonen" userId="c7243be1-99a3-4752-ab2a-0cf698cf8236" providerId="ADAL" clId="{308A4B3C-A405-42DB-AF85-D2078899C16D}" dt="2021-04-08T10:40:42.710" v="1440" actId="478"/>
          <ac:cxnSpMkLst>
            <pc:docMk/>
            <pc:sldMk cId="494186596" sldId="2076136269"/>
            <ac:cxnSpMk id="239" creationId="{E70ED53D-29B4-4E7A-B833-75B5F98F4958}"/>
          </ac:cxnSpMkLst>
        </pc:cxnChg>
        <pc:cxnChg chg="del">
          <ac:chgData name="Vesa Juvonen" userId="c7243be1-99a3-4752-ab2a-0cf698cf8236" providerId="ADAL" clId="{308A4B3C-A405-42DB-AF85-D2078899C16D}" dt="2021-04-08T10:40:42.710" v="1440" actId="478"/>
          <ac:cxnSpMkLst>
            <pc:docMk/>
            <pc:sldMk cId="494186596" sldId="2076136269"/>
            <ac:cxnSpMk id="248" creationId="{EEA6F6C9-2FED-4523-AEC7-5C915D41D82F}"/>
          </ac:cxnSpMkLst>
        </pc:cxnChg>
        <pc:cxnChg chg="del">
          <ac:chgData name="Vesa Juvonen" userId="c7243be1-99a3-4752-ab2a-0cf698cf8236" providerId="ADAL" clId="{308A4B3C-A405-42DB-AF85-D2078899C16D}" dt="2021-04-08T10:40:42.710" v="1440" actId="478"/>
          <ac:cxnSpMkLst>
            <pc:docMk/>
            <pc:sldMk cId="494186596" sldId="2076136269"/>
            <ac:cxnSpMk id="249" creationId="{C800225C-CF12-40B4-ABB0-701B72048C73}"/>
          </ac:cxnSpMkLst>
        </pc:cxnChg>
        <pc:cxnChg chg="del">
          <ac:chgData name="Vesa Juvonen" userId="c7243be1-99a3-4752-ab2a-0cf698cf8236" providerId="ADAL" clId="{308A4B3C-A405-42DB-AF85-D2078899C16D}" dt="2021-04-08T10:40:42.710" v="1440" actId="478"/>
          <ac:cxnSpMkLst>
            <pc:docMk/>
            <pc:sldMk cId="494186596" sldId="2076136269"/>
            <ac:cxnSpMk id="257" creationId="{F4944566-4C55-4549-B062-958FBC89F5FD}"/>
          </ac:cxnSpMkLst>
        </pc:cxnChg>
        <pc:cxnChg chg="del">
          <ac:chgData name="Vesa Juvonen" userId="c7243be1-99a3-4752-ab2a-0cf698cf8236" providerId="ADAL" clId="{308A4B3C-A405-42DB-AF85-D2078899C16D}" dt="2021-04-08T10:40:42.710" v="1440" actId="478"/>
          <ac:cxnSpMkLst>
            <pc:docMk/>
            <pc:sldMk cId="494186596" sldId="2076136269"/>
            <ac:cxnSpMk id="259" creationId="{047C1C16-7FD2-4CED-A3A3-36A92A8CCDCC}"/>
          </ac:cxnSpMkLst>
        </pc:cxnChg>
        <pc:cxnChg chg="add del mod">
          <ac:chgData name="Vesa Juvonen" userId="c7243be1-99a3-4752-ab2a-0cf698cf8236" providerId="ADAL" clId="{308A4B3C-A405-42DB-AF85-D2078899C16D}" dt="2021-04-08T10:40:53.286" v="1442" actId="21"/>
          <ac:cxnSpMkLst>
            <pc:docMk/>
            <pc:sldMk cId="494186596" sldId="2076136269"/>
            <ac:cxnSpMk id="289" creationId="{8C5BBBF4-2271-4F00-808E-5A4D08135A9A}"/>
          </ac:cxnSpMkLst>
        </pc:cxnChg>
        <pc:cxnChg chg="add del mod">
          <ac:chgData name="Vesa Juvonen" userId="c7243be1-99a3-4752-ab2a-0cf698cf8236" providerId="ADAL" clId="{308A4B3C-A405-42DB-AF85-D2078899C16D}" dt="2021-04-08T10:40:53.286" v="1442" actId="21"/>
          <ac:cxnSpMkLst>
            <pc:docMk/>
            <pc:sldMk cId="494186596" sldId="2076136269"/>
            <ac:cxnSpMk id="304" creationId="{52D2B531-17D7-45BF-BFBC-77A5FE4B7C97}"/>
          </ac:cxnSpMkLst>
        </pc:cxnChg>
        <pc:cxnChg chg="add del mod">
          <ac:chgData name="Vesa Juvonen" userId="c7243be1-99a3-4752-ab2a-0cf698cf8236" providerId="ADAL" clId="{308A4B3C-A405-42DB-AF85-D2078899C16D}" dt="2021-04-08T10:40:53.286" v="1442" actId="21"/>
          <ac:cxnSpMkLst>
            <pc:docMk/>
            <pc:sldMk cId="494186596" sldId="2076136269"/>
            <ac:cxnSpMk id="305" creationId="{AE05AB8B-F584-45B6-87EA-D2B586821BD5}"/>
          </ac:cxnSpMkLst>
        </pc:cxnChg>
        <pc:cxnChg chg="add del mod">
          <ac:chgData name="Vesa Juvonen" userId="c7243be1-99a3-4752-ab2a-0cf698cf8236" providerId="ADAL" clId="{308A4B3C-A405-42DB-AF85-D2078899C16D}" dt="2021-04-08T10:40:53.286" v="1442" actId="21"/>
          <ac:cxnSpMkLst>
            <pc:docMk/>
            <pc:sldMk cId="494186596" sldId="2076136269"/>
            <ac:cxnSpMk id="306" creationId="{C8CFB5BA-DB1E-420E-92B9-EA10320452B8}"/>
          </ac:cxnSpMkLst>
        </pc:cxnChg>
        <pc:cxnChg chg="add del mod">
          <ac:chgData name="Vesa Juvonen" userId="c7243be1-99a3-4752-ab2a-0cf698cf8236" providerId="ADAL" clId="{308A4B3C-A405-42DB-AF85-D2078899C16D}" dt="2021-04-08T10:40:53.286" v="1442" actId="21"/>
          <ac:cxnSpMkLst>
            <pc:docMk/>
            <pc:sldMk cId="494186596" sldId="2076136269"/>
            <ac:cxnSpMk id="307" creationId="{032C5BE2-955D-4B99-8B73-7CDEFDF69A0C}"/>
          </ac:cxnSpMkLst>
        </pc:cxnChg>
        <pc:cxnChg chg="add del mod">
          <ac:chgData name="Vesa Juvonen" userId="c7243be1-99a3-4752-ab2a-0cf698cf8236" providerId="ADAL" clId="{308A4B3C-A405-42DB-AF85-D2078899C16D}" dt="2021-04-08T10:40:53.286" v="1442" actId="21"/>
          <ac:cxnSpMkLst>
            <pc:docMk/>
            <pc:sldMk cId="494186596" sldId="2076136269"/>
            <ac:cxnSpMk id="308" creationId="{8DD71E17-9C71-403C-BCC2-6DB1AE009AC4}"/>
          </ac:cxnSpMkLst>
        </pc:cxnChg>
        <pc:cxnChg chg="add del mod">
          <ac:chgData name="Vesa Juvonen" userId="c7243be1-99a3-4752-ab2a-0cf698cf8236" providerId="ADAL" clId="{308A4B3C-A405-42DB-AF85-D2078899C16D}" dt="2021-04-08T10:40:53.286" v="1442" actId="21"/>
          <ac:cxnSpMkLst>
            <pc:docMk/>
            <pc:sldMk cId="494186596" sldId="2076136269"/>
            <ac:cxnSpMk id="309" creationId="{4CAC83F8-9141-42EE-BBAF-FF60B981A9AF}"/>
          </ac:cxnSpMkLst>
        </pc:cxnChg>
        <pc:cxnChg chg="add del mod">
          <ac:chgData name="Vesa Juvonen" userId="c7243be1-99a3-4752-ab2a-0cf698cf8236" providerId="ADAL" clId="{308A4B3C-A405-42DB-AF85-D2078899C16D}" dt="2021-04-08T10:40:53.286" v="1442" actId="21"/>
          <ac:cxnSpMkLst>
            <pc:docMk/>
            <pc:sldMk cId="494186596" sldId="2076136269"/>
            <ac:cxnSpMk id="310" creationId="{C291F665-9404-418A-AFD5-3F63A880DD5F}"/>
          </ac:cxnSpMkLst>
        </pc:cxnChg>
        <pc:cxnChg chg="add del mod">
          <ac:chgData name="Vesa Juvonen" userId="c7243be1-99a3-4752-ab2a-0cf698cf8236" providerId="ADAL" clId="{308A4B3C-A405-42DB-AF85-D2078899C16D}" dt="2021-04-08T10:40:53.286" v="1442" actId="21"/>
          <ac:cxnSpMkLst>
            <pc:docMk/>
            <pc:sldMk cId="494186596" sldId="2076136269"/>
            <ac:cxnSpMk id="311" creationId="{928DC450-D209-4255-931D-8B0B80902862}"/>
          </ac:cxnSpMkLst>
        </pc:cxnChg>
        <pc:cxnChg chg="add del mod">
          <ac:chgData name="Vesa Juvonen" userId="c7243be1-99a3-4752-ab2a-0cf698cf8236" providerId="ADAL" clId="{308A4B3C-A405-42DB-AF85-D2078899C16D}" dt="2021-04-08T10:40:53.286" v="1442" actId="21"/>
          <ac:cxnSpMkLst>
            <pc:docMk/>
            <pc:sldMk cId="494186596" sldId="2076136269"/>
            <ac:cxnSpMk id="312" creationId="{B2BDE73F-21BD-404D-9DC7-898437675FB5}"/>
          </ac:cxnSpMkLst>
        </pc:cxnChg>
        <pc:cxnChg chg="add del mod">
          <ac:chgData name="Vesa Juvonen" userId="c7243be1-99a3-4752-ab2a-0cf698cf8236" providerId="ADAL" clId="{308A4B3C-A405-42DB-AF85-D2078899C16D}" dt="2021-04-08T10:40:53.286" v="1442" actId="21"/>
          <ac:cxnSpMkLst>
            <pc:docMk/>
            <pc:sldMk cId="494186596" sldId="2076136269"/>
            <ac:cxnSpMk id="313" creationId="{CB526BEF-3D8D-4576-B2A0-A874B4BBB00B}"/>
          </ac:cxnSpMkLst>
        </pc:cxnChg>
        <pc:cxnChg chg="add del mod">
          <ac:chgData name="Vesa Juvonen" userId="c7243be1-99a3-4752-ab2a-0cf698cf8236" providerId="ADAL" clId="{308A4B3C-A405-42DB-AF85-D2078899C16D}" dt="2021-04-08T10:40:53.286" v="1442" actId="21"/>
          <ac:cxnSpMkLst>
            <pc:docMk/>
            <pc:sldMk cId="494186596" sldId="2076136269"/>
            <ac:cxnSpMk id="314" creationId="{BB535F6F-D3D1-4D60-AA6E-1C4860E138D5}"/>
          </ac:cxnSpMkLst>
        </pc:cxnChg>
        <pc:cxnChg chg="add del mod">
          <ac:chgData name="Vesa Juvonen" userId="c7243be1-99a3-4752-ab2a-0cf698cf8236" providerId="ADAL" clId="{308A4B3C-A405-42DB-AF85-D2078899C16D}" dt="2021-04-08T10:40:53.286" v="1442" actId="21"/>
          <ac:cxnSpMkLst>
            <pc:docMk/>
            <pc:sldMk cId="494186596" sldId="2076136269"/>
            <ac:cxnSpMk id="315" creationId="{167A0287-0909-477C-96FD-7B74B48C40F0}"/>
          </ac:cxnSpMkLst>
        </pc:cxnChg>
        <pc:cxnChg chg="add del mod">
          <ac:chgData name="Vesa Juvonen" userId="c7243be1-99a3-4752-ab2a-0cf698cf8236" providerId="ADAL" clId="{308A4B3C-A405-42DB-AF85-D2078899C16D}" dt="2021-04-08T10:40:53.286" v="1442" actId="21"/>
          <ac:cxnSpMkLst>
            <pc:docMk/>
            <pc:sldMk cId="494186596" sldId="2076136269"/>
            <ac:cxnSpMk id="316" creationId="{9BD44DD2-BE3A-4544-AF01-3B38F3884079}"/>
          </ac:cxnSpMkLst>
        </pc:cxnChg>
        <pc:cxnChg chg="add del mod">
          <ac:chgData name="Vesa Juvonen" userId="c7243be1-99a3-4752-ab2a-0cf698cf8236" providerId="ADAL" clId="{308A4B3C-A405-42DB-AF85-D2078899C16D}" dt="2021-04-08T10:40:53.286" v="1442" actId="21"/>
          <ac:cxnSpMkLst>
            <pc:docMk/>
            <pc:sldMk cId="494186596" sldId="2076136269"/>
            <ac:cxnSpMk id="317" creationId="{5233C896-449C-4C95-B675-39916E93B58C}"/>
          </ac:cxnSpMkLst>
        </pc:cxnChg>
        <pc:cxnChg chg="add del mod">
          <ac:chgData name="Vesa Juvonen" userId="c7243be1-99a3-4752-ab2a-0cf698cf8236" providerId="ADAL" clId="{308A4B3C-A405-42DB-AF85-D2078899C16D}" dt="2021-04-08T10:40:53.286" v="1442" actId="21"/>
          <ac:cxnSpMkLst>
            <pc:docMk/>
            <pc:sldMk cId="494186596" sldId="2076136269"/>
            <ac:cxnSpMk id="319" creationId="{BFEAAD70-934B-47CE-A77B-1F4CE50A03B4}"/>
          </ac:cxnSpMkLst>
        </pc:cxnChg>
        <pc:cxnChg chg="add del mod">
          <ac:chgData name="Vesa Juvonen" userId="c7243be1-99a3-4752-ab2a-0cf698cf8236" providerId="ADAL" clId="{308A4B3C-A405-42DB-AF85-D2078899C16D}" dt="2021-04-08T10:40:53.286" v="1442" actId="21"/>
          <ac:cxnSpMkLst>
            <pc:docMk/>
            <pc:sldMk cId="494186596" sldId="2076136269"/>
            <ac:cxnSpMk id="322" creationId="{AF9E0945-16AD-44B5-B865-1BF265319C82}"/>
          </ac:cxnSpMkLst>
        </pc:cxnChg>
        <pc:cxnChg chg="add del mod">
          <ac:chgData name="Vesa Juvonen" userId="c7243be1-99a3-4752-ab2a-0cf698cf8236" providerId="ADAL" clId="{308A4B3C-A405-42DB-AF85-D2078899C16D}" dt="2021-04-08T10:40:53.286" v="1442" actId="21"/>
          <ac:cxnSpMkLst>
            <pc:docMk/>
            <pc:sldMk cId="494186596" sldId="2076136269"/>
            <ac:cxnSpMk id="323" creationId="{9A1182E3-0ECB-41CD-8091-5576EFA7CEA8}"/>
          </ac:cxnSpMkLst>
        </pc:cxnChg>
        <pc:cxnChg chg="add del mod">
          <ac:chgData name="Vesa Juvonen" userId="c7243be1-99a3-4752-ab2a-0cf698cf8236" providerId="ADAL" clId="{308A4B3C-A405-42DB-AF85-D2078899C16D}" dt="2021-04-08T10:40:53.286" v="1442" actId="21"/>
          <ac:cxnSpMkLst>
            <pc:docMk/>
            <pc:sldMk cId="494186596" sldId="2076136269"/>
            <ac:cxnSpMk id="324" creationId="{B071F248-4C40-4149-AE77-68973734C819}"/>
          </ac:cxnSpMkLst>
        </pc:cxnChg>
        <pc:cxnChg chg="add del mod">
          <ac:chgData name="Vesa Juvonen" userId="c7243be1-99a3-4752-ab2a-0cf698cf8236" providerId="ADAL" clId="{308A4B3C-A405-42DB-AF85-D2078899C16D}" dt="2021-04-08T10:40:53.286" v="1442" actId="21"/>
          <ac:cxnSpMkLst>
            <pc:docMk/>
            <pc:sldMk cId="494186596" sldId="2076136269"/>
            <ac:cxnSpMk id="325" creationId="{C898FC40-F975-437A-83B9-2DBB82EDC18F}"/>
          </ac:cxnSpMkLst>
        </pc:cxnChg>
        <pc:cxnChg chg="add del mod">
          <ac:chgData name="Vesa Juvonen" userId="c7243be1-99a3-4752-ab2a-0cf698cf8236" providerId="ADAL" clId="{308A4B3C-A405-42DB-AF85-D2078899C16D}" dt="2021-04-08T10:40:53.286" v="1442" actId="21"/>
          <ac:cxnSpMkLst>
            <pc:docMk/>
            <pc:sldMk cId="494186596" sldId="2076136269"/>
            <ac:cxnSpMk id="329" creationId="{02F8805F-325A-4070-B613-32DEBE32DCE5}"/>
          </ac:cxnSpMkLst>
        </pc:cxnChg>
        <pc:cxnChg chg="add del mod">
          <ac:chgData name="Vesa Juvonen" userId="c7243be1-99a3-4752-ab2a-0cf698cf8236" providerId="ADAL" clId="{308A4B3C-A405-42DB-AF85-D2078899C16D}" dt="2021-04-08T10:40:53.286" v="1442" actId="21"/>
          <ac:cxnSpMkLst>
            <pc:docMk/>
            <pc:sldMk cId="494186596" sldId="2076136269"/>
            <ac:cxnSpMk id="331" creationId="{0FA63946-DC48-4611-9C98-ABAAA3741DF2}"/>
          </ac:cxnSpMkLst>
        </pc:cxnChg>
        <pc:cxnChg chg="add del mod">
          <ac:chgData name="Vesa Juvonen" userId="c7243be1-99a3-4752-ab2a-0cf698cf8236" providerId="ADAL" clId="{308A4B3C-A405-42DB-AF85-D2078899C16D}" dt="2021-04-08T10:40:53.286" v="1442" actId="21"/>
          <ac:cxnSpMkLst>
            <pc:docMk/>
            <pc:sldMk cId="494186596" sldId="2076136269"/>
            <ac:cxnSpMk id="333" creationId="{27770D17-D16F-4880-A9D8-DF711C2972DF}"/>
          </ac:cxnSpMkLst>
        </pc:cxnChg>
        <pc:cxnChg chg="add del mod">
          <ac:chgData name="Vesa Juvonen" userId="c7243be1-99a3-4752-ab2a-0cf698cf8236" providerId="ADAL" clId="{308A4B3C-A405-42DB-AF85-D2078899C16D}" dt="2021-04-08T10:40:53.286" v="1442" actId="21"/>
          <ac:cxnSpMkLst>
            <pc:docMk/>
            <pc:sldMk cId="494186596" sldId="2076136269"/>
            <ac:cxnSpMk id="335" creationId="{70BD73A6-968B-48E3-ABD6-101512309439}"/>
          </ac:cxnSpMkLst>
        </pc:cxnChg>
        <pc:cxnChg chg="add del mod">
          <ac:chgData name="Vesa Juvonen" userId="c7243be1-99a3-4752-ab2a-0cf698cf8236" providerId="ADAL" clId="{308A4B3C-A405-42DB-AF85-D2078899C16D}" dt="2021-04-08T10:40:53.286" v="1442" actId="21"/>
          <ac:cxnSpMkLst>
            <pc:docMk/>
            <pc:sldMk cId="494186596" sldId="2076136269"/>
            <ac:cxnSpMk id="340" creationId="{41864CD7-6591-433E-B9C1-F193BF33C72E}"/>
          </ac:cxnSpMkLst>
        </pc:cxnChg>
        <pc:cxnChg chg="add del mod">
          <ac:chgData name="Vesa Juvonen" userId="c7243be1-99a3-4752-ab2a-0cf698cf8236" providerId="ADAL" clId="{308A4B3C-A405-42DB-AF85-D2078899C16D}" dt="2021-04-08T10:40:53.286" v="1442" actId="21"/>
          <ac:cxnSpMkLst>
            <pc:docMk/>
            <pc:sldMk cId="494186596" sldId="2076136269"/>
            <ac:cxnSpMk id="341" creationId="{F82D4284-215C-4F4A-92A6-B25F455BAAE5}"/>
          </ac:cxnSpMkLst>
        </pc:cxnChg>
        <pc:cxnChg chg="add del mod">
          <ac:chgData name="Vesa Juvonen" userId="c7243be1-99a3-4752-ab2a-0cf698cf8236" providerId="ADAL" clId="{308A4B3C-A405-42DB-AF85-D2078899C16D}" dt="2021-04-08T10:40:53.286" v="1442" actId="21"/>
          <ac:cxnSpMkLst>
            <pc:docMk/>
            <pc:sldMk cId="494186596" sldId="2076136269"/>
            <ac:cxnSpMk id="343" creationId="{2280CF53-1B8A-49C8-A57F-37742BC440A7}"/>
          </ac:cxnSpMkLst>
        </pc:cxnChg>
        <pc:cxnChg chg="add del mod">
          <ac:chgData name="Vesa Juvonen" userId="c7243be1-99a3-4752-ab2a-0cf698cf8236" providerId="ADAL" clId="{308A4B3C-A405-42DB-AF85-D2078899C16D}" dt="2021-04-08T10:40:53.286" v="1442" actId="21"/>
          <ac:cxnSpMkLst>
            <pc:docMk/>
            <pc:sldMk cId="494186596" sldId="2076136269"/>
            <ac:cxnSpMk id="345" creationId="{56AD5AE7-D0FD-4B34-A1A5-3A921BEC2D52}"/>
          </ac:cxnSpMkLst>
        </pc:cxnChg>
        <pc:cxnChg chg="add del mod">
          <ac:chgData name="Vesa Juvonen" userId="c7243be1-99a3-4752-ab2a-0cf698cf8236" providerId="ADAL" clId="{308A4B3C-A405-42DB-AF85-D2078899C16D}" dt="2021-04-08T10:40:53.286" v="1442" actId="21"/>
          <ac:cxnSpMkLst>
            <pc:docMk/>
            <pc:sldMk cId="494186596" sldId="2076136269"/>
            <ac:cxnSpMk id="346" creationId="{4D1A3BD8-E8F4-4893-917A-CE7FDB78D2C8}"/>
          </ac:cxnSpMkLst>
        </pc:cxnChg>
        <pc:cxnChg chg="add del mod">
          <ac:chgData name="Vesa Juvonen" userId="c7243be1-99a3-4752-ab2a-0cf698cf8236" providerId="ADAL" clId="{308A4B3C-A405-42DB-AF85-D2078899C16D}" dt="2021-04-08T10:40:53.286" v="1442" actId="21"/>
          <ac:cxnSpMkLst>
            <pc:docMk/>
            <pc:sldMk cId="494186596" sldId="2076136269"/>
            <ac:cxnSpMk id="349" creationId="{ED6D872E-40D5-4D33-9C23-A242714518E8}"/>
          </ac:cxnSpMkLst>
        </pc:cxnChg>
        <pc:cxnChg chg="add del mod">
          <ac:chgData name="Vesa Juvonen" userId="c7243be1-99a3-4752-ab2a-0cf698cf8236" providerId="ADAL" clId="{308A4B3C-A405-42DB-AF85-D2078899C16D}" dt="2021-04-08T10:40:53.286" v="1442" actId="21"/>
          <ac:cxnSpMkLst>
            <pc:docMk/>
            <pc:sldMk cId="494186596" sldId="2076136269"/>
            <ac:cxnSpMk id="351" creationId="{5F75C0E7-9DBA-4CF2-9B0A-AA593A221C24}"/>
          </ac:cxnSpMkLst>
        </pc:cxnChg>
        <pc:cxnChg chg="add del mod">
          <ac:chgData name="Vesa Juvonen" userId="c7243be1-99a3-4752-ab2a-0cf698cf8236" providerId="ADAL" clId="{308A4B3C-A405-42DB-AF85-D2078899C16D}" dt="2021-04-08T10:40:53.286" v="1442" actId="21"/>
          <ac:cxnSpMkLst>
            <pc:docMk/>
            <pc:sldMk cId="494186596" sldId="2076136269"/>
            <ac:cxnSpMk id="352" creationId="{AB5D5189-5F8B-4CAF-B427-910A35B43004}"/>
          </ac:cxnSpMkLst>
        </pc:cxnChg>
        <pc:cxnChg chg="add del mod">
          <ac:chgData name="Vesa Juvonen" userId="c7243be1-99a3-4752-ab2a-0cf698cf8236" providerId="ADAL" clId="{308A4B3C-A405-42DB-AF85-D2078899C16D}" dt="2021-04-08T10:40:53.286" v="1442" actId="21"/>
          <ac:cxnSpMkLst>
            <pc:docMk/>
            <pc:sldMk cId="494186596" sldId="2076136269"/>
            <ac:cxnSpMk id="355" creationId="{756FE40B-7C50-4DA4-A14F-692FFE066B6F}"/>
          </ac:cxnSpMkLst>
        </pc:cxnChg>
        <pc:cxnChg chg="add del mod">
          <ac:chgData name="Vesa Juvonen" userId="c7243be1-99a3-4752-ab2a-0cf698cf8236" providerId="ADAL" clId="{308A4B3C-A405-42DB-AF85-D2078899C16D}" dt="2021-04-08T10:40:53.286" v="1442" actId="21"/>
          <ac:cxnSpMkLst>
            <pc:docMk/>
            <pc:sldMk cId="494186596" sldId="2076136269"/>
            <ac:cxnSpMk id="359" creationId="{D9283165-11BE-42BC-8037-0B5511AF65DB}"/>
          </ac:cxnSpMkLst>
        </pc:cxnChg>
        <pc:cxnChg chg="add del mod">
          <ac:chgData name="Vesa Juvonen" userId="c7243be1-99a3-4752-ab2a-0cf698cf8236" providerId="ADAL" clId="{308A4B3C-A405-42DB-AF85-D2078899C16D}" dt="2021-04-08T10:40:53.286" v="1442" actId="21"/>
          <ac:cxnSpMkLst>
            <pc:docMk/>
            <pc:sldMk cId="494186596" sldId="2076136269"/>
            <ac:cxnSpMk id="362" creationId="{DADF8E9C-C237-4D52-9E08-7D895F5C30AE}"/>
          </ac:cxnSpMkLst>
        </pc:cxnChg>
        <pc:cxnChg chg="add del mod">
          <ac:chgData name="Vesa Juvonen" userId="c7243be1-99a3-4752-ab2a-0cf698cf8236" providerId="ADAL" clId="{308A4B3C-A405-42DB-AF85-D2078899C16D}" dt="2021-04-08T10:40:53.286" v="1442" actId="21"/>
          <ac:cxnSpMkLst>
            <pc:docMk/>
            <pc:sldMk cId="494186596" sldId="2076136269"/>
            <ac:cxnSpMk id="373" creationId="{226FEA32-DC4A-41DB-A8EA-98F23B4604D1}"/>
          </ac:cxnSpMkLst>
        </pc:cxnChg>
        <pc:cxnChg chg="add del mod">
          <ac:chgData name="Vesa Juvonen" userId="c7243be1-99a3-4752-ab2a-0cf698cf8236" providerId="ADAL" clId="{308A4B3C-A405-42DB-AF85-D2078899C16D}" dt="2021-04-08T10:40:53.286" v="1442" actId="21"/>
          <ac:cxnSpMkLst>
            <pc:docMk/>
            <pc:sldMk cId="494186596" sldId="2076136269"/>
            <ac:cxnSpMk id="374" creationId="{926DF376-20B3-42A5-A52F-B34F8B795ADF}"/>
          </ac:cxnSpMkLst>
        </pc:cxnChg>
        <pc:cxnChg chg="add del mod">
          <ac:chgData name="Vesa Juvonen" userId="c7243be1-99a3-4752-ab2a-0cf698cf8236" providerId="ADAL" clId="{308A4B3C-A405-42DB-AF85-D2078899C16D}" dt="2021-04-08T10:40:53.286" v="1442" actId="21"/>
          <ac:cxnSpMkLst>
            <pc:docMk/>
            <pc:sldMk cId="494186596" sldId="2076136269"/>
            <ac:cxnSpMk id="375" creationId="{30CAC995-C2A6-44D1-8FF5-4C73EF38F55B}"/>
          </ac:cxnSpMkLst>
        </pc:cxnChg>
        <pc:cxnChg chg="add del mod">
          <ac:chgData name="Vesa Juvonen" userId="c7243be1-99a3-4752-ab2a-0cf698cf8236" providerId="ADAL" clId="{308A4B3C-A405-42DB-AF85-D2078899C16D}" dt="2021-04-08T10:40:53.286" v="1442" actId="21"/>
          <ac:cxnSpMkLst>
            <pc:docMk/>
            <pc:sldMk cId="494186596" sldId="2076136269"/>
            <ac:cxnSpMk id="379" creationId="{35EF65F5-FAB2-4A85-9900-5E8D3F97FE7C}"/>
          </ac:cxnSpMkLst>
        </pc:cxnChg>
        <pc:cxnChg chg="add del mod">
          <ac:chgData name="Vesa Juvonen" userId="c7243be1-99a3-4752-ab2a-0cf698cf8236" providerId="ADAL" clId="{308A4B3C-A405-42DB-AF85-D2078899C16D}" dt="2021-04-08T10:40:53.286" v="1442" actId="21"/>
          <ac:cxnSpMkLst>
            <pc:docMk/>
            <pc:sldMk cId="494186596" sldId="2076136269"/>
            <ac:cxnSpMk id="380" creationId="{B45C7708-BD20-49A2-85A0-DE4C00ECD685}"/>
          </ac:cxnSpMkLst>
        </pc:cxnChg>
        <pc:cxnChg chg="add del mod">
          <ac:chgData name="Vesa Juvonen" userId="c7243be1-99a3-4752-ab2a-0cf698cf8236" providerId="ADAL" clId="{308A4B3C-A405-42DB-AF85-D2078899C16D}" dt="2021-04-08T10:40:53.286" v="1442" actId="21"/>
          <ac:cxnSpMkLst>
            <pc:docMk/>
            <pc:sldMk cId="494186596" sldId="2076136269"/>
            <ac:cxnSpMk id="381" creationId="{4A0965F4-0065-48A0-B815-C8DB96A24B3A}"/>
          </ac:cxnSpMkLst>
        </pc:cxnChg>
        <pc:cxnChg chg="add del mod">
          <ac:chgData name="Vesa Juvonen" userId="c7243be1-99a3-4752-ab2a-0cf698cf8236" providerId="ADAL" clId="{308A4B3C-A405-42DB-AF85-D2078899C16D}" dt="2021-04-08T10:40:53.286" v="1442" actId="21"/>
          <ac:cxnSpMkLst>
            <pc:docMk/>
            <pc:sldMk cId="494186596" sldId="2076136269"/>
            <ac:cxnSpMk id="382" creationId="{0ACD9C36-D37F-409E-9C27-E5379614DB6F}"/>
          </ac:cxnSpMkLst>
        </pc:cxnChg>
        <pc:cxnChg chg="add del mod">
          <ac:chgData name="Vesa Juvonen" userId="c7243be1-99a3-4752-ab2a-0cf698cf8236" providerId="ADAL" clId="{308A4B3C-A405-42DB-AF85-D2078899C16D}" dt="2021-04-08T10:40:53.286" v="1442" actId="21"/>
          <ac:cxnSpMkLst>
            <pc:docMk/>
            <pc:sldMk cId="494186596" sldId="2076136269"/>
            <ac:cxnSpMk id="383" creationId="{0CEF40E8-3433-4B0C-8F07-8B8A402F411D}"/>
          </ac:cxnSpMkLst>
        </pc:cxnChg>
        <pc:cxnChg chg="add del mod">
          <ac:chgData name="Vesa Juvonen" userId="c7243be1-99a3-4752-ab2a-0cf698cf8236" providerId="ADAL" clId="{308A4B3C-A405-42DB-AF85-D2078899C16D}" dt="2021-04-08T10:40:53.286" v="1442" actId="21"/>
          <ac:cxnSpMkLst>
            <pc:docMk/>
            <pc:sldMk cId="494186596" sldId="2076136269"/>
            <ac:cxnSpMk id="384" creationId="{81669717-A282-4439-86BD-5E3FDC974339}"/>
          </ac:cxnSpMkLst>
        </pc:cxnChg>
        <pc:cxnChg chg="add del mod">
          <ac:chgData name="Vesa Juvonen" userId="c7243be1-99a3-4752-ab2a-0cf698cf8236" providerId="ADAL" clId="{308A4B3C-A405-42DB-AF85-D2078899C16D}" dt="2021-04-08T10:40:53.286" v="1442" actId="21"/>
          <ac:cxnSpMkLst>
            <pc:docMk/>
            <pc:sldMk cId="494186596" sldId="2076136269"/>
            <ac:cxnSpMk id="385" creationId="{43CD8D14-FD16-4C7F-BE20-38D3CC6AD0CB}"/>
          </ac:cxnSpMkLst>
        </pc:cxnChg>
        <pc:cxnChg chg="add del mod">
          <ac:chgData name="Vesa Juvonen" userId="c7243be1-99a3-4752-ab2a-0cf698cf8236" providerId="ADAL" clId="{308A4B3C-A405-42DB-AF85-D2078899C16D}" dt="2021-04-08T10:40:53.286" v="1442" actId="21"/>
          <ac:cxnSpMkLst>
            <pc:docMk/>
            <pc:sldMk cId="494186596" sldId="2076136269"/>
            <ac:cxnSpMk id="386" creationId="{644C8318-2EBE-400F-BD30-09FBF2E19021}"/>
          </ac:cxnSpMkLst>
        </pc:cxnChg>
        <pc:cxnChg chg="add del mod">
          <ac:chgData name="Vesa Juvonen" userId="c7243be1-99a3-4752-ab2a-0cf698cf8236" providerId="ADAL" clId="{308A4B3C-A405-42DB-AF85-D2078899C16D}" dt="2021-04-08T10:40:53.286" v="1442" actId="21"/>
          <ac:cxnSpMkLst>
            <pc:docMk/>
            <pc:sldMk cId="494186596" sldId="2076136269"/>
            <ac:cxnSpMk id="387" creationId="{DA1AADF7-5047-4B47-B5AE-B1DD281E5BE8}"/>
          </ac:cxnSpMkLst>
        </pc:cxnChg>
        <pc:cxnChg chg="add del mod">
          <ac:chgData name="Vesa Juvonen" userId="c7243be1-99a3-4752-ab2a-0cf698cf8236" providerId="ADAL" clId="{308A4B3C-A405-42DB-AF85-D2078899C16D}" dt="2021-04-08T10:40:53.286" v="1442" actId="21"/>
          <ac:cxnSpMkLst>
            <pc:docMk/>
            <pc:sldMk cId="494186596" sldId="2076136269"/>
            <ac:cxnSpMk id="389" creationId="{202B19AA-A565-4C45-8920-37EB6D2129C2}"/>
          </ac:cxnSpMkLst>
        </pc:cxnChg>
        <pc:cxnChg chg="add del mod">
          <ac:chgData name="Vesa Juvonen" userId="c7243be1-99a3-4752-ab2a-0cf698cf8236" providerId="ADAL" clId="{308A4B3C-A405-42DB-AF85-D2078899C16D}" dt="2021-04-08T10:40:53.286" v="1442" actId="21"/>
          <ac:cxnSpMkLst>
            <pc:docMk/>
            <pc:sldMk cId="494186596" sldId="2076136269"/>
            <ac:cxnSpMk id="390" creationId="{12CCCC80-7BAC-4F94-B8B8-0D08E9800022}"/>
          </ac:cxnSpMkLst>
        </pc:cxnChg>
        <pc:cxnChg chg="add del mod">
          <ac:chgData name="Vesa Juvonen" userId="c7243be1-99a3-4752-ab2a-0cf698cf8236" providerId="ADAL" clId="{308A4B3C-A405-42DB-AF85-D2078899C16D}" dt="2021-04-08T10:40:53.286" v="1442" actId="21"/>
          <ac:cxnSpMkLst>
            <pc:docMk/>
            <pc:sldMk cId="494186596" sldId="2076136269"/>
            <ac:cxnSpMk id="393" creationId="{64364033-7FF3-4C59-B158-2EA7D4E35D7F}"/>
          </ac:cxnSpMkLst>
        </pc:cxnChg>
        <pc:cxnChg chg="add del mod">
          <ac:chgData name="Vesa Juvonen" userId="c7243be1-99a3-4752-ab2a-0cf698cf8236" providerId="ADAL" clId="{308A4B3C-A405-42DB-AF85-D2078899C16D}" dt="2021-04-08T10:40:53.286" v="1442" actId="21"/>
          <ac:cxnSpMkLst>
            <pc:docMk/>
            <pc:sldMk cId="494186596" sldId="2076136269"/>
            <ac:cxnSpMk id="394" creationId="{7F3B072D-90B4-4AA2-AE1C-B2E47E44B331}"/>
          </ac:cxnSpMkLst>
        </pc:cxnChg>
        <pc:cxnChg chg="add del mod">
          <ac:chgData name="Vesa Juvonen" userId="c7243be1-99a3-4752-ab2a-0cf698cf8236" providerId="ADAL" clId="{308A4B3C-A405-42DB-AF85-D2078899C16D}" dt="2021-04-08T10:40:53.286" v="1442" actId="21"/>
          <ac:cxnSpMkLst>
            <pc:docMk/>
            <pc:sldMk cId="494186596" sldId="2076136269"/>
            <ac:cxnSpMk id="395" creationId="{E64A0A9B-8CFE-4208-8376-0A85FBC73941}"/>
          </ac:cxnSpMkLst>
        </pc:cxnChg>
        <pc:cxnChg chg="add del mod">
          <ac:chgData name="Vesa Juvonen" userId="c7243be1-99a3-4752-ab2a-0cf698cf8236" providerId="ADAL" clId="{308A4B3C-A405-42DB-AF85-D2078899C16D}" dt="2021-04-08T10:40:53.286" v="1442" actId="21"/>
          <ac:cxnSpMkLst>
            <pc:docMk/>
            <pc:sldMk cId="494186596" sldId="2076136269"/>
            <ac:cxnSpMk id="396" creationId="{0DB9D1F0-ED57-4790-827C-8AF2B2B03D49}"/>
          </ac:cxnSpMkLst>
        </pc:cxnChg>
        <pc:cxnChg chg="add del mod">
          <ac:chgData name="Vesa Juvonen" userId="c7243be1-99a3-4752-ab2a-0cf698cf8236" providerId="ADAL" clId="{308A4B3C-A405-42DB-AF85-D2078899C16D}" dt="2021-04-08T10:40:53.286" v="1442" actId="21"/>
          <ac:cxnSpMkLst>
            <pc:docMk/>
            <pc:sldMk cId="494186596" sldId="2076136269"/>
            <ac:cxnSpMk id="397" creationId="{BB7C3360-BAA9-4D73-8CA2-2FBA94CC1C0C}"/>
          </ac:cxnSpMkLst>
        </pc:cxnChg>
        <pc:cxnChg chg="add del mod">
          <ac:chgData name="Vesa Juvonen" userId="c7243be1-99a3-4752-ab2a-0cf698cf8236" providerId="ADAL" clId="{308A4B3C-A405-42DB-AF85-D2078899C16D}" dt="2021-04-08T10:40:53.286" v="1442" actId="21"/>
          <ac:cxnSpMkLst>
            <pc:docMk/>
            <pc:sldMk cId="494186596" sldId="2076136269"/>
            <ac:cxnSpMk id="399" creationId="{C3365B91-3FB2-472B-B3C3-B411210941D3}"/>
          </ac:cxnSpMkLst>
        </pc:cxnChg>
        <pc:cxnChg chg="add del mod">
          <ac:chgData name="Vesa Juvonen" userId="c7243be1-99a3-4752-ab2a-0cf698cf8236" providerId="ADAL" clId="{308A4B3C-A405-42DB-AF85-D2078899C16D}" dt="2021-04-08T10:40:53.286" v="1442" actId="21"/>
          <ac:cxnSpMkLst>
            <pc:docMk/>
            <pc:sldMk cId="494186596" sldId="2076136269"/>
            <ac:cxnSpMk id="400" creationId="{EFF0CBDD-D1D5-4CF2-AEBB-50195732A07E}"/>
          </ac:cxnSpMkLst>
        </pc:cxnChg>
        <pc:cxnChg chg="add del mod">
          <ac:chgData name="Vesa Juvonen" userId="c7243be1-99a3-4752-ab2a-0cf698cf8236" providerId="ADAL" clId="{308A4B3C-A405-42DB-AF85-D2078899C16D}" dt="2021-04-08T10:40:53.286" v="1442" actId="21"/>
          <ac:cxnSpMkLst>
            <pc:docMk/>
            <pc:sldMk cId="494186596" sldId="2076136269"/>
            <ac:cxnSpMk id="401" creationId="{3429D57E-F956-4B90-9295-88E8D3FA3DDD}"/>
          </ac:cxnSpMkLst>
        </pc:cxnChg>
        <pc:cxnChg chg="del">
          <ac:chgData name="Vesa Juvonen" userId="c7243be1-99a3-4752-ab2a-0cf698cf8236" providerId="ADAL" clId="{308A4B3C-A405-42DB-AF85-D2078899C16D}" dt="2021-04-08T10:40:42.710" v="1440" actId="478"/>
          <ac:cxnSpMkLst>
            <pc:docMk/>
            <pc:sldMk cId="494186596" sldId="2076136269"/>
            <ac:cxnSpMk id="444" creationId="{664CA5F9-3BC2-404E-BA4D-26C4B922A473}"/>
          </ac:cxnSpMkLst>
        </pc:cxnChg>
        <pc:cxnChg chg="del">
          <ac:chgData name="Vesa Juvonen" userId="c7243be1-99a3-4752-ab2a-0cf698cf8236" providerId="ADAL" clId="{308A4B3C-A405-42DB-AF85-D2078899C16D}" dt="2021-04-08T10:40:42.710" v="1440" actId="478"/>
          <ac:cxnSpMkLst>
            <pc:docMk/>
            <pc:sldMk cId="494186596" sldId="2076136269"/>
            <ac:cxnSpMk id="448" creationId="{232AC5AB-90D3-48B2-B487-58AE0838BEAA}"/>
          </ac:cxnSpMkLst>
        </pc:cxnChg>
        <pc:cxnChg chg="del">
          <ac:chgData name="Vesa Juvonen" userId="c7243be1-99a3-4752-ab2a-0cf698cf8236" providerId="ADAL" clId="{308A4B3C-A405-42DB-AF85-D2078899C16D}" dt="2021-04-08T10:40:42.710" v="1440" actId="478"/>
          <ac:cxnSpMkLst>
            <pc:docMk/>
            <pc:sldMk cId="494186596" sldId="2076136269"/>
            <ac:cxnSpMk id="449" creationId="{EE89F23F-FA9A-40AD-8E4E-0588894DECE2}"/>
          </ac:cxnSpMkLst>
        </pc:cxnChg>
        <pc:cxnChg chg="del">
          <ac:chgData name="Vesa Juvonen" userId="c7243be1-99a3-4752-ab2a-0cf698cf8236" providerId="ADAL" clId="{308A4B3C-A405-42DB-AF85-D2078899C16D}" dt="2021-04-08T10:40:42.710" v="1440" actId="478"/>
          <ac:cxnSpMkLst>
            <pc:docMk/>
            <pc:sldMk cId="494186596" sldId="2076136269"/>
            <ac:cxnSpMk id="450" creationId="{035ABB69-3726-4644-835B-A4F9B4A0EA56}"/>
          </ac:cxnSpMkLst>
        </pc:cxnChg>
        <pc:cxnChg chg="del">
          <ac:chgData name="Vesa Juvonen" userId="c7243be1-99a3-4752-ab2a-0cf698cf8236" providerId="ADAL" clId="{308A4B3C-A405-42DB-AF85-D2078899C16D}" dt="2021-04-08T10:40:42.710" v="1440" actId="478"/>
          <ac:cxnSpMkLst>
            <pc:docMk/>
            <pc:sldMk cId="494186596" sldId="2076136269"/>
            <ac:cxnSpMk id="451" creationId="{27E1F100-CF6F-45C0-A2B1-40073830F7A0}"/>
          </ac:cxnSpMkLst>
        </pc:cxnChg>
        <pc:cxnChg chg="del">
          <ac:chgData name="Vesa Juvonen" userId="c7243be1-99a3-4752-ab2a-0cf698cf8236" providerId="ADAL" clId="{308A4B3C-A405-42DB-AF85-D2078899C16D}" dt="2021-04-08T10:40:42.710" v="1440" actId="478"/>
          <ac:cxnSpMkLst>
            <pc:docMk/>
            <pc:sldMk cId="494186596" sldId="2076136269"/>
            <ac:cxnSpMk id="454" creationId="{6A16B27D-FCCD-422C-A2B9-0B480D472702}"/>
          </ac:cxnSpMkLst>
        </pc:cxnChg>
        <pc:cxnChg chg="del">
          <ac:chgData name="Vesa Juvonen" userId="c7243be1-99a3-4752-ab2a-0cf698cf8236" providerId="ADAL" clId="{308A4B3C-A405-42DB-AF85-D2078899C16D}" dt="2021-04-08T10:40:42.710" v="1440" actId="478"/>
          <ac:cxnSpMkLst>
            <pc:docMk/>
            <pc:sldMk cId="494186596" sldId="2076136269"/>
            <ac:cxnSpMk id="455" creationId="{80C85D18-A6E7-4DFB-A881-6EF4125B1340}"/>
          </ac:cxnSpMkLst>
        </pc:cxnChg>
        <pc:cxnChg chg="del">
          <ac:chgData name="Vesa Juvonen" userId="c7243be1-99a3-4752-ab2a-0cf698cf8236" providerId="ADAL" clId="{308A4B3C-A405-42DB-AF85-D2078899C16D}" dt="2021-04-08T10:40:42.710" v="1440" actId="478"/>
          <ac:cxnSpMkLst>
            <pc:docMk/>
            <pc:sldMk cId="494186596" sldId="2076136269"/>
            <ac:cxnSpMk id="456" creationId="{0B412282-FC37-40B9-8F0F-8BF7093C8B07}"/>
          </ac:cxnSpMkLst>
        </pc:cxnChg>
        <pc:cxnChg chg="del">
          <ac:chgData name="Vesa Juvonen" userId="c7243be1-99a3-4752-ab2a-0cf698cf8236" providerId="ADAL" clId="{308A4B3C-A405-42DB-AF85-D2078899C16D}" dt="2021-04-08T10:40:42.710" v="1440" actId="478"/>
          <ac:cxnSpMkLst>
            <pc:docMk/>
            <pc:sldMk cId="494186596" sldId="2076136269"/>
            <ac:cxnSpMk id="457" creationId="{8A43A43C-0633-49EC-96FD-48E4EA547654}"/>
          </ac:cxnSpMkLst>
        </pc:cxnChg>
        <pc:cxnChg chg="del">
          <ac:chgData name="Vesa Juvonen" userId="c7243be1-99a3-4752-ab2a-0cf698cf8236" providerId="ADAL" clId="{308A4B3C-A405-42DB-AF85-D2078899C16D}" dt="2021-04-08T10:40:42.710" v="1440" actId="478"/>
          <ac:cxnSpMkLst>
            <pc:docMk/>
            <pc:sldMk cId="494186596" sldId="2076136269"/>
            <ac:cxnSpMk id="459" creationId="{7EF4EF4A-5F56-44CE-BDBF-98EE7EE3B77B}"/>
          </ac:cxnSpMkLst>
        </pc:cxnChg>
        <pc:cxnChg chg="del">
          <ac:chgData name="Vesa Juvonen" userId="c7243be1-99a3-4752-ab2a-0cf698cf8236" providerId="ADAL" clId="{308A4B3C-A405-42DB-AF85-D2078899C16D}" dt="2021-04-08T10:40:42.710" v="1440" actId="478"/>
          <ac:cxnSpMkLst>
            <pc:docMk/>
            <pc:sldMk cId="494186596" sldId="2076136269"/>
            <ac:cxnSpMk id="460" creationId="{9F413C35-B6DF-4E02-A287-92E7E35A3D00}"/>
          </ac:cxnSpMkLst>
        </pc:cxnChg>
        <pc:cxnChg chg="del">
          <ac:chgData name="Vesa Juvonen" userId="c7243be1-99a3-4752-ab2a-0cf698cf8236" providerId="ADAL" clId="{308A4B3C-A405-42DB-AF85-D2078899C16D}" dt="2021-04-08T10:40:42.710" v="1440" actId="478"/>
          <ac:cxnSpMkLst>
            <pc:docMk/>
            <pc:sldMk cId="494186596" sldId="2076136269"/>
            <ac:cxnSpMk id="461" creationId="{DA997DA2-7F02-47FB-AB55-5FCA8B969A1C}"/>
          </ac:cxnSpMkLst>
        </pc:cxnChg>
        <pc:cxnChg chg="del">
          <ac:chgData name="Vesa Juvonen" userId="c7243be1-99a3-4752-ab2a-0cf698cf8236" providerId="ADAL" clId="{308A4B3C-A405-42DB-AF85-D2078899C16D}" dt="2021-04-08T10:40:42.710" v="1440" actId="478"/>
          <ac:cxnSpMkLst>
            <pc:docMk/>
            <pc:sldMk cId="494186596" sldId="2076136269"/>
            <ac:cxnSpMk id="462" creationId="{5384AD94-FAA9-49AF-9290-3358C28AD2B2}"/>
          </ac:cxnSpMkLst>
        </pc:cxnChg>
        <pc:cxnChg chg="del">
          <ac:chgData name="Vesa Juvonen" userId="c7243be1-99a3-4752-ab2a-0cf698cf8236" providerId="ADAL" clId="{308A4B3C-A405-42DB-AF85-D2078899C16D}" dt="2021-04-08T10:40:42.710" v="1440" actId="478"/>
          <ac:cxnSpMkLst>
            <pc:docMk/>
            <pc:sldMk cId="494186596" sldId="2076136269"/>
            <ac:cxnSpMk id="463" creationId="{0DF1F9A1-96D2-4FBD-BA2E-57D631F53111}"/>
          </ac:cxnSpMkLst>
        </pc:cxnChg>
        <pc:cxnChg chg="del">
          <ac:chgData name="Vesa Juvonen" userId="c7243be1-99a3-4752-ab2a-0cf698cf8236" providerId="ADAL" clId="{308A4B3C-A405-42DB-AF85-D2078899C16D}" dt="2021-04-08T10:40:42.710" v="1440" actId="478"/>
          <ac:cxnSpMkLst>
            <pc:docMk/>
            <pc:sldMk cId="494186596" sldId="2076136269"/>
            <ac:cxnSpMk id="465" creationId="{08094C0C-8E37-4701-A48E-262CD365E4D5}"/>
          </ac:cxnSpMkLst>
        </pc:cxnChg>
        <pc:cxnChg chg="del">
          <ac:chgData name="Vesa Juvonen" userId="c7243be1-99a3-4752-ab2a-0cf698cf8236" providerId="ADAL" clId="{308A4B3C-A405-42DB-AF85-D2078899C16D}" dt="2021-04-08T10:40:42.710" v="1440" actId="478"/>
          <ac:cxnSpMkLst>
            <pc:docMk/>
            <pc:sldMk cId="494186596" sldId="2076136269"/>
            <ac:cxnSpMk id="466" creationId="{013B8914-C5F4-4FA3-89A8-7094568915DE}"/>
          </ac:cxnSpMkLst>
        </pc:cxnChg>
        <pc:cxnChg chg="del">
          <ac:chgData name="Vesa Juvonen" userId="c7243be1-99a3-4752-ab2a-0cf698cf8236" providerId="ADAL" clId="{308A4B3C-A405-42DB-AF85-D2078899C16D}" dt="2021-04-08T10:40:42.710" v="1440" actId="478"/>
          <ac:cxnSpMkLst>
            <pc:docMk/>
            <pc:sldMk cId="494186596" sldId="2076136269"/>
            <ac:cxnSpMk id="469" creationId="{95BB1A4E-4874-490A-908E-C1648833844E}"/>
          </ac:cxnSpMkLst>
        </pc:cxnChg>
        <pc:cxnChg chg="del">
          <ac:chgData name="Vesa Juvonen" userId="c7243be1-99a3-4752-ab2a-0cf698cf8236" providerId="ADAL" clId="{308A4B3C-A405-42DB-AF85-D2078899C16D}" dt="2021-04-08T10:40:42.710" v="1440" actId="478"/>
          <ac:cxnSpMkLst>
            <pc:docMk/>
            <pc:sldMk cId="494186596" sldId="2076136269"/>
            <ac:cxnSpMk id="470" creationId="{F1E05003-5E64-4E5B-99FC-ACC27CD67AFE}"/>
          </ac:cxnSpMkLst>
        </pc:cxnChg>
        <pc:cxnChg chg="del">
          <ac:chgData name="Vesa Juvonen" userId="c7243be1-99a3-4752-ab2a-0cf698cf8236" providerId="ADAL" clId="{308A4B3C-A405-42DB-AF85-D2078899C16D}" dt="2021-04-08T10:40:42.710" v="1440" actId="478"/>
          <ac:cxnSpMkLst>
            <pc:docMk/>
            <pc:sldMk cId="494186596" sldId="2076136269"/>
            <ac:cxnSpMk id="471" creationId="{BD33C72E-CFE4-4C3F-9B71-824B2AFD522C}"/>
          </ac:cxnSpMkLst>
        </pc:cxnChg>
        <pc:cxnChg chg="del">
          <ac:chgData name="Vesa Juvonen" userId="c7243be1-99a3-4752-ab2a-0cf698cf8236" providerId="ADAL" clId="{308A4B3C-A405-42DB-AF85-D2078899C16D}" dt="2021-04-08T10:40:42.710" v="1440" actId="478"/>
          <ac:cxnSpMkLst>
            <pc:docMk/>
            <pc:sldMk cId="494186596" sldId="2076136269"/>
            <ac:cxnSpMk id="472" creationId="{78DE6379-5224-4739-B93F-6C89A1E9047D}"/>
          </ac:cxnSpMkLst>
        </pc:cxnChg>
        <pc:cxnChg chg="del">
          <ac:chgData name="Vesa Juvonen" userId="c7243be1-99a3-4752-ab2a-0cf698cf8236" providerId="ADAL" clId="{308A4B3C-A405-42DB-AF85-D2078899C16D}" dt="2021-04-08T10:40:42.710" v="1440" actId="478"/>
          <ac:cxnSpMkLst>
            <pc:docMk/>
            <pc:sldMk cId="494186596" sldId="2076136269"/>
            <ac:cxnSpMk id="473" creationId="{E48B47BB-2D14-4EDA-BCA9-D382749FD366}"/>
          </ac:cxnSpMkLst>
        </pc:cxnChg>
        <pc:cxnChg chg="del">
          <ac:chgData name="Vesa Juvonen" userId="c7243be1-99a3-4752-ab2a-0cf698cf8236" providerId="ADAL" clId="{308A4B3C-A405-42DB-AF85-D2078899C16D}" dt="2021-04-08T10:40:42.710" v="1440" actId="478"/>
          <ac:cxnSpMkLst>
            <pc:docMk/>
            <pc:sldMk cId="494186596" sldId="2076136269"/>
            <ac:cxnSpMk id="510" creationId="{8663F607-2E56-4D16-B36A-4B9ADE166CC0}"/>
          </ac:cxnSpMkLst>
        </pc:cxnChg>
        <pc:cxnChg chg="del">
          <ac:chgData name="Vesa Juvonen" userId="c7243be1-99a3-4752-ab2a-0cf698cf8236" providerId="ADAL" clId="{308A4B3C-A405-42DB-AF85-D2078899C16D}" dt="2021-04-08T10:40:42.710" v="1440" actId="478"/>
          <ac:cxnSpMkLst>
            <pc:docMk/>
            <pc:sldMk cId="494186596" sldId="2076136269"/>
            <ac:cxnSpMk id="511" creationId="{F71D565A-B8F2-4ACB-BF4C-23704F49ED67}"/>
          </ac:cxnSpMkLst>
        </pc:cxnChg>
        <pc:cxnChg chg="del">
          <ac:chgData name="Vesa Juvonen" userId="c7243be1-99a3-4752-ab2a-0cf698cf8236" providerId="ADAL" clId="{308A4B3C-A405-42DB-AF85-D2078899C16D}" dt="2021-04-08T10:40:42.710" v="1440" actId="478"/>
          <ac:cxnSpMkLst>
            <pc:docMk/>
            <pc:sldMk cId="494186596" sldId="2076136269"/>
            <ac:cxnSpMk id="512" creationId="{E1BD2EEF-E5FC-4463-9221-4EDCE83D3CFC}"/>
          </ac:cxnSpMkLst>
        </pc:cxnChg>
        <pc:cxnChg chg="del">
          <ac:chgData name="Vesa Juvonen" userId="c7243be1-99a3-4752-ab2a-0cf698cf8236" providerId="ADAL" clId="{308A4B3C-A405-42DB-AF85-D2078899C16D}" dt="2021-04-08T10:40:42.710" v="1440" actId="478"/>
          <ac:cxnSpMkLst>
            <pc:docMk/>
            <pc:sldMk cId="494186596" sldId="2076136269"/>
            <ac:cxnSpMk id="513" creationId="{11490CA5-124E-4C3E-9F69-9AEC62A207BB}"/>
          </ac:cxnSpMkLst>
        </pc:cxnChg>
        <pc:cxnChg chg="del">
          <ac:chgData name="Vesa Juvonen" userId="c7243be1-99a3-4752-ab2a-0cf698cf8236" providerId="ADAL" clId="{308A4B3C-A405-42DB-AF85-D2078899C16D}" dt="2021-04-08T10:40:42.710" v="1440" actId="478"/>
          <ac:cxnSpMkLst>
            <pc:docMk/>
            <pc:sldMk cId="494186596" sldId="2076136269"/>
            <ac:cxnSpMk id="514" creationId="{77D60286-688A-4D96-B9F4-EF84F775E144}"/>
          </ac:cxnSpMkLst>
        </pc:cxnChg>
        <pc:cxnChg chg="del">
          <ac:chgData name="Vesa Juvonen" userId="c7243be1-99a3-4752-ab2a-0cf698cf8236" providerId="ADAL" clId="{308A4B3C-A405-42DB-AF85-D2078899C16D}" dt="2021-04-08T10:40:42.710" v="1440" actId="478"/>
          <ac:cxnSpMkLst>
            <pc:docMk/>
            <pc:sldMk cId="494186596" sldId="2076136269"/>
            <ac:cxnSpMk id="515" creationId="{88439EA2-F0AA-44E3-9E47-7178E17F2428}"/>
          </ac:cxnSpMkLst>
        </pc:cxnChg>
        <pc:cxnChg chg="del">
          <ac:chgData name="Vesa Juvonen" userId="c7243be1-99a3-4752-ab2a-0cf698cf8236" providerId="ADAL" clId="{308A4B3C-A405-42DB-AF85-D2078899C16D}" dt="2021-04-08T10:40:42.710" v="1440" actId="478"/>
          <ac:cxnSpMkLst>
            <pc:docMk/>
            <pc:sldMk cId="494186596" sldId="2076136269"/>
            <ac:cxnSpMk id="518" creationId="{ECB67E4A-63EF-477A-B23C-D03D6BD6CE37}"/>
          </ac:cxnSpMkLst>
        </pc:cxnChg>
        <pc:cxnChg chg="mod">
          <ac:chgData name="Vesa Juvonen" userId="c7243be1-99a3-4752-ab2a-0cf698cf8236" providerId="ADAL" clId="{308A4B3C-A405-42DB-AF85-D2078899C16D}" dt="2021-04-08T10:40:43.169" v="1441"/>
          <ac:cxnSpMkLst>
            <pc:docMk/>
            <pc:sldMk cId="494186596" sldId="2076136269"/>
            <ac:cxnSpMk id="540" creationId="{D8A9E680-EB3B-4FE4-B924-77D678583289}"/>
          </ac:cxnSpMkLst>
        </pc:cxnChg>
        <pc:cxnChg chg="mod">
          <ac:chgData name="Vesa Juvonen" userId="c7243be1-99a3-4752-ab2a-0cf698cf8236" providerId="ADAL" clId="{308A4B3C-A405-42DB-AF85-D2078899C16D}" dt="2021-04-08T10:40:43.169" v="1441"/>
          <ac:cxnSpMkLst>
            <pc:docMk/>
            <pc:sldMk cId="494186596" sldId="2076136269"/>
            <ac:cxnSpMk id="600" creationId="{10B28F48-D041-4DE0-9A3C-9DAF1EACA13B}"/>
          </ac:cxnSpMkLst>
        </pc:cxnChg>
        <pc:cxnChg chg="add del mod">
          <ac:chgData name="Vesa Juvonen" userId="c7243be1-99a3-4752-ab2a-0cf698cf8236" providerId="ADAL" clId="{308A4B3C-A405-42DB-AF85-D2078899C16D}" dt="2021-04-08T10:40:53.286" v="1442" actId="21"/>
          <ac:cxnSpMkLst>
            <pc:docMk/>
            <pc:sldMk cId="494186596" sldId="2076136269"/>
            <ac:cxnSpMk id="606" creationId="{9E4037A8-0E29-4355-8D51-C6EBCBBA6449}"/>
          </ac:cxnSpMkLst>
        </pc:cxnChg>
        <pc:cxnChg chg="add del mod">
          <ac:chgData name="Vesa Juvonen" userId="c7243be1-99a3-4752-ab2a-0cf698cf8236" providerId="ADAL" clId="{308A4B3C-A405-42DB-AF85-D2078899C16D}" dt="2021-04-08T10:40:53.286" v="1442" actId="21"/>
          <ac:cxnSpMkLst>
            <pc:docMk/>
            <pc:sldMk cId="494186596" sldId="2076136269"/>
            <ac:cxnSpMk id="607" creationId="{BC634016-622A-4DEC-82E2-5F752D200082}"/>
          </ac:cxnSpMkLst>
        </pc:cxnChg>
        <pc:cxnChg chg="add del mod">
          <ac:chgData name="Vesa Juvonen" userId="c7243be1-99a3-4752-ab2a-0cf698cf8236" providerId="ADAL" clId="{308A4B3C-A405-42DB-AF85-D2078899C16D}" dt="2021-04-08T10:40:53.286" v="1442" actId="21"/>
          <ac:cxnSpMkLst>
            <pc:docMk/>
            <pc:sldMk cId="494186596" sldId="2076136269"/>
            <ac:cxnSpMk id="609" creationId="{B96C8F02-EA74-4062-B2C5-BAE99C3A3F39}"/>
          </ac:cxnSpMkLst>
        </pc:cxnChg>
        <pc:cxnChg chg="add del mod">
          <ac:chgData name="Vesa Juvonen" userId="c7243be1-99a3-4752-ab2a-0cf698cf8236" providerId="ADAL" clId="{308A4B3C-A405-42DB-AF85-D2078899C16D}" dt="2021-04-08T10:40:53.286" v="1442" actId="21"/>
          <ac:cxnSpMkLst>
            <pc:docMk/>
            <pc:sldMk cId="494186596" sldId="2076136269"/>
            <ac:cxnSpMk id="611" creationId="{4515603E-73DA-45A1-BE17-DDD90D50ABD9}"/>
          </ac:cxnSpMkLst>
        </pc:cxnChg>
        <pc:cxnChg chg="add del mod">
          <ac:chgData name="Vesa Juvonen" userId="c7243be1-99a3-4752-ab2a-0cf698cf8236" providerId="ADAL" clId="{308A4B3C-A405-42DB-AF85-D2078899C16D}" dt="2021-04-08T10:40:53.286" v="1442" actId="21"/>
          <ac:cxnSpMkLst>
            <pc:docMk/>
            <pc:sldMk cId="494186596" sldId="2076136269"/>
            <ac:cxnSpMk id="612" creationId="{CD049E98-E465-40D6-99F7-C11B5AD4B403}"/>
          </ac:cxnSpMkLst>
        </pc:cxnChg>
        <pc:cxnChg chg="add del mod">
          <ac:chgData name="Vesa Juvonen" userId="c7243be1-99a3-4752-ab2a-0cf698cf8236" providerId="ADAL" clId="{308A4B3C-A405-42DB-AF85-D2078899C16D}" dt="2021-04-08T10:40:53.286" v="1442" actId="21"/>
          <ac:cxnSpMkLst>
            <pc:docMk/>
            <pc:sldMk cId="494186596" sldId="2076136269"/>
            <ac:cxnSpMk id="613" creationId="{0FA12B01-3290-44FF-A29F-5EE1AEDABE6C}"/>
          </ac:cxnSpMkLst>
        </pc:cxnChg>
        <pc:cxnChg chg="add del mod">
          <ac:chgData name="Vesa Juvonen" userId="c7243be1-99a3-4752-ab2a-0cf698cf8236" providerId="ADAL" clId="{308A4B3C-A405-42DB-AF85-D2078899C16D}" dt="2021-04-08T10:40:53.286" v="1442" actId="21"/>
          <ac:cxnSpMkLst>
            <pc:docMk/>
            <pc:sldMk cId="494186596" sldId="2076136269"/>
            <ac:cxnSpMk id="721" creationId="{9D27BD08-69D1-461B-82DC-49DB9CEFDB2B}"/>
          </ac:cxnSpMkLst>
        </pc:cxnChg>
        <pc:cxnChg chg="add del mod">
          <ac:chgData name="Vesa Juvonen" userId="c7243be1-99a3-4752-ab2a-0cf698cf8236" providerId="ADAL" clId="{308A4B3C-A405-42DB-AF85-D2078899C16D}" dt="2021-04-08T10:40:53.286" v="1442" actId="21"/>
          <ac:cxnSpMkLst>
            <pc:docMk/>
            <pc:sldMk cId="494186596" sldId="2076136269"/>
            <ac:cxnSpMk id="722" creationId="{3144AAD7-263C-40AD-91B9-E7DDF2E707BD}"/>
          </ac:cxnSpMkLst>
        </pc:cxnChg>
        <pc:cxnChg chg="add del mod">
          <ac:chgData name="Vesa Juvonen" userId="c7243be1-99a3-4752-ab2a-0cf698cf8236" providerId="ADAL" clId="{308A4B3C-A405-42DB-AF85-D2078899C16D}" dt="2021-04-08T10:40:53.286" v="1442" actId="21"/>
          <ac:cxnSpMkLst>
            <pc:docMk/>
            <pc:sldMk cId="494186596" sldId="2076136269"/>
            <ac:cxnSpMk id="723" creationId="{F8145AD8-4213-4A8C-A85F-458F7C7EDC35}"/>
          </ac:cxnSpMkLst>
        </pc:cxnChg>
        <pc:cxnChg chg="add del mod">
          <ac:chgData name="Vesa Juvonen" userId="c7243be1-99a3-4752-ab2a-0cf698cf8236" providerId="ADAL" clId="{308A4B3C-A405-42DB-AF85-D2078899C16D}" dt="2021-04-08T10:40:53.286" v="1442" actId="21"/>
          <ac:cxnSpMkLst>
            <pc:docMk/>
            <pc:sldMk cId="494186596" sldId="2076136269"/>
            <ac:cxnSpMk id="724" creationId="{BE374EDC-B53A-490C-8CC9-D3497DEA5F0A}"/>
          </ac:cxnSpMkLst>
        </pc:cxnChg>
        <pc:cxnChg chg="add del mod">
          <ac:chgData name="Vesa Juvonen" userId="c7243be1-99a3-4752-ab2a-0cf698cf8236" providerId="ADAL" clId="{308A4B3C-A405-42DB-AF85-D2078899C16D}" dt="2021-04-08T10:40:53.286" v="1442" actId="21"/>
          <ac:cxnSpMkLst>
            <pc:docMk/>
            <pc:sldMk cId="494186596" sldId="2076136269"/>
            <ac:cxnSpMk id="726" creationId="{715EE9FF-9CD7-478B-BFB0-E0335ED9C814}"/>
          </ac:cxnSpMkLst>
        </pc:cxnChg>
      </pc:sldChg>
      <pc:sldChg chg="add">
        <pc:chgData name="Vesa Juvonen" userId="c7243be1-99a3-4752-ab2a-0cf698cf8236" providerId="ADAL" clId="{308A4B3C-A405-42DB-AF85-D2078899C16D}" dt="2021-04-08T10:41:41.742" v="1445"/>
        <pc:sldMkLst>
          <pc:docMk/>
          <pc:sldMk cId="1270511433" sldId="2076136271"/>
        </pc:sldMkLst>
      </pc:sldChg>
      <pc:sldChg chg="modSp mod">
        <pc:chgData name="Vesa Juvonen" userId="c7243be1-99a3-4752-ab2a-0cf698cf8236" providerId="ADAL" clId="{308A4B3C-A405-42DB-AF85-D2078899C16D}" dt="2021-04-12T06:54:39.864" v="3318" actId="33524"/>
        <pc:sldMkLst>
          <pc:docMk/>
          <pc:sldMk cId="1421110443" sldId="2076136306"/>
        </pc:sldMkLst>
        <pc:spChg chg="mod">
          <ac:chgData name="Vesa Juvonen" userId="c7243be1-99a3-4752-ab2a-0cf698cf8236" providerId="ADAL" clId="{308A4B3C-A405-42DB-AF85-D2078899C16D}" dt="2021-04-12T06:54:39.864" v="3318" actId="33524"/>
          <ac:spMkLst>
            <pc:docMk/>
            <pc:sldMk cId="1421110443" sldId="2076136306"/>
            <ac:spMk id="28" creationId="{FAEE5D68-222C-450A-8E9C-467FC4420058}"/>
          </ac:spMkLst>
        </pc:spChg>
      </pc:sldChg>
      <pc:sldChg chg="addSp mod">
        <pc:chgData name="Vesa Juvonen" userId="c7243be1-99a3-4752-ab2a-0cf698cf8236" providerId="ADAL" clId="{308A4B3C-A405-42DB-AF85-D2078899C16D}" dt="2021-04-06T11:31:28.894" v="22" actId="22"/>
        <pc:sldMkLst>
          <pc:docMk/>
          <pc:sldMk cId="2925091645" sldId="2076136308"/>
        </pc:sldMkLst>
        <pc:spChg chg="add">
          <ac:chgData name="Vesa Juvonen" userId="c7243be1-99a3-4752-ab2a-0cf698cf8236" providerId="ADAL" clId="{308A4B3C-A405-42DB-AF85-D2078899C16D}" dt="2021-04-06T11:31:28.894" v="22" actId="22"/>
          <ac:spMkLst>
            <pc:docMk/>
            <pc:sldMk cId="2925091645" sldId="2076136308"/>
            <ac:spMk id="5" creationId="{CC0A0B69-2273-4AF3-896C-EEAB31302763}"/>
          </ac:spMkLst>
        </pc:spChg>
      </pc:sldChg>
      <pc:sldChg chg="addSp delSp modSp add mod">
        <pc:chgData name="Vesa Juvonen" userId="c7243be1-99a3-4752-ab2a-0cf698cf8236" providerId="ADAL" clId="{308A4B3C-A405-42DB-AF85-D2078899C16D}" dt="2021-04-08T10:38:03.011" v="1438" actId="20577"/>
        <pc:sldMkLst>
          <pc:docMk/>
          <pc:sldMk cId="3132667358" sldId="2076137464"/>
        </pc:sldMkLst>
        <pc:spChg chg="mod">
          <ac:chgData name="Vesa Juvonen" userId="c7243be1-99a3-4752-ab2a-0cf698cf8236" providerId="ADAL" clId="{308A4B3C-A405-42DB-AF85-D2078899C16D}" dt="2021-04-08T10:36:02.617" v="928" actId="20577"/>
          <ac:spMkLst>
            <pc:docMk/>
            <pc:sldMk cId="3132667358" sldId="2076137464"/>
            <ac:spMk id="2" creationId="{E6BE7A86-42D9-487B-8B83-F7DF1573ACA3}"/>
          </ac:spMkLst>
        </pc:spChg>
        <pc:spChg chg="mod">
          <ac:chgData name="Vesa Juvonen" userId="c7243be1-99a3-4752-ab2a-0cf698cf8236" providerId="ADAL" clId="{308A4B3C-A405-42DB-AF85-D2078899C16D}" dt="2021-04-08T10:36:22.018" v="974" actId="20577"/>
          <ac:spMkLst>
            <pc:docMk/>
            <pc:sldMk cId="3132667358" sldId="2076137464"/>
            <ac:spMk id="3" creationId="{00F752DC-97BA-436A-878D-EAAD5923352B}"/>
          </ac:spMkLst>
        </pc:spChg>
        <pc:spChg chg="mod">
          <ac:chgData name="Vesa Juvonen" userId="c7243be1-99a3-4752-ab2a-0cf698cf8236" providerId="ADAL" clId="{308A4B3C-A405-42DB-AF85-D2078899C16D}" dt="2021-04-08T10:37:24.034" v="1228" actId="20577"/>
          <ac:spMkLst>
            <pc:docMk/>
            <pc:sldMk cId="3132667358" sldId="2076137464"/>
            <ac:spMk id="4" creationId="{40963C67-0764-4308-955B-763054E81A58}"/>
          </ac:spMkLst>
        </pc:spChg>
        <pc:spChg chg="mod">
          <ac:chgData name="Vesa Juvonen" userId="c7243be1-99a3-4752-ab2a-0cf698cf8236" providerId="ADAL" clId="{308A4B3C-A405-42DB-AF85-D2078899C16D}" dt="2021-04-08T10:35:02.772" v="775" actId="20577"/>
          <ac:spMkLst>
            <pc:docMk/>
            <pc:sldMk cId="3132667358" sldId="2076137464"/>
            <ac:spMk id="12" creationId="{C392742E-25BB-4907-9B31-9029A53B28B0}"/>
          </ac:spMkLst>
        </pc:spChg>
        <pc:spChg chg="mod">
          <ac:chgData name="Vesa Juvonen" userId="c7243be1-99a3-4752-ab2a-0cf698cf8236" providerId="ADAL" clId="{308A4B3C-A405-42DB-AF85-D2078899C16D}" dt="2021-04-08T10:36:48.217" v="1125" actId="20577"/>
          <ac:spMkLst>
            <pc:docMk/>
            <pc:sldMk cId="3132667358" sldId="2076137464"/>
            <ac:spMk id="18" creationId="{B1E6264C-F2D5-495C-AEE6-14A06707111D}"/>
          </ac:spMkLst>
        </pc:spChg>
        <pc:spChg chg="mod">
          <ac:chgData name="Vesa Juvonen" userId="c7243be1-99a3-4752-ab2a-0cf698cf8236" providerId="ADAL" clId="{308A4B3C-A405-42DB-AF85-D2078899C16D}" dt="2021-04-08T10:38:03.011" v="1438" actId="20577"/>
          <ac:spMkLst>
            <pc:docMk/>
            <pc:sldMk cId="3132667358" sldId="2076137464"/>
            <ac:spMk id="20" creationId="{DF197957-E4E1-4040-9BD3-1BCB404EE830}"/>
          </ac:spMkLst>
        </pc:spChg>
        <pc:spChg chg="del">
          <ac:chgData name="Vesa Juvonen" userId="c7243be1-99a3-4752-ab2a-0cf698cf8236" providerId="ADAL" clId="{308A4B3C-A405-42DB-AF85-D2078899C16D}" dt="2021-04-08T10:35:58.890" v="917" actId="478"/>
          <ac:spMkLst>
            <pc:docMk/>
            <pc:sldMk cId="3132667358" sldId="2076137464"/>
            <ac:spMk id="22" creationId="{042476BB-96E9-458F-9AD5-95F96B636453}"/>
          </ac:spMkLst>
        </pc:spChg>
        <pc:spChg chg="mod">
          <ac:chgData name="Vesa Juvonen" userId="c7243be1-99a3-4752-ab2a-0cf698cf8236" providerId="ADAL" clId="{308A4B3C-A405-42DB-AF85-D2078899C16D}" dt="2021-04-08T10:35:14.585" v="832" actId="20577"/>
          <ac:spMkLst>
            <pc:docMk/>
            <pc:sldMk cId="3132667358" sldId="2076137464"/>
            <ac:spMk id="24" creationId="{F89D96C1-CA45-4B64-9C68-45607D3DCD9F}"/>
          </ac:spMkLst>
        </pc:spChg>
        <pc:spChg chg="mod">
          <ac:chgData name="Vesa Juvonen" userId="c7243be1-99a3-4752-ab2a-0cf698cf8236" providerId="ADAL" clId="{308A4B3C-A405-42DB-AF85-D2078899C16D}" dt="2021-04-08T10:33:35.249" v="696" actId="20577"/>
          <ac:spMkLst>
            <pc:docMk/>
            <pc:sldMk cId="3132667358" sldId="2076137464"/>
            <ac:spMk id="30" creationId="{5C6EF175-919D-4181-A2AB-1F0435A02AF8}"/>
          </ac:spMkLst>
        </pc:spChg>
        <pc:picChg chg="del">
          <ac:chgData name="Vesa Juvonen" userId="c7243be1-99a3-4752-ab2a-0cf698cf8236" providerId="ADAL" clId="{308A4B3C-A405-42DB-AF85-D2078899C16D}" dt="2021-04-08T10:33:21.207" v="670" actId="478"/>
          <ac:picMkLst>
            <pc:docMk/>
            <pc:sldMk cId="3132667358" sldId="2076137464"/>
            <ac:picMk id="6" creationId="{E34E7BCE-096A-4804-B8B9-5688E6C3FA93}"/>
          </ac:picMkLst>
        </pc:picChg>
        <pc:picChg chg="add mod">
          <ac:chgData name="Vesa Juvonen" userId="c7243be1-99a3-4752-ab2a-0cf698cf8236" providerId="ADAL" clId="{308A4B3C-A405-42DB-AF85-D2078899C16D}" dt="2021-04-08T10:33:31.113" v="676" actId="1076"/>
          <ac:picMkLst>
            <pc:docMk/>
            <pc:sldMk cId="3132667358" sldId="2076137464"/>
            <ac:picMk id="7" creationId="{F7EB5256-C234-49F6-9569-36CFD4B90FE9}"/>
          </ac:picMkLst>
        </pc:picChg>
        <pc:picChg chg="del">
          <ac:chgData name="Vesa Juvonen" userId="c7243be1-99a3-4752-ab2a-0cf698cf8236" providerId="ADAL" clId="{308A4B3C-A405-42DB-AF85-D2078899C16D}" dt="2021-04-08T10:33:21.207" v="670" actId="478"/>
          <ac:picMkLst>
            <pc:docMk/>
            <pc:sldMk cId="3132667358" sldId="2076137464"/>
            <ac:picMk id="6146" creationId="{D11C509D-4609-44AC-AA70-48C0D9C62320}"/>
          </ac:picMkLst>
        </pc:picChg>
        <pc:picChg chg="del">
          <ac:chgData name="Vesa Juvonen" userId="c7243be1-99a3-4752-ab2a-0cf698cf8236" providerId="ADAL" clId="{308A4B3C-A405-42DB-AF85-D2078899C16D}" dt="2021-04-08T10:33:21.207" v="670" actId="478"/>
          <ac:picMkLst>
            <pc:docMk/>
            <pc:sldMk cId="3132667358" sldId="2076137464"/>
            <ac:picMk id="7170" creationId="{9A976BE5-82B3-4FBF-9FCE-FBDF3ED93546}"/>
          </ac:picMkLst>
        </pc:picChg>
        <pc:picChg chg="del">
          <ac:chgData name="Vesa Juvonen" userId="c7243be1-99a3-4752-ab2a-0cf698cf8236" providerId="ADAL" clId="{308A4B3C-A405-42DB-AF85-D2078899C16D}" dt="2021-04-08T10:33:21.207" v="670" actId="478"/>
          <ac:picMkLst>
            <pc:docMk/>
            <pc:sldMk cId="3132667358" sldId="2076137464"/>
            <ac:picMk id="8194" creationId="{B302651B-A7C1-4845-A3FB-56049CD4BA3F}"/>
          </ac:picMkLst>
        </pc:picChg>
        <pc:picChg chg="del">
          <ac:chgData name="Vesa Juvonen" userId="c7243be1-99a3-4752-ab2a-0cf698cf8236" providerId="ADAL" clId="{308A4B3C-A405-42DB-AF85-D2078899C16D}" dt="2021-04-08T10:33:21.207" v="670" actId="478"/>
          <ac:picMkLst>
            <pc:docMk/>
            <pc:sldMk cId="3132667358" sldId="2076137464"/>
            <ac:picMk id="9218" creationId="{BC9F142E-8F9A-452F-B309-2F732FE9C647}"/>
          </ac:picMkLst>
        </pc:picChg>
      </pc:sldChg>
      <pc:sldChg chg="addSp delSp modSp mod">
        <pc:chgData name="Vesa Juvonen" userId="c7243be1-99a3-4752-ab2a-0cf698cf8236" providerId="ADAL" clId="{308A4B3C-A405-42DB-AF85-D2078899C16D}" dt="2021-04-08T14:22:56.152" v="3314" actId="478"/>
        <pc:sldMkLst>
          <pc:docMk/>
          <pc:sldMk cId="724765918" sldId="2076137577"/>
        </pc:sldMkLst>
        <pc:spChg chg="mod">
          <ac:chgData name="Vesa Juvonen" userId="c7243be1-99a3-4752-ab2a-0cf698cf8236" providerId="ADAL" clId="{308A4B3C-A405-42DB-AF85-D2078899C16D}" dt="2021-04-08T10:23:34.889" v="649" actId="20577"/>
          <ac:spMkLst>
            <pc:docMk/>
            <pc:sldMk cId="724765918" sldId="2076137577"/>
            <ac:spMk id="3" creationId="{00000000-0000-0000-0000-000000000000}"/>
          </ac:spMkLst>
        </pc:spChg>
        <pc:spChg chg="add del mod">
          <ac:chgData name="Vesa Juvonen" userId="c7243be1-99a3-4752-ab2a-0cf698cf8236" providerId="ADAL" clId="{308A4B3C-A405-42DB-AF85-D2078899C16D}" dt="2021-04-08T10:17:46.383" v="46" actId="478"/>
          <ac:spMkLst>
            <pc:docMk/>
            <pc:sldMk cId="724765918" sldId="2076137577"/>
            <ac:spMk id="4" creationId="{E45C85C5-D228-450E-BED0-E0E96C6FFE6C}"/>
          </ac:spMkLst>
        </pc:spChg>
        <pc:spChg chg="add del">
          <ac:chgData name="Vesa Juvonen" userId="c7243be1-99a3-4752-ab2a-0cf698cf8236" providerId="ADAL" clId="{308A4B3C-A405-42DB-AF85-D2078899C16D}" dt="2021-04-08T14:22:56.152" v="3314" actId="478"/>
          <ac:spMkLst>
            <pc:docMk/>
            <pc:sldMk cId="724765918" sldId="2076137577"/>
            <ac:spMk id="20" creationId="{21CF1B0C-6259-42E7-AA35-CBC1AEEBF120}"/>
          </ac:spMkLst>
        </pc:spChg>
        <pc:picChg chg="del mod">
          <ac:chgData name="Vesa Juvonen" userId="c7243be1-99a3-4752-ab2a-0cf698cf8236" providerId="ADAL" clId="{308A4B3C-A405-42DB-AF85-D2078899C16D}" dt="2021-04-08T10:27:19.665" v="656" actId="478"/>
          <ac:picMkLst>
            <pc:docMk/>
            <pc:sldMk cId="724765918" sldId="2076137577"/>
            <ac:picMk id="5" creationId="{E0DE2AD7-0ADB-44F3-A12E-2DFCA03D33F8}"/>
          </ac:picMkLst>
        </pc:picChg>
        <pc:picChg chg="add del">
          <ac:chgData name="Vesa Juvonen" userId="c7243be1-99a3-4752-ab2a-0cf698cf8236" providerId="ADAL" clId="{308A4B3C-A405-42DB-AF85-D2078899C16D}" dt="2021-04-08T10:26:56.744" v="651" actId="22"/>
          <ac:picMkLst>
            <pc:docMk/>
            <pc:sldMk cId="724765918" sldId="2076137577"/>
            <ac:picMk id="6" creationId="{74B9E70C-60D0-4E46-A4CA-D4659296098E}"/>
          </ac:picMkLst>
        </pc:picChg>
        <pc:picChg chg="del">
          <ac:chgData name="Vesa Juvonen" userId="c7243be1-99a3-4752-ab2a-0cf698cf8236" providerId="ADAL" clId="{308A4B3C-A405-42DB-AF85-D2078899C16D}" dt="2021-04-08T10:26:57.962" v="652" actId="478"/>
          <ac:picMkLst>
            <pc:docMk/>
            <pc:sldMk cId="724765918" sldId="2076137577"/>
            <ac:picMk id="7" creationId="{7EE57A97-CA46-4184-A189-E1FC1BF5E3CC}"/>
          </ac:picMkLst>
        </pc:picChg>
        <pc:picChg chg="add del">
          <ac:chgData name="Vesa Juvonen" userId="c7243be1-99a3-4752-ab2a-0cf698cf8236" providerId="ADAL" clId="{308A4B3C-A405-42DB-AF85-D2078899C16D}" dt="2021-04-08T10:26:56.744" v="651" actId="22"/>
          <ac:picMkLst>
            <pc:docMk/>
            <pc:sldMk cId="724765918" sldId="2076137577"/>
            <ac:picMk id="8" creationId="{8BD96125-8433-4654-ABC9-4C5AC30ECE7F}"/>
          </ac:picMkLst>
        </pc:picChg>
        <pc:picChg chg="add">
          <ac:chgData name="Vesa Juvonen" userId="c7243be1-99a3-4752-ab2a-0cf698cf8236" providerId="ADAL" clId="{308A4B3C-A405-42DB-AF85-D2078899C16D}" dt="2021-04-08T10:26:58.239" v="653" actId="22"/>
          <ac:picMkLst>
            <pc:docMk/>
            <pc:sldMk cId="724765918" sldId="2076137577"/>
            <ac:picMk id="10" creationId="{2302D94E-A9DF-4A11-A112-5A7D7B4993D4}"/>
          </ac:picMkLst>
        </pc:picChg>
        <pc:picChg chg="add">
          <ac:chgData name="Vesa Juvonen" userId="c7243be1-99a3-4752-ab2a-0cf698cf8236" providerId="ADAL" clId="{308A4B3C-A405-42DB-AF85-D2078899C16D}" dt="2021-04-08T10:26:58.239" v="653" actId="22"/>
          <ac:picMkLst>
            <pc:docMk/>
            <pc:sldMk cId="724765918" sldId="2076137577"/>
            <ac:picMk id="14" creationId="{278EA9E2-9F47-4F15-A557-E1CE5335AC67}"/>
          </ac:picMkLst>
        </pc:picChg>
        <pc:picChg chg="add">
          <ac:chgData name="Vesa Juvonen" userId="c7243be1-99a3-4752-ab2a-0cf698cf8236" providerId="ADAL" clId="{308A4B3C-A405-42DB-AF85-D2078899C16D}" dt="2021-04-08T10:27:22.749" v="657" actId="22"/>
          <ac:picMkLst>
            <pc:docMk/>
            <pc:sldMk cId="724765918" sldId="2076137577"/>
            <ac:picMk id="16" creationId="{EA6F9B0E-44C8-42F1-BFA3-209C6B1CD464}"/>
          </ac:picMkLst>
        </pc:picChg>
      </pc:sldChg>
      <pc:sldChg chg="addSp mod">
        <pc:chgData name="Vesa Juvonen" userId="c7243be1-99a3-4752-ab2a-0cf698cf8236" providerId="ADAL" clId="{308A4B3C-A405-42DB-AF85-D2078899C16D}" dt="2021-04-06T11:31:31.061" v="23" actId="22"/>
        <pc:sldMkLst>
          <pc:docMk/>
          <pc:sldMk cId="2636939237" sldId="2076137579"/>
        </pc:sldMkLst>
        <pc:spChg chg="add">
          <ac:chgData name="Vesa Juvonen" userId="c7243be1-99a3-4752-ab2a-0cf698cf8236" providerId="ADAL" clId="{308A4B3C-A405-42DB-AF85-D2078899C16D}" dt="2021-04-06T11:31:31.061" v="23" actId="22"/>
          <ac:spMkLst>
            <pc:docMk/>
            <pc:sldMk cId="2636939237" sldId="2076137579"/>
            <ac:spMk id="4" creationId="{5596FBF7-5050-4982-9CB0-89387C820B6B}"/>
          </ac:spMkLst>
        </pc:spChg>
      </pc:sldChg>
      <pc:sldChg chg="modSp add mod">
        <pc:chgData name="Vesa Juvonen" userId="c7243be1-99a3-4752-ab2a-0cf698cf8236" providerId="ADAL" clId="{308A4B3C-A405-42DB-AF85-D2078899C16D}" dt="2021-04-08T14:29:36.547" v="3317" actId="207"/>
        <pc:sldMkLst>
          <pc:docMk/>
          <pc:sldMk cId="3761517305" sldId="2076137592"/>
        </pc:sldMkLst>
        <pc:spChg chg="mod">
          <ac:chgData name="Vesa Juvonen" userId="c7243be1-99a3-4752-ab2a-0cf698cf8236" providerId="ADAL" clId="{308A4B3C-A405-42DB-AF85-D2078899C16D}" dt="2021-04-08T14:29:36.547" v="3317" actId="207"/>
          <ac:spMkLst>
            <pc:docMk/>
            <pc:sldMk cId="3761517305" sldId="2076137592"/>
            <ac:spMk id="17" creationId="{24DC9130-0E80-47F6-B498-A08FD9E2606E}"/>
          </ac:spMkLst>
        </pc:spChg>
        <pc:spChg chg="mod">
          <ac:chgData name="Vesa Juvonen" userId="c7243be1-99a3-4752-ab2a-0cf698cf8236" providerId="ADAL" clId="{308A4B3C-A405-42DB-AF85-D2078899C16D}" dt="2021-04-08T14:29:33.414" v="3316" actId="207"/>
          <ac:spMkLst>
            <pc:docMk/>
            <pc:sldMk cId="3761517305" sldId="2076137592"/>
            <ac:spMk id="19" creationId="{B96EE522-6672-435D-A47F-0B904BCE8C3A}"/>
          </ac:spMkLst>
        </pc:spChg>
      </pc:sldChg>
      <pc:sldChg chg="addSp delSp modSp add del mod modClrScheme delAnim chgLayout">
        <pc:chgData name="Vesa Juvonen" userId="c7243be1-99a3-4752-ab2a-0cf698cf8236" providerId="ADAL" clId="{308A4B3C-A405-42DB-AF85-D2078899C16D}" dt="2021-04-08T10:55:05.990" v="2860" actId="22"/>
        <pc:sldMkLst>
          <pc:docMk/>
          <pc:sldMk cId="4043136712" sldId="2076138724"/>
        </pc:sldMkLst>
        <pc:spChg chg="add del mod ord">
          <ac:chgData name="Vesa Juvonen" userId="c7243be1-99a3-4752-ab2a-0cf698cf8236" providerId="ADAL" clId="{308A4B3C-A405-42DB-AF85-D2078899C16D}" dt="2021-04-08T10:32:32.609" v="668" actId="700"/>
          <ac:spMkLst>
            <pc:docMk/>
            <pc:sldMk cId="4043136712" sldId="2076138724"/>
            <ac:spMk id="3" creationId="{C38E17D5-5DE5-4395-A4BA-325B9CC307B0}"/>
          </ac:spMkLst>
        </pc:spChg>
        <pc:spChg chg="add mod ord">
          <ac:chgData name="Vesa Juvonen" userId="c7243be1-99a3-4752-ab2a-0cf698cf8236" providerId="ADAL" clId="{308A4B3C-A405-42DB-AF85-D2078899C16D}" dt="2021-04-08T10:42:23.146" v="1508" actId="20577"/>
          <ac:spMkLst>
            <pc:docMk/>
            <pc:sldMk cId="4043136712" sldId="2076138724"/>
            <ac:spMk id="4" creationId="{639BA624-888E-4F6A-B561-3CE16082DE87}"/>
          </ac:spMkLst>
        </pc:spChg>
        <pc:spChg chg="add mod">
          <ac:chgData name="Vesa Juvonen" userId="c7243be1-99a3-4752-ab2a-0cf698cf8236" providerId="ADAL" clId="{308A4B3C-A405-42DB-AF85-D2078899C16D}" dt="2021-04-08T10:54:26.472" v="2856" actId="20577"/>
          <ac:spMkLst>
            <pc:docMk/>
            <pc:sldMk cId="4043136712" sldId="2076138724"/>
            <ac:spMk id="5" creationId="{535C4883-7264-487E-90A8-B6F7540D7994}"/>
          </ac:spMkLst>
        </pc:spChg>
        <pc:spChg chg="add del">
          <ac:chgData name="Vesa Juvonen" userId="c7243be1-99a3-4752-ab2a-0cf698cf8236" providerId="ADAL" clId="{308A4B3C-A405-42DB-AF85-D2078899C16D}" dt="2021-04-08T10:43:06.489" v="1589" actId="478"/>
          <ac:spMkLst>
            <pc:docMk/>
            <pc:sldMk cId="4043136712" sldId="2076138724"/>
            <ac:spMk id="6" creationId="{85D99B28-E13C-46BF-97F0-DA1D94BAB426}"/>
          </ac:spMkLst>
        </pc:spChg>
        <pc:spChg chg="add mod">
          <ac:chgData name="Vesa Juvonen" userId="c7243be1-99a3-4752-ab2a-0cf698cf8236" providerId="ADAL" clId="{308A4B3C-A405-42DB-AF85-D2078899C16D}" dt="2021-04-08T10:54:30.198" v="2857" actId="1076"/>
          <ac:spMkLst>
            <pc:docMk/>
            <pc:sldMk cId="4043136712" sldId="2076138724"/>
            <ac:spMk id="7" creationId="{442327A5-11EA-4983-BDBF-807D8E772849}"/>
          </ac:spMkLst>
        </pc:spChg>
        <pc:spChg chg="add mod">
          <ac:chgData name="Vesa Juvonen" userId="c7243be1-99a3-4752-ab2a-0cf698cf8236" providerId="ADAL" clId="{308A4B3C-A405-42DB-AF85-D2078899C16D}" dt="2021-04-08T10:54:35.114" v="2858" actId="1076"/>
          <ac:spMkLst>
            <pc:docMk/>
            <pc:sldMk cId="4043136712" sldId="2076138724"/>
            <ac:spMk id="8" creationId="{6FBBE683-F24F-46DB-A854-23475CDC0BEF}"/>
          </ac:spMkLst>
        </pc:spChg>
        <pc:spChg chg="add del mod">
          <ac:chgData name="Vesa Juvonen" userId="c7243be1-99a3-4752-ab2a-0cf698cf8236" providerId="ADAL" clId="{308A4B3C-A405-42DB-AF85-D2078899C16D}" dt="2021-04-08T10:44:45.852" v="1873"/>
          <ac:spMkLst>
            <pc:docMk/>
            <pc:sldMk cId="4043136712" sldId="2076138724"/>
            <ac:spMk id="9" creationId="{4DE07399-8819-427B-989D-9E26E0A1B809}"/>
          </ac:spMkLst>
        </pc:spChg>
        <pc:spChg chg="add mod">
          <ac:chgData name="Vesa Juvonen" userId="c7243be1-99a3-4752-ab2a-0cf698cf8236" providerId="ADAL" clId="{308A4B3C-A405-42DB-AF85-D2078899C16D}" dt="2021-04-08T10:54:38.579" v="2859" actId="1076"/>
          <ac:spMkLst>
            <pc:docMk/>
            <pc:sldMk cId="4043136712" sldId="2076138724"/>
            <ac:spMk id="14" creationId="{1048543F-EA91-49A1-95DD-BC7B457D378E}"/>
          </ac:spMkLst>
        </pc:spChg>
        <pc:spChg chg="del">
          <ac:chgData name="Vesa Juvonen" userId="c7243be1-99a3-4752-ab2a-0cf698cf8236" providerId="ADAL" clId="{308A4B3C-A405-42DB-AF85-D2078899C16D}" dt="2021-04-08T10:32:28.739" v="667" actId="478"/>
          <ac:spMkLst>
            <pc:docMk/>
            <pc:sldMk cId="4043136712" sldId="2076138724"/>
            <ac:spMk id="18" creationId="{4E702420-9165-466F-8452-3DA287605255}"/>
          </ac:spMkLst>
        </pc:spChg>
        <pc:spChg chg="del">
          <ac:chgData name="Vesa Juvonen" userId="c7243be1-99a3-4752-ab2a-0cf698cf8236" providerId="ADAL" clId="{308A4B3C-A405-42DB-AF85-D2078899C16D}" dt="2021-04-08T10:42:27.952" v="1509" actId="478"/>
          <ac:spMkLst>
            <pc:docMk/>
            <pc:sldMk cId="4043136712" sldId="2076138724"/>
            <ac:spMk id="19" creationId="{071F0789-28B5-4985-8C39-15C5D1F75F38}"/>
          </ac:spMkLst>
        </pc:spChg>
        <pc:spChg chg="del">
          <ac:chgData name="Vesa Juvonen" userId="c7243be1-99a3-4752-ab2a-0cf698cf8236" providerId="ADAL" clId="{308A4B3C-A405-42DB-AF85-D2078899C16D}" dt="2021-04-08T10:42:27.952" v="1509" actId="478"/>
          <ac:spMkLst>
            <pc:docMk/>
            <pc:sldMk cId="4043136712" sldId="2076138724"/>
            <ac:spMk id="20" creationId="{F9443A80-4F4E-47CC-961A-F701F96D7DEC}"/>
          </ac:spMkLst>
        </pc:spChg>
        <pc:spChg chg="del">
          <ac:chgData name="Vesa Juvonen" userId="c7243be1-99a3-4752-ab2a-0cf698cf8236" providerId="ADAL" clId="{308A4B3C-A405-42DB-AF85-D2078899C16D}" dt="2021-04-08T10:42:27.952" v="1509" actId="478"/>
          <ac:spMkLst>
            <pc:docMk/>
            <pc:sldMk cId="4043136712" sldId="2076138724"/>
            <ac:spMk id="21" creationId="{DE3FA260-92E1-4ED9-A51B-B9F87B602A64}"/>
          </ac:spMkLst>
        </pc:spChg>
        <pc:spChg chg="del">
          <ac:chgData name="Vesa Juvonen" userId="c7243be1-99a3-4752-ab2a-0cf698cf8236" providerId="ADAL" clId="{308A4B3C-A405-42DB-AF85-D2078899C16D}" dt="2021-04-08T10:42:27.952" v="1509" actId="478"/>
          <ac:spMkLst>
            <pc:docMk/>
            <pc:sldMk cId="4043136712" sldId="2076138724"/>
            <ac:spMk id="22" creationId="{16846DB4-0274-4ACB-9CA1-1217BDB45D31}"/>
          </ac:spMkLst>
        </pc:spChg>
        <pc:spChg chg="del">
          <ac:chgData name="Vesa Juvonen" userId="c7243be1-99a3-4752-ab2a-0cf698cf8236" providerId="ADAL" clId="{308A4B3C-A405-42DB-AF85-D2078899C16D}" dt="2021-04-08T10:42:27.952" v="1509" actId="478"/>
          <ac:spMkLst>
            <pc:docMk/>
            <pc:sldMk cId="4043136712" sldId="2076138724"/>
            <ac:spMk id="23" creationId="{351FC4AA-917E-427C-AD07-33639E168A0E}"/>
          </ac:spMkLst>
        </pc:spChg>
        <pc:spChg chg="del">
          <ac:chgData name="Vesa Juvonen" userId="c7243be1-99a3-4752-ab2a-0cf698cf8236" providerId="ADAL" clId="{308A4B3C-A405-42DB-AF85-D2078899C16D}" dt="2021-04-08T10:42:27.952" v="1509" actId="478"/>
          <ac:spMkLst>
            <pc:docMk/>
            <pc:sldMk cId="4043136712" sldId="2076138724"/>
            <ac:spMk id="24" creationId="{66441437-6EAE-417D-A2EF-589FB4551D3A}"/>
          </ac:spMkLst>
        </pc:spChg>
        <pc:spChg chg="del">
          <ac:chgData name="Vesa Juvonen" userId="c7243be1-99a3-4752-ab2a-0cf698cf8236" providerId="ADAL" clId="{308A4B3C-A405-42DB-AF85-D2078899C16D}" dt="2021-04-08T10:42:27.952" v="1509" actId="478"/>
          <ac:spMkLst>
            <pc:docMk/>
            <pc:sldMk cId="4043136712" sldId="2076138724"/>
            <ac:spMk id="26" creationId="{51BE6B1A-F42F-4B94-84D3-977146E9CC57}"/>
          </ac:spMkLst>
        </pc:spChg>
        <pc:spChg chg="del">
          <ac:chgData name="Vesa Juvonen" userId="c7243be1-99a3-4752-ab2a-0cf698cf8236" providerId="ADAL" clId="{308A4B3C-A405-42DB-AF85-D2078899C16D}" dt="2021-04-08T10:42:27.952" v="1509" actId="478"/>
          <ac:spMkLst>
            <pc:docMk/>
            <pc:sldMk cId="4043136712" sldId="2076138724"/>
            <ac:spMk id="27" creationId="{DBDE8C6A-C2AF-49E9-8B4D-47A4E2B7085E}"/>
          </ac:spMkLst>
        </pc:spChg>
        <pc:spChg chg="del">
          <ac:chgData name="Vesa Juvonen" userId="c7243be1-99a3-4752-ab2a-0cf698cf8236" providerId="ADAL" clId="{308A4B3C-A405-42DB-AF85-D2078899C16D}" dt="2021-04-08T10:42:27.952" v="1509" actId="478"/>
          <ac:spMkLst>
            <pc:docMk/>
            <pc:sldMk cId="4043136712" sldId="2076138724"/>
            <ac:spMk id="28" creationId="{318BA23D-8341-4BAC-AD39-48C1D7768C71}"/>
          </ac:spMkLst>
        </pc:spChg>
        <pc:picChg chg="add mod">
          <ac:chgData name="Vesa Juvonen" userId="c7243be1-99a3-4752-ab2a-0cf698cf8236" providerId="ADAL" clId="{308A4B3C-A405-42DB-AF85-D2078899C16D}" dt="2021-04-08T10:53:37.235" v="2834" actId="1076"/>
          <ac:picMkLst>
            <pc:docMk/>
            <pc:sldMk cId="4043136712" sldId="2076138724"/>
            <ac:picMk id="11" creationId="{1CC7F677-AC12-440F-958D-6BC8ECC05E99}"/>
          </ac:picMkLst>
        </pc:picChg>
        <pc:picChg chg="add mod">
          <ac:chgData name="Vesa Juvonen" userId="c7243be1-99a3-4752-ab2a-0cf698cf8236" providerId="ADAL" clId="{308A4B3C-A405-42DB-AF85-D2078899C16D}" dt="2021-04-08T10:54:30.198" v="2857" actId="1076"/>
          <ac:picMkLst>
            <pc:docMk/>
            <pc:sldMk cId="4043136712" sldId="2076138724"/>
            <ac:picMk id="12" creationId="{E1BB2B01-4B97-4EB3-B5F7-41A98D6BC575}"/>
          </ac:picMkLst>
        </pc:picChg>
        <pc:picChg chg="add mod">
          <ac:chgData name="Vesa Juvonen" userId="c7243be1-99a3-4752-ab2a-0cf698cf8236" providerId="ADAL" clId="{308A4B3C-A405-42DB-AF85-D2078899C16D}" dt="2021-04-08T10:54:35.114" v="2858" actId="1076"/>
          <ac:picMkLst>
            <pc:docMk/>
            <pc:sldMk cId="4043136712" sldId="2076138724"/>
            <ac:picMk id="13" creationId="{D68CB37B-DC0B-4FA9-92B4-C7F180A8B6AA}"/>
          </ac:picMkLst>
        </pc:picChg>
        <pc:picChg chg="add mod">
          <ac:chgData name="Vesa Juvonen" userId="c7243be1-99a3-4752-ab2a-0cf698cf8236" providerId="ADAL" clId="{308A4B3C-A405-42DB-AF85-D2078899C16D}" dt="2021-04-08T10:54:38.579" v="2859" actId="1076"/>
          <ac:picMkLst>
            <pc:docMk/>
            <pc:sldMk cId="4043136712" sldId="2076138724"/>
            <ac:picMk id="15" creationId="{BE51CEBD-6196-4E23-A49D-E9AC09E7FBA7}"/>
          </ac:picMkLst>
        </pc:picChg>
        <pc:picChg chg="del">
          <ac:chgData name="Vesa Juvonen" userId="c7243be1-99a3-4752-ab2a-0cf698cf8236" providerId="ADAL" clId="{308A4B3C-A405-42DB-AF85-D2078899C16D}" dt="2021-04-08T10:42:27.952" v="1509" actId="478"/>
          <ac:picMkLst>
            <pc:docMk/>
            <pc:sldMk cId="4043136712" sldId="2076138724"/>
            <ac:picMk id="17" creationId="{CDAF650A-71B0-41C2-AF56-F56DF22D5916}"/>
          </ac:picMkLst>
        </pc:picChg>
        <pc:picChg chg="add">
          <ac:chgData name="Vesa Juvonen" userId="c7243be1-99a3-4752-ab2a-0cf698cf8236" providerId="ADAL" clId="{308A4B3C-A405-42DB-AF85-D2078899C16D}" dt="2021-04-08T10:55:05.990" v="2860" actId="22"/>
          <ac:picMkLst>
            <pc:docMk/>
            <pc:sldMk cId="4043136712" sldId="2076138724"/>
            <ac:picMk id="37" creationId="{6D49C162-7C97-47DB-AF68-E24001E1BC2F}"/>
          </ac:picMkLst>
        </pc:picChg>
      </pc:sldChg>
      <pc:sldChg chg="modSp add mod">
        <pc:chgData name="Vesa Juvonen" userId="c7243be1-99a3-4752-ab2a-0cf698cf8236" providerId="ADAL" clId="{308A4B3C-A405-42DB-AF85-D2078899C16D}" dt="2021-04-08T10:28:26.498" v="662" actId="207"/>
        <pc:sldMkLst>
          <pc:docMk/>
          <pc:sldMk cId="3757370975" sldId="2134805487"/>
        </pc:sldMkLst>
        <pc:spChg chg="mod">
          <ac:chgData name="Vesa Juvonen" userId="c7243be1-99a3-4752-ab2a-0cf698cf8236" providerId="ADAL" clId="{308A4B3C-A405-42DB-AF85-D2078899C16D}" dt="2021-04-08T10:28:26.498" v="662" actId="207"/>
          <ac:spMkLst>
            <pc:docMk/>
            <pc:sldMk cId="3757370975" sldId="2134805487"/>
            <ac:spMk id="2" creationId="{C4223689-E5CC-4047-8355-796057311F79}"/>
          </ac:spMkLst>
        </pc:spChg>
      </pc:sldChg>
      <pc:sldChg chg="modSp add mod">
        <pc:chgData name="Vesa Juvonen" userId="c7243be1-99a3-4752-ab2a-0cf698cf8236" providerId="ADAL" clId="{308A4B3C-A405-42DB-AF85-D2078899C16D}" dt="2021-04-08T10:28:39.390" v="663" actId="1076"/>
        <pc:sldMkLst>
          <pc:docMk/>
          <pc:sldMk cId="2649179075" sldId="2134805578"/>
        </pc:sldMkLst>
        <pc:spChg chg="mod">
          <ac:chgData name="Vesa Juvonen" userId="c7243be1-99a3-4752-ab2a-0cf698cf8236" providerId="ADAL" clId="{308A4B3C-A405-42DB-AF85-D2078899C16D}" dt="2021-04-08T10:28:39.390" v="663" actId="1076"/>
          <ac:spMkLst>
            <pc:docMk/>
            <pc:sldMk cId="2649179075" sldId="2134805578"/>
            <ac:spMk id="39" creationId="{1932C46B-BA28-4A21-B8A7-3041D1DAFB87}"/>
          </ac:spMkLst>
        </pc:spChg>
      </pc:sldChg>
      <pc:sldChg chg="new del">
        <pc:chgData name="Vesa Juvonen" userId="c7243be1-99a3-4752-ab2a-0cf698cf8236" providerId="ADAL" clId="{308A4B3C-A405-42DB-AF85-D2078899C16D}" dt="2021-04-08T10:32:22.940" v="665" actId="47"/>
        <pc:sldMkLst>
          <pc:docMk/>
          <pc:sldMk cId="1839829900" sldId="2134805579"/>
        </pc:sldMkLst>
      </pc:sldChg>
      <pc:sldChg chg="addSp delSp modSp new mod chgLayout">
        <pc:chgData name="Vesa Juvonen" userId="c7243be1-99a3-4752-ab2a-0cf698cf8236" providerId="ADAL" clId="{308A4B3C-A405-42DB-AF85-D2078899C16D}" dt="2021-04-08T10:45:37.718" v="1948" actId="22"/>
        <pc:sldMkLst>
          <pc:docMk/>
          <pc:sldMk cId="1921099682" sldId="2134805579"/>
        </pc:sldMkLst>
        <pc:spChg chg="del mod ord">
          <ac:chgData name="Vesa Juvonen" userId="c7243be1-99a3-4752-ab2a-0cf698cf8236" providerId="ADAL" clId="{308A4B3C-A405-42DB-AF85-D2078899C16D}" dt="2021-04-08T10:45:09.070" v="1875" actId="700"/>
          <ac:spMkLst>
            <pc:docMk/>
            <pc:sldMk cId="1921099682" sldId="2134805579"/>
            <ac:spMk id="2" creationId="{382810C7-7437-464D-83FB-DA351B573029}"/>
          </ac:spMkLst>
        </pc:spChg>
        <pc:spChg chg="add mod ord">
          <ac:chgData name="Vesa Juvonen" userId="c7243be1-99a3-4752-ab2a-0cf698cf8236" providerId="ADAL" clId="{308A4B3C-A405-42DB-AF85-D2078899C16D}" dt="2021-04-08T10:45:10.785" v="1879" actId="20577"/>
          <ac:spMkLst>
            <pc:docMk/>
            <pc:sldMk cId="1921099682" sldId="2134805579"/>
            <ac:spMk id="3" creationId="{5F77E149-FFFB-43DC-985E-83C34049B1D6}"/>
          </ac:spMkLst>
        </pc:spChg>
        <pc:spChg chg="add mod ord">
          <ac:chgData name="Vesa Juvonen" userId="c7243be1-99a3-4752-ab2a-0cf698cf8236" providerId="ADAL" clId="{308A4B3C-A405-42DB-AF85-D2078899C16D}" dt="2021-04-08T10:45:27.322" v="1944" actId="20577"/>
          <ac:spMkLst>
            <pc:docMk/>
            <pc:sldMk cId="1921099682" sldId="2134805579"/>
            <ac:spMk id="4" creationId="{B82185B3-370E-47E0-BD0C-D9F91670B407}"/>
          </ac:spMkLst>
        </pc:spChg>
        <pc:spChg chg="add del">
          <ac:chgData name="Vesa Juvonen" userId="c7243be1-99a3-4752-ab2a-0cf698cf8236" providerId="ADAL" clId="{308A4B3C-A405-42DB-AF85-D2078899C16D}" dt="2021-04-08T10:45:37.718" v="1948" actId="22"/>
          <ac:spMkLst>
            <pc:docMk/>
            <pc:sldMk cId="1921099682" sldId="2134805579"/>
            <ac:spMk id="8" creationId="{0065F418-4115-4FA0-B968-5BF3F615F07E}"/>
          </ac:spMkLst>
        </pc:spChg>
        <pc:picChg chg="add del">
          <ac:chgData name="Vesa Juvonen" userId="c7243be1-99a3-4752-ab2a-0cf698cf8236" providerId="ADAL" clId="{308A4B3C-A405-42DB-AF85-D2078899C16D}" dt="2021-04-08T10:45:37.718" v="1948" actId="22"/>
          <ac:picMkLst>
            <pc:docMk/>
            <pc:sldMk cId="1921099682" sldId="2134805579"/>
            <ac:picMk id="6" creationId="{92B7B104-10B9-4C54-BB72-4F4CE9ECBC65}"/>
          </ac:picMkLst>
        </pc:picChg>
        <pc:picChg chg="add del">
          <ac:chgData name="Vesa Juvonen" userId="c7243be1-99a3-4752-ab2a-0cf698cf8236" providerId="ADAL" clId="{308A4B3C-A405-42DB-AF85-D2078899C16D}" dt="2021-04-08T10:45:37.718" v="1948" actId="22"/>
          <ac:picMkLst>
            <pc:docMk/>
            <pc:sldMk cId="1921099682" sldId="2134805579"/>
            <ac:picMk id="10" creationId="{09778372-7AB5-409C-BD53-D9EB3FA304EC}"/>
          </ac:picMkLst>
        </pc:picChg>
        <pc:picChg chg="add del">
          <ac:chgData name="Vesa Juvonen" userId="c7243be1-99a3-4752-ab2a-0cf698cf8236" providerId="ADAL" clId="{308A4B3C-A405-42DB-AF85-D2078899C16D}" dt="2021-04-08T10:45:37.718" v="1948" actId="22"/>
          <ac:picMkLst>
            <pc:docMk/>
            <pc:sldMk cId="1921099682" sldId="2134805579"/>
            <ac:picMk id="12" creationId="{7E741A1F-F3DB-45A4-AB46-9FA5274080E7}"/>
          </ac:picMkLst>
        </pc:picChg>
        <pc:picChg chg="add del">
          <ac:chgData name="Vesa Juvonen" userId="c7243be1-99a3-4752-ab2a-0cf698cf8236" providerId="ADAL" clId="{308A4B3C-A405-42DB-AF85-D2078899C16D}" dt="2021-04-08T10:45:37.718" v="1948" actId="22"/>
          <ac:picMkLst>
            <pc:docMk/>
            <pc:sldMk cId="1921099682" sldId="2134805579"/>
            <ac:picMk id="14" creationId="{9576DEB0-82C2-49DC-8BBD-3E54EAC659D5}"/>
          </ac:picMkLst>
        </pc:picChg>
      </pc:sldChg>
      <pc:sldChg chg="new del">
        <pc:chgData name="Vesa Juvonen" userId="c7243be1-99a3-4752-ab2a-0cf698cf8236" providerId="ADAL" clId="{308A4B3C-A405-42DB-AF85-D2078899C16D}" dt="2021-04-08T10:45:36.762" v="1947" actId="680"/>
        <pc:sldMkLst>
          <pc:docMk/>
          <pc:sldMk cId="3004172691" sldId="2134805580"/>
        </pc:sldMkLst>
      </pc:sldChg>
      <pc:sldChg chg="addSp delSp modSp add mod">
        <pc:chgData name="Vesa Juvonen" userId="c7243be1-99a3-4752-ab2a-0cf698cf8236" providerId="ADAL" clId="{308A4B3C-A405-42DB-AF85-D2078899C16D}" dt="2021-04-08T10:50:27.983" v="2563" actId="1076"/>
        <pc:sldMkLst>
          <pc:docMk/>
          <pc:sldMk cId="3546629631" sldId="2134805580"/>
        </pc:sldMkLst>
        <pc:spChg chg="add">
          <ac:chgData name="Vesa Juvonen" userId="c7243be1-99a3-4752-ab2a-0cf698cf8236" providerId="ADAL" clId="{308A4B3C-A405-42DB-AF85-D2078899C16D}" dt="2021-04-08T10:45:57.280" v="1989" actId="22"/>
          <ac:spMkLst>
            <pc:docMk/>
            <pc:sldMk cId="3546629631" sldId="2134805580"/>
            <ac:spMk id="3" creationId="{3B3AE59A-6E94-420A-A4EE-3B9A87483120}"/>
          </ac:spMkLst>
        </pc:spChg>
        <pc:spChg chg="mod">
          <ac:chgData name="Vesa Juvonen" userId="c7243be1-99a3-4752-ab2a-0cf698cf8236" providerId="ADAL" clId="{308A4B3C-A405-42DB-AF85-D2078899C16D}" dt="2021-04-08T10:46:02.795" v="2003" actId="20577"/>
          <ac:spMkLst>
            <pc:docMk/>
            <pc:sldMk cId="3546629631" sldId="2134805580"/>
            <ac:spMk id="4" creationId="{639BA624-888E-4F6A-B561-3CE16082DE87}"/>
          </ac:spMkLst>
        </pc:spChg>
        <pc:spChg chg="del">
          <ac:chgData name="Vesa Juvonen" userId="c7243be1-99a3-4752-ab2a-0cf698cf8236" providerId="ADAL" clId="{308A4B3C-A405-42DB-AF85-D2078899C16D}" dt="2021-04-08T10:46:10.146" v="2005" actId="478"/>
          <ac:spMkLst>
            <pc:docMk/>
            <pc:sldMk cId="3546629631" sldId="2134805580"/>
            <ac:spMk id="5" creationId="{535C4883-7264-487E-90A8-B6F7540D7994}"/>
          </ac:spMkLst>
        </pc:spChg>
        <pc:spChg chg="mod">
          <ac:chgData name="Vesa Juvonen" userId="c7243be1-99a3-4752-ab2a-0cf698cf8236" providerId="ADAL" clId="{308A4B3C-A405-42DB-AF85-D2078899C16D}" dt="2021-04-08T10:50:27.983" v="2563" actId="1076"/>
          <ac:spMkLst>
            <pc:docMk/>
            <pc:sldMk cId="3546629631" sldId="2134805580"/>
            <ac:spMk id="7" creationId="{442327A5-11EA-4983-BDBF-807D8E772849}"/>
          </ac:spMkLst>
        </pc:spChg>
        <pc:spChg chg="del">
          <ac:chgData name="Vesa Juvonen" userId="c7243be1-99a3-4752-ab2a-0cf698cf8236" providerId="ADAL" clId="{308A4B3C-A405-42DB-AF85-D2078899C16D}" dt="2021-04-08T10:46:07.425" v="2004" actId="478"/>
          <ac:spMkLst>
            <pc:docMk/>
            <pc:sldMk cId="3546629631" sldId="2134805580"/>
            <ac:spMk id="8" creationId="{6FBBE683-F24F-46DB-A854-23475CDC0BEF}"/>
          </ac:spMkLst>
        </pc:spChg>
        <pc:picChg chg="add">
          <ac:chgData name="Vesa Juvonen" userId="c7243be1-99a3-4752-ab2a-0cf698cf8236" providerId="ADAL" clId="{308A4B3C-A405-42DB-AF85-D2078899C16D}" dt="2021-04-08T10:45:57.280" v="1989" actId="22"/>
          <ac:picMkLst>
            <pc:docMk/>
            <pc:sldMk cId="3546629631" sldId="2134805580"/>
            <ac:picMk id="2" creationId="{766507F2-F34F-4DCC-AF42-5B466D64585A}"/>
          </ac:picMkLst>
        </pc:picChg>
        <pc:picChg chg="add">
          <ac:chgData name="Vesa Juvonen" userId="c7243be1-99a3-4752-ab2a-0cf698cf8236" providerId="ADAL" clId="{308A4B3C-A405-42DB-AF85-D2078899C16D}" dt="2021-04-08T10:45:57.280" v="1989" actId="22"/>
          <ac:picMkLst>
            <pc:docMk/>
            <pc:sldMk cId="3546629631" sldId="2134805580"/>
            <ac:picMk id="11" creationId="{A8192864-CD75-442E-954D-2BFE4DDF4A7B}"/>
          </ac:picMkLst>
        </pc:picChg>
        <pc:picChg chg="add">
          <ac:chgData name="Vesa Juvonen" userId="c7243be1-99a3-4752-ab2a-0cf698cf8236" providerId="ADAL" clId="{308A4B3C-A405-42DB-AF85-D2078899C16D}" dt="2021-04-08T10:45:57.280" v="1989" actId="22"/>
          <ac:picMkLst>
            <pc:docMk/>
            <pc:sldMk cId="3546629631" sldId="2134805580"/>
            <ac:picMk id="13" creationId="{557F9D76-BDA6-4A4F-9145-5337C76B97E9}"/>
          </ac:picMkLst>
        </pc:picChg>
        <pc:picChg chg="add">
          <ac:chgData name="Vesa Juvonen" userId="c7243be1-99a3-4752-ab2a-0cf698cf8236" providerId="ADAL" clId="{308A4B3C-A405-42DB-AF85-D2078899C16D}" dt="2021-04-08T10:45:57.280" v="1989" actId="22"/>
          <ac:picMkLst>
            <pc:docMk/>
            <pc:sldMk cId="3546629631" sldId="2134805580"/>
            <ac:picMk id="15" creationId="{27EB5AF4-3B5D-4C24-B445-5374C7C5127C}"/>
          </ac:picMkLst>
        </pc:picChg>
      </pc:sldChg>
      <pc:sldChg chg="addSp">
        <pc:chgData name="Vesa Juvonen" userId="c7243be1-99a3-4752-ab2a-0cf698cf8236" providerId="ADAL" clId="{308A4B3C-A405-42DB-AF85-D2078899C16D}" dt="2021-04-08T12:10:16.425" v="2863"/>
        <pc:sldMkLst>
          <pc:docMk/>
          <pc:sldMk cId="1180693028" sldId="2134805581"/>
        </pc:sldMkLst>
        <pc:spChg chg="add">
          <ac:chgData name="Vesa Juvonen" userId="c7243be1-99a3-4752-ab2a-0cf698cf8236" providerId="ADAL" clId="{308A4B3C-A405-42DB-AF85-D2078899C16D}" dt="2021-04-08T12:10:16.425" v="2863"/>
          <ac:spMkLst>
            <pc:docMk/>
            <pc:sldMk cId="1180693028" sldId="2134805581"/>
            <ac:spMk id="2" creationId="{7C843D43-4529-4542-88F4-366EA8D05505}"/>
          </ac:spMkLst>
        </pc:spChg>
      </pc:sldChg>
      <pc:sldChg chg="addSp delSp modSp new add del mod modClrScheme chgLayout">
        <pc:chgData name="Vesa Juvonen" userId="c7243be1-99a3-4752-ab2a-0cf698cf8236" providerId="ADAL" clId="{308A4B3C-A405-42DB-AF85-D2078899C16D}" dt="2021-04-08T12:16:07.431" v="3252" actId="1076"/>
        <pc:sldMkLst>
          <pc:docMk/>
          <pc:sldMk cId="2426881068" sldId="2134805581"/>
        </pc:sldMkLst>
        <pc:spChg chg="del mod ord">
          <ac:chgData name="Vesa Juvonen" userId="c7243be1-99a3-4752-ab2a-0cf698cf8236" providerId="ADAL" clId="{308A4B3C-A405-42DB-AF85-D2078899C16D}" dt="2021-04-08T12:10:15.964" v="2862" actId="700"/>
          <ac:spMkLst>
            <pc:docMk/>
            <pc:sldMk cId="2426881068" sldId="2134805581"/>
            <ac:spMk id="2" creationId="{189622E1-2BF2-47D2-8D04-315E69F8CCAD}"/>
          </ac:spMkLst>
        </pc:spChg>
        <pc:spChg chg="del">
          <ac:chgData name="Vesa Juvonen" userId="c7243be1-99a3-4752-ab2a-0cf698cf8236" providerId="ADAL" clId="{308A4B3C-A405-42DB-AF85-D2078899C16D}" dt="2021-04-08T12:10:15.964" v="2862" actId="700"/>
          <ac:spMkLst>
            <pc:docMk/>
            <pc:sldMk cId="2426881068" sldId="2134805581"/>
            <ac:spMk id="3" creationId="{D86AB3AA-CE0B-4970-BA0E-2D709096E3D2}"/>
          </ac:spMkLst>
        </pc:spChg>
        <pc:spChg chg="del">
          <ac:chgData name="Vesa Juvonen" userId="c7243be1-99a3-4752-ab2a-0cf698cf8236" providerId="ADAL" clId="{308A4B3C-A405-42DB-AF85-D2078899C16D}" dt="2021-04-08T12:10:15.964" v="2862" actId="700"/>
          <ac:spMkLst>
            <pc:docMk/>
            <pc:sldMk cId="2426881068" sldId="2134805581"/>
            <ac:spMk id="4" creationId="{2C1B5485-8A30-4DEB-A909-66C6EA0FE7ED}"/>
          </ac:spMkLst>
        </pc:spChg>
        <pc:spChg chg="add mod ord">
          <ac:chgData name="Vesa Juvonen" userId="c7243be1-99a3-4752-ab2a-0cf698cf8236" providerId="ADAL" clId="{308A4B3C-A405-42DB-AF85-D2078899C16D}" dt="2021-04-08T12:11:10.275" v="2960" actId="20577"/>
          <ac:spMkLst>
            <pc:docMk/>
            <pc:sldMk cId="2426881068" sldId="2134805581"/>
            <ac:spMk id="5" creationId="{5AE36D6C-2DB6-41AF-B3E8-916D343ECEDF}"/>
          </ac:spMkLst>
        </pc:spChg>
        <pc:spChg chg="add del mod">
          <ac:chgData name="Vesa Juvonen" userId="c7243be1-99a3-4752-ab2a-0cf698cf8236" providerId="ADAL" clId="{308A4B3C-A405-42DB-AF85-D2078899C16D}" dt="2021-04-08T12:16:01.735" v="3250" actId="21"/>
          <ac:spMkLst>
            <pc:docMk/>
            <pc:sldMk cId="2426881068" sldId="2134805581"/>
            <ac:spMk id="8" creationId="{63DAA27A-12C0-448D-934F-FFCB37077A29}"/>
          </ac:spMkLst>
        </pc:spChg>
        <pc:spChg chg="add del mod">
          <ac:chgData name="Vesa Juvonen" userId="c7243be1-99a3-4752-ab2a-0cf698cf8236" providerId="ADAL" clId="{308A4B3C-A405-42DB-AF85-D2078899C16D}" dt="2021-04-08T12:13:59.187" v="3078"/>
          <ac:spMkLst>
            <pc:docMk/>
            <pc:sldMk cId="2426881068" sldId="2134805581"/>
            <ac:spMk id="9" creationId="{259301D2-6FF6-4086-912B-5CF4A0CA2FA6}"/>
          </ac:spMkLst>
        </pc:spChg>
        <pc:spChg chg="add del mod">
          <ac:chgData name="Vesa Juvonen" userId="c7243be1-99a3-4752-ab2a-0cf698cf8236" providerId="ADAL" clId="{308A4B3C-A405-42DB-AF85-D2078899C16D}" dt="2021-04-08T12:16:01.735" v="3250" actId="21"/>
          <ac:spMkLst>
            <pc:docMk/>
            <pc:sldMk cId="2426881068" sldId="2134805581"/>
            <ac:spMk id="10" creationId="{4F793EDD-A2A2-471B-B693-BF4B9A981557}"/>
          </ac:spMkLst>
        </pc:spChg>
        <pc:spChg chg="add del mod ord">
          <ac:chgData name="Vesa Juvonen" userId="c7243be1-99a3-4752-ab2a-0cf698cf8236" providerId="ADAL" clId="{308A4B3C-A405-42DB-AF85-D2078899C16D}" dt="2021-04-08T12:16:01.735" v="3250" actId="21"/>
          <ac:spMkLst>
            <pc:docMk/>
            <pc:sldMk cId="2426881068" sldId="2134805581"/>
            <ac:spMk id="12" creationId="{633E91B0-A621-4A2E-BADD-6B8E6D97DF42}"/>
          </ac:spMkLst>
        </pc:spChg>
        <pc:spChg chg="add del mod">
          <ac:chgData name="Vesa Juvonen" userId="c7243be1-99a3-4752-ab2a-0cf698cf8236" providerId="ADAL" clId="{308A4B3C-A405-42DB-AF85-D2078899C16D}" dt="2021-04-08T12:16:01.735" v="3250" actId="21"/>
          <ac:spMkLst>
            <pc:docMk/>
            <pc:sldMk cId="2426881068" sldId="2134805581"/>
            <ac:spMk id="13" creationId="{B9B71A99-C114-475B-955C-E09B3CA15FC6}"/>
          </ac:spMkLst>
        </pc:spChg>
        <pc:picChg chg="add del mod modCrop">
          <ac:chgData name="Vesa Juvonen" userId="c7243be1-99a3-4752-ab2a-0cf698cf8236" providerId="ADAL" clId="{308A4B3C-A405-42DB-AF85-D2078899C16D}" dt="2021-04-08T12:16:01.735" v="3250" actId="21"/>
          <ac:picMkLst>
            <pc:docMk/>
            <pc:sldMk cId="2426881068" sldId="2134805581"/>
            <ac:picMk id="7" creationId="{89AE1E8A-EE69-42E2-87D3-2D4806AD0201}"/>
          </ac:picMkLst>
        </pc:picChg>
        <pc:picChg chg="add mod">
          <ac:chgData name="Vesa Juvonen" userId="c7243be1-99a3-4752-ab2a-0cf698cf8236" providerId="ADAL" clId="{308A4B3C-A405-42DB-AF85-D2078899C16D}" dt="2021-04-08T12:16:07.431" v="3252" actId="1076"/>
          <ac:picMkLst>
            <pc:docMk/>
            <pc:sldMk cId="2426881068" sldId="2134805581"/>
            <ac:picMk id="15" creationId="{0091CDCF-99F1-4798-A5C9-A03BBB5BF931}"/>
          </ac:picMkLst>
        </pc:picChg>
      </pc:sldChg>
      <pc:sldChg chg="addSp">
        <pc:chgData name="Vesa Juvonen" userId="c7243be1-99a3-4752-ab2a-0cf698cf8236" providerId="ADAL" clId="{308A4B3C-A405-42DB-AF85-D2078899C16D}" dt="2021-04-08T12:10:21.374" v="2866"/>
        <pc:sldMkLst>
          <pc:docMk/>
          <pc:sldMk cId="2504424429" sldId="2134805581"/>
        </pc:sldMkLst>
        <pc:spChg chg="add">
          <ac:chgData name="Vesa Juvonen" userId="c7243be1-99a3-4752-ab2a-0cf698cf8236" providerId="ADAL" clId="{308A4B3C-A405-42DB-AF85-D2078899C16D}" dt="2021-04-08T12:10:21.374" v="2866"/>
          <ac:spMkLst>
            <pc:docMk/>
            <pc:sldMk cId="2504424429" sldId="2134805581"/>
            <ac:spMk id="2" creationId="{A11E0F6C-DFA8-44B2-A00A-47A293772E21}"/>
          </ac:spMkLst>
        </pc:spChg>
      </pc:sldChg>
    </pc:docChg>
  </pc:docChgLst>
  <pc:docChgLst>
    <pc:chgData name="Julie Turner" userId="S::julie.turner_sympraxisconsulting.com#ext#@microsoft.onmicrosoft.com::51f00042-4c48-4111-9ee4-670ef2fc7d0e" providerId="AD" clId="Web-{A5580463-AA7F-4714-8CE5-A149309D1E32}"/>
    <pc:docChg chg="modSld">
      <pc:chgData name="Julie Turner" userId="S::julie.turner_sympraxisconsulting.com#ext#@microsoft.onmicrosoft.com::51f00042-4c48-4111-9ee4-670ef2fc7d0e" providerId="AD" clId="Web-{A5580463-AA7F-4714-8CE5-A149309D1E32}" dt="2021-06-14T18:47:34.557" v="47" actId="1076"/>
      <pc:docMkLst>
        <pc:docMk/>
      </pc:docMkLst>
      <pc:sldChg chg="delSp modSp">
        <pc:chgData name="Julie Turner" userId="S::julie.turner_sympraxisconsulting.com#ext#@microsoft.onmicrosoft.com::51f00042-4c48-4111-9ee4-670ef2fc7d0e" providerId="AD" clId="Web-{A5580463-AA7F-4714-8CE5-A149309D1E32}" dt="2021-06-14T18:45:26.162" v="3" actId="20577"/>
        <pc:sldMkLst>
          <pc:docMk/>
          <pc:sldMk cId="2877399898" sldId="1623"/>
        </pc:sldMkLst>
        <pc:spChg chg="mod">
          <ac:chgData name="Julie Turner" userId="S::julie.turner_sympraxisconsulting.com#ext#@microsoft.onmicrosoft.com::51f00042-4c48-4111-9ee4-670ef2fc7d0e" providerId="AD" clId="Web-{A5580463-AA7F-4714-8CE5-A149309D1E32}" dt="2021-06-14T18:45:26.162"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5580463-AA7F-4714-8CE5-A149309D1E32}" dt="2021-06-14T18:45:00.083" v="0"/>
          <ac:spMkLst>
            <pc:docMk/>
            <pc:sldMk cId="2877399898" sldId="1623"/>
            <ac:spMk id="20" creationId="{32D5CBB7-6C57-4F53-9552-6518CCAF2F31}"/>
          </ac:spMkLst>
        </pc:spChg>
      </pc:sldChg>
      <pc:sldChg chg="modSp">
        <pc:chgData name="Julie Turner" userId="S::julie.turner_sympraxisconsulting.com#ext#@microsoft.onmicrosoft.com::51f00042-4c48-4111-9ee4-670ef2fc7d0e" providerId="AD" clId="Web-{A5580463-AA7F-4714-8CE5-A149309D1E32}" dt="2021-06-14T18:45:53.429" v="23" actId="20577"/>
        <pc:sldMkLst>
          <pc:docMk/>
          <pc:sldMk cId="10702720" sldId="2079"/>
        </pc:sldMkLst>
        <pc:spChg chg="mod">
          <ac:chgData name="Julie Turner" userId="S::julie.turner_sympraxisconsulting.com#ext#@microsoft.onmicrosoft.com::51f00042-4c48-4111-9ee4-670ef2fc7d0e" providerId="AD" clId="Web-{A5580463-AA7F-4714-8CE5-A149309D1E32}" dt="2021-06-14T18:45:53.429" v="23" actId="20577"/>
          <ac:spMkLst>
            <pc:docMk/>
            <pc:sldMk cId="10702720" sldId="2079"/>
            <ac:spMk id="8" creationId="{00000000-0000-0000-0000-000000000000}"/>
          </ac:spMkLst>
        </pc:spChg>
      </pc:sldChg>
      <pc:sldChg chg="addSp modSp">
        <pc:chgData name="Julie Turner" userId="S::julie.turner_sympraxisconsulting.com#ext#@microsoft.onmicrosoft.com::51f00042-4c48-4111-9ee4-670ef2fc7d0e" providerId="AD" clId="Web-{A5580463-AA7F-4714-8CE5-A149309D1E32}" dt="2021-06-14T18:47:34.557" v="47" actId="1076"/>
        <pc:sldMkLst>
          <pc:docMk/>
          <pc:sldMk cId="778883926" sldId="2076136264"/>
        </pc:sldMkLst>
        <pc:spChg chg="mod">
          <ac:chgData name="Julie Turner" userId="S::julie.turner_sympraxisconsulting.com#ext#@microsoft.onmicrosoft.com::51f00042-4c48-4111-9ee4-670ef2fc7d0e" providerId="AD" clId="Web-{A5580463-AA7F-4714-8CE5-A149309D1E32}" dt="2021-06-14T18:46:08.257" v="43" actId="20577"/>
          <ac:spMkLst>
            <pc:docMk/>
            <pc:sldMk cId="778883926" sldId="2076136264"/>
            <ac:spMk id="14" creationId="{953584C8-8734-42EA-AD16-6AA2B405D249}"/>
          </ac:spMkLst>
        </pc:spChg>
        <pc:picChg chg="add mod">
          <ac:chgData name="Julie Turner" userId="S::julie.turner_sympraxisconsulting.com#ext#@microsoft.onmicrosoft.com::51f00042-4c48-4111-9ee4-670ef2fc7d0e" providerId="AD" clId="Web-{A5580463-AA7F-4714-8CE5-A149309D1E32}" dt="2021-06-14T18:47:34.557" v="47" actId="1076"/>
          <ac:picMkLst>
            <pc:docMk/>
            <pc:sldMk cId="778883926" sldId="2076136264"/>
            <ac:picMk id="8" creationId="{9A696621-E50D-43E9-9F95-8D14FB2D5191}"/>
          </ac:picMkLst>
        </pc:picChg>
      </pc:sldChg>
    </pc:docChg>
  </pc:docChgLst>
  <pc:docChgLst>
    <pc:chgData name="Brian Jackett" userId="e2c557f4-fffa-4012-a1e1-e15087bfdbac" providerId="ADAL" clId="{5C8761EE-7526-48E4-99F9-28599A921F17}"/>
    <pc:docChg chg="modSld">
      <pc:chgData name="Brian Jackett" userId="e2c557f4-fffa-4012-a1e1-e15087bfdbac" providerId="ADAL" clId="{5C8761EE-7526-48E4-99F9-28599A921F17}" dt="2022-04-28T17:04:13.537" v="7" actId="20577"/>
      <pc:docMkLst>
        <pc:docMk/>
      </pc:docMkLst>
      <pc:sldChg chg="modSp mod">
        <pc:chgData name="Brian Jackett" userId="e2c557f4-fffa-4012-a1e1-e15087bfdbac" providerId="ADAL" clId="{5C8761EE-7526-48E4-99F9-28599A921F17}" dt="2022-04-28T17:04:13.537" v="7" actId="20577"/>
        <pc:sldMkLst>
          <pc:docMk/>
          <pc:sldMk cId="979604221" sldId="11618"/>
        </pc:sldMkLst>
        <pc:spChg chg="mod">
          <ac:chgData name="Brian Jackett" userId="e2c557f4-fffa-4012-a1e1-e15087bfdbac" providerId="ADAL" clId="{5C8761EE-7526-48E4-99F9-28599A921F17}" dt="2022-04-28T17:04:13.537" v="7" actId="20577"/>
          <ac:spMkLst>
            <pc:docMk/>
            <pc:sldMk cId="979604221" sldId="11618"/>
            <ac:spMk id="11" creationId="{D4ED1670-E789-4F0F-B9DC-5D7E4283DCEF}"/>
          </ac:spMkLst>
        </pc:spChg>
      </pc:sldChg>
    </pc:docChg>
  </pc:docChgLst>
  <pc:docChgLst>
    <pc:chgData name="David Warner" userId="S::david_dwarnerii.com#ext#@microsoft.onmicrosoft.com::acafcf14-4098-4a83-9425-e73571277a06" providerId="AD" clId="Web-{5FDE63C8-1135-4D02-B4DC-A0A4D7F0F6FC}"/>
    <pc:docChg chg="modSld">
      <pc:chgData name="David Warner" userId="S::david_dwarnerii.com#ext#@microsoft.onmicrosoft.com::acafcf14-4098-4a83-9425-e73571277a06" providerId="AD" clId="Web-{5FDE63C8-1135-4D02-B4DC-A0A4D7F0F6FC}" dt="2021-10-25T01:03:30.187" v="10"/>
      <pc:docMkLst>
        <pc:docMk/>
      </pc:docMkLst>
      <pc:sldChg chg="addSp delSp modSp">
        <pc:chgData name="David Warner" userId="S::david_dwarnerii.com#ext#@microsoft.onmicrosoft.com::acafcf14-4098-4a83-9425-e73571277a06" providerId="AD" clId="Web-{5FDE63C8-1135-4D02-B4DC-A0A4D7F0F6FC}" dt="2021-10-25T01:03:30.187" v="10"/>
        <pc:sldMkLst>
          <pc:docMk/>
          <pc:sldMk cId="1812315545" sldId="2134805597"/>
        </pc:sldMkLst>
        <pc:spChg chg="mod">
          <ac:chgData name="David Warner" userId="S::david_dwarnerii.com#ext#@microsoft.onmicrosoft.com::acafcf14-4098-4a83-9425-e73571277a06" providerId="AD" clId="Web-{5FDE63C8-1135-4D02-B4DC-A0A4D7F0F6FC}" dt="2021-10-25T01:02:46.981" v="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5FDE63C8-1135-4D02-B4DC-A0A4D7F0F6FC}" dt="2021-10-25T01:03:30.187" v="10"/>
          <ac:picMkLst>
            <pc:docMk/>
            <pc:sldMk cId="1812315545" sldId="2134805597"/>
            <ac:picMk id="2" creationId="{1400528B-9E3B-48A2-94B8-3A8E9DC75271}"/>
          </ac:picMkLst>
        </pc:picChg>
        <pc:picChg chg="del">
          <ac:chgData name="David Warner" userId="S::david_dwarnerii.com#ext#@microsoft.onmicrosoft.com::acafcf14-4098-4a83-9425-e73571277a06" providerId="AD" clId="Web-{5FDE63C8-1135-4D02-B4DC-A0A4D7F0F6FC}" dt="2021-10-25T01:03:11.405" v="5"/>
          <ac:picMkLst>
            <pc:docMk/>
            <pc:sldMk cId="1812315545" sldId="2134805597"/>
            <ac:picMk id="3" creationId="{7FA629F4-CC84-471C-983E-47DF88A6B63D}"/>
          </ac:picMkLst>
        </pc:picChg>
      </pc:sldChg>
    </pc:docChg>
  </pc:docChgLst>
  <pc:docChgLst>
    <pc:chgData name="Waldemar Mastykarz" userId="S::wmastyka@microsoft.com::8c3ccc08-b2ec-4e63-9b9b-25eb044a606e" providerId="AD" clId="Web-{3C6F16F6-A1A7-84B8-AEB1-C7A36645CFFF}"/>
    <pc:docChg chg="modSld">
      <pc:chgData name="Waldemar Mastykarz" userId="S::wmastyka@microsoft.com::8c3ccc08-b2ec-4e63-9b9b-25eb044a606e" providerId="AD" clId="Web-{3C6F16F6-A1A7-84B8-AEB1-C7A36645CFFF}" dt="2021-06-15T06:28:12.080" v="200" actId="20577"/>
      <pc:docMkLst>
        <pc:docMk/>
      </pc:docMkLst>
      <pc:sldChg chg="delSp modSp">
        <pc:chgData name="Waldemar Mastykarz" userId="S::wmastyka@microsoft.com::8c3ccc08-b2ec-4e63-9b9b-25eb044a606e" providerId="AD" clId="Web-{3C6F16F6-A1A7-84B8-AEB1-C7A36645CFFF}" dt="2021-06-15T06:28:12.080" v="200" actId="20577"/>
        <pc:sldMkLst>
          <pc:docMk/>
          <pc:sldMk cId="2253365439" sldId="1642"/>
        </pc:sldMkLst>
        <pc:spChg chg="mod">
          <ac:chgData name="Waldemar Mastykarz" userId="S::wmastyka@microsoft.com::8c3ccc08-b2ec-4e63-9b9b-25eb044a606e" providerId="AD" clId="Web-{3C6F16F6-A1A7-84B8-AEB1-C7A36645CFFF}" dt="2021-06-15T06:28:12.080" v="200" actId="20577"/>
          <ac:spMkLst>
            <pc:docMk/>
            <pc:sldMk cId="2253365439" sldId="1642"/>
            <ac:spMk id="3" creationId="{CBDC9C38-872E-4048-96FE-C321FEF21EC1}"/>
          </ac:spMkLst>
        </pc:spChg>
        <pc:spChg chg="del">
          <ac:chgData name="Waldemar Mastykarz" userId="S::wmastyka@microsoft.com::8c3ccc08-b2ec-4e63-9b9b-25eb044a606e" providerId="AD" clId="Web-{3C6F16F6-A1A7-84B8-AEB1-C7A36645CFFF}" dt="2021-06-15T06:24:58.810" v="0"/>
          <ac:spMkLst>
            <pc:docMk/>
            <pc:sldMk cId="2253365439" sldId="1642"/>
            <ac:spMk id="4" creationId="{84C5BA00-1033-44B7-A5F6-ADEEB4D4F8E0}"/>
          </ac:spMkLst>
        </pc:spChg>
      </pc:sldChg>
    </pc:docChg>
  </pc:docChgLst>
  <pc:docChgLst>
    <pc:chgData name="Sébastien Levert" userId="ece773f4-084f-4e66-97d9-a9d066f2d75d" providerId="ADAL" clId="{0EBF9592-2DBD-4306-B744-B77830E71246}"/>
    <pc:docChg chg="modSld">
      <pc:chgData name="Sébastien Levert" userId="ece773f4-084f-4e66-97d9-a9d066f2d75d" providerId="ADAL" clId="{0EBF9592-2DBD-4306-B744-B77830E71246}" dt="2021-10-05T14:53:53.685" v="5" actId="14100"/>
      <pc:docMkLst>
        <pc:docMk/>
      </pc:docMkLst>
      <pc:sldChg chg="addSp modSp mod">
        <pc:chgData name="Sébastien Levert" userId="ece773f4-084f-4e66-97d9-a9d066f2d75d" providerId="ADAL" clId="{0EBF9592-2DBD-4306-B744-B77830E71246}" dt="2021-10-05T14:53:53.685" v="5" actId="14100"/>
        <pc:sldMkLst>
          <pc:docMk/>
          <pc:sldMk cId="3652143241" sldId="2076137669"/>
        </pc:sldMkLst>
        <pc:picChg chg="add mod">
          <ac:chgData name="Sébastien Levert" userId="ece773f4-084f-4e66-97d9-a9d066f2d75d" providerId="ADAL" clId="{0EBF9592-2DBD-4306-B744-B77830E71246}" dt="2021-10-05T14:53:19.129" v="2" actId="14100"/>
          <ac:picMkLst>
            <pc:docMk/>
            <pc:sldMk cId="3652143241" sldId="2076137669"/>
            <ac:picMk id="4" creationId="{7A79F562-4343-4FFA-905B-1A8B878D9C18}"/>
          </ac:picMkLst>
        </pc:picChg>
        <pc:picChg chg="add mod">
          <ac:chgData name="Sébastien Levert" userId="ece773f4-084f-4e66-97d9-a9d066f2d75d" providerId="ADAL" clId="{0EBF9592-2DBD-4306-B744-B77830E71246}" dt="2021-10-05T14:53:53.685" v="5" actId="14100"/>
          <ac:picMkLst>
            <pc:docMk/>
            <pc:sldMk cId="3652143241" sldId="2076137669"/>
            <ac:picMk id="7" creationId="{2CFEE732-CE58-4F1C-8D74-094C256BBFC5}"/>
          </ac:picMkLst>
        </pc:picChg>
      </pc:sldChg>
    </pc:docChg>
  </pc:docChgLst>
  <pc:docChgLst>
    <pc:chgData name="Brian Jackett" userId="e2c557f4-fffa-4012-a1e1-e15087bfdbac" providerId="ADAL" clId="{7E2B15B2-AD7D-4132-A747-7248E8EE7D15}"/>
    <pc:docChg chg="custSel delSld modSld modSection">
      <pc:chgData name="Brian Jackett" userId="e2c557f4-fffa-4012-a1e1-e15087bfdbac" providerId="ADAL" clId="{7E2B15B2-AD7D-4132-A747-7248E8EE7D15}" dt="2021-11-29T19:38:39.029" v="254" actId="478"/>
      <pc:docMkLst>
        <pc:docMk/>
      </pc:docMkLst>
      <pc:sldChg chg="modSp mod">
        <pc:chgData name="Brian Jackett" userId="e2c557f4-fffa-4012-a1e1-e15087bfdbac" providerId="ADAL" clId="{7E2B15B2-AD7D-4132-A747-7248E8EE7D15}" dt="2021-11-23T14:44:17.286" v="230" actId="20577"/>
        <pc:sldMkLst>
          <pc:docMk/>
          <pc:sldMk cId="2967945684" sldId="277"/>
        </pc:sldMkLst>
        <pc:spChg chg="mod">
          <ac:chgData name="Brian Jackett" userId="e2c557f4-fffa-4012-a1e1-e15087bfdbac" providerId="ADAL" clId="{7E2B15B2-AD7D-4132-A747-7248E8EE7D15}" dt="2021-11-23T14:44:17.286" v="230" actId="20577"/>
          <ac:spMkLst>
            <pc:docMk/>
            <pc:sldMk cId="2967945684" sldId="277"/>
            <ac:spMk id="4" creationId="{A04E16D6-6682-4068-BF11-BA8E4E8E1BBC}"/>
          </ac:spMkLst>
        </pc:spChg>
      </pc:sldChg>
      <pc:sldChg chg="modSp mod">
        <pc:chgData name="Brian Jackett" userId="e2c557f4-fffa-4012-a1e1-e15087bfdbac" providerId="ADAL" clId="{7E2B15B2-AD7D-4132-A747-7248E8EE7D15}" dt="2021-11-29T19:22:52.451" v="251"/>
        <pc:sldMkLst>
          <pc:docMk/>
          <pc:sldMk cId="287163252" sldId="1567"/>
        </pc:sldMkLst>
        <pc:spChg chg="mod">
          <ac:chgData name="Brian Jackett" userId="e2c557f4-fffa-4012-a1e1-e15087bfdbac" providerId="ADAL" clId="{7E2B15B2-AD7D-4132-A747-7248E8EE7D15}" dt="2021-11-29T19:22:52.451" v="251"/>
          <ac:spMkLst>
            <pc:docMk/>
            <pc:sldMk cId="287163252" sldId="1567"/>
            <ac:spMk id="5" creationId="{9B6ECC88-D921-48D6-BA85-F52F354F9C35}"/>
          </ac:spMkLst>
        </pc:spChg>
        <pc:spChg chg="mod">
          <ac:chgData name="Brian Jackett" userId="e2c557f4-fffa-4012-a1e1-e15087bfdbac" providerId="ADAL" clId="{7E2B15B2-AD7D-4132-A747-7248E8EE7D15}" dt="2021-11-23T14:24:55.857" v="7" actId="20577"/>
          <ac:spMkLst>
            <pc:docMk/>
            <pc:sldMk cId="287163252" sldId="1567"/>
            <ac:spMk id="8" creationId="{00000000-0000-0000-0000-000000000000}"/>
          </ac:spMkLst>
        </pc:spChg>
      </pc:sldChg>
      <pc:sldChg chg="del">
        <pc:chgData name="Brian Jackett" userId="e2c557f4-fffa-4012-a1e1-e15087bfdbac" providerId="ADAL" clId="{7E2B15B2-AD7D-4132-A747-7248E8EE7D15}" dt="2021-11-23T14:43:53.155" v="215" actId="47"/>
        <pc:sldMkLst>
          <pc:docMk/>
          <pc:sldMk cId="380670563" sldId="1632"/>
        </pc:sldMkLst>
      </pc:sldChg>
      <pc:sldChg chg="del">
        <pc:chgData name="Brian Jackett" userId="e2c557f4-fffa-4012-a1e1-e15087bfdbac" providerId="ADAL" clId="{7E2B15B2-AD7D-4132-A747-7248E8EE7D15}" dt="2021-11-23T14:43:49.181" v="214" actId="47"/>
        <pc:sldMkLst>
          <pc:docMk/>
          <pc:sldMk cId="720313206" sldId="1640"/>
        </pc:sldMkLst>
      </pc:sldChg>
      <pc:sldChg chg="del">
        <pc:chgData name="Brian Jackett" userId="e2c557f4-fffa-4012-a1e1-e15087bfdbac" providerId="ADAL" clId="{7E2B15B2-AD7D-4132-A747-7248E8EE7D15}" dt="2021-11-23T14:43:53.155" v="215" actId="47"/>
        <pc:sldMkLst>
          <pc:docMk/>
          <pc:sldMk cId="3043375476" sldId="1641"/>
        </pc:sldMkLst>
      </pc:sldChg>
      <pc:sldChg chg="addSp delSp modSp mod">
        <pc:chgData name="Brian Jackett" userId="e2c557f4-fffa-4012-a1e1-e15087bfdbac" providerId="ADAL" clId="{7E2B15B2-AD7D-4132-A747-7248E8EE7D15}" dt="2021-11-23T14:43:42.098" v="213" actId="20577"/>
        <pc:sldMkLst>
          <pc:docMk/>
          <pc:sldMk cId="10702720" sldId="2079"/>
        </pc:sldMkLst>
        <pc:spChg chg="add mod">
          <ac:chgData name="Brian Jackett" userId="e2c557f4-fffa-4012-a1e1-e15087bfdbac" providerId="ADAL" clId="{7E2B15B2-AD7D-4132-A747-7248E8EE7D15}" dt="2021-11-23T14:43:42.098" v="213" actId="20577"/>
          <ac:spMkLst>
            <pc:docMk/>
            <pc:sldMk cId="10702720" sldId="2079"/>
            <ac:spMk id="6" creationId="{61C65555-1FB6-497D-9F85-291CD0472C2A}"/>
          </ac:spMkLst>
        </pc:spChg>
        <pc:spChg chg="mod">
          <ac:chgData name="Brian Jackett" userId="e2c557f4-fffa-4012-a1e1-e15087bfdbac" providerId="ADAL" clId="{7E2B15B2-AD7D-4132-A747-7248E8EE7D15}" dt="2021-11-23T14:43:33.807" v="208" actId="113"/>
          <ac:spMkLst>
            <pc:docMk/>
            <pc:sldMk cId="10702720" sldId="2079"/>
            <ac:spMk id="8" creationId="{00000000-0000-0000-0000-000000000000}"/>
          </ac:spMkLst>
        </pc:spChg>
        <pc:picChg chg="del">
          <ac:chgData name="Brian Jackett" userId="e2c557f4-fffa-4012-a1e1-e15087bfdbac" providerId="ADAL" clId="{7E2B15B2-AD7D-4132-A747-7248E8EE7D15}" dt="2021-11-23T14:25:27.131" v="12" actId="478"/>
          <ac:picMkLst>
            <pc:docMk/>
            <pc:sldMk cId="10702720" sldId="2079"/>
            <ac:picMk id="2" creationId="{D4593FB6-7FAA-494D-BE97-308592199400}"/>
          </ac:picMkLst>
        </pc:picChg>
        <pc:picChg chg="del">
          <ac:chgData name="Brian Jackett" userId="e2c557f4-fffa-4012-a1e1-e15087bfdbac" providerId="ADAL" clId="{7E2B15B2-AD7D-4132-A747-7248E8EE7D15}" dt="2021-11-23T14:25:27.633" v="13" actId="478"/>
          <ac:picMkLst>
            <pc:docMk/>
            <pc:sldMk cId="10702720" sldId="2079"/>
            <ac:picMk id="4" creationId="{CFBD4AD7-65BA-4778-BF60-49994C0B9702}"/>
          </ac:picMkLst>
        </pc:picChg>
        <pc:picChg chg="del">
          <ac:chgData name="Brian Jackett" userId="e2c557f4-fffa-4012-a1e1-e15087bfdbac" providerId="ADAL" clId="{7E2B15B2-AD7D-4132-A747-7248E8EE7D15}" dt="2021-11-23T14:25:26.610" v="11" actId="478"/>
          <ac:picMkLst>
            <pc:docMk/>
            <pc:sldMk cId="10702720" sldId="2079"/>
            <ac:picMk id="10" creationId="{EE866093-E36B-4715-9B67-72B5D38F7BC5}"/>
          </ac:picMkLst>
        </pc:picChg>
      </pc:sldChg>
      <pc:sldChg chg="addSp mod">
        <pc:chgData name="Brian Jackett" userId="e2c557f4-fffa-4012-a1e1-e15087bfdbac" providerId="ADAL" clId="{7E2B15B2-AD7D-4132-A747-7248E8EE7D15}" dt="2021-11-23T14:44:00.188" v="216" actId="22"/>
        <pc:sldMkLst>
          <pc:docMk/>
          <pc:sldMk cId="778883926" sldId="2076136264"/>
        </pc:sldMkLst>
        <pc:spChg chg="add">
          <ac:chgData name="Brian Jackett" userId="e2c557f4-fffa-4012-a1e1-e15087bfdbac" providerId="ADAL" clId="{7E2B15B2-AD7D-4132-A747-7248E8EE7D15}" dt="2021-11-23T14:44:00.188" v="216" actId="22"/>
          <ac:spMkLst>
            <pc:docMk/>
            <pc:sldMk cId="778883926" sldId="2076136264"/>
            <ac:spMk id="3" creationId="{F2D79512-394A-439E-AB64-DDE8949AA386}"/>
          </ac:spMkLst>
        </pc:spChg>
      </pc:sldChg>
      <pc:sldChg chg="del">
        <pc:chgData name="Brian Jackett" userId="e2c557f4-fffa-4012-a1e1-e15087bfdbac" providerId="ADAL" clId="{7E2B15B2-AD7D-4132-A747-7248E8EE7D15}" dt="2021-11-23T14:43:49.181" v="214" actId="47"/>
        <pc:sldMkLst>
          <pc:docMk/>
          <pc:sldMk cId="2199141448" sldId="2076137480"/>
        </pc:sldMkLst>
      </pc:sldChg>
      <pc:sldChg chg="del">
        <pc:chgData name="Brian Jackett" userId="e2c557f4-fffa-4012-a1e1-e15087bfdbac" providerId="ADAL" clId="{7E2B15B2-AD7D-4132-A747-7248E8EE7D15}" dt="2021-11-23T14:43:49.181" v="214" actId="47"/>
        <pc:sldMkLst>
          <pc:docMk/>
          <pc:sldMk cId="1882481969" sldId="2076137668"/>
        </pc:sldMkLst>
      </pc:sldChg>
      <pc:sldChg chg="addSp modSp mod">
        <pc:chgData name="Brian Jackett" userId="e2c557f4-fffa-4012-a1e1-e15087bfdbac" providerId="ADAL" clId="{7E2B15B2-AD7D-4132-A747-7248E8EE7D15}" dt="2021-11-23T14:25:08.405" v="10" actId="1076"/>
        <pc:sldMkLst>
          <pc:docMk/>
          <pc:sldMk cId="1812315545" sldId="2134805597"/>
        </pc:sldMkLst>
        <pc:spChg chg="add mod">
          <ac:chgData name="Brian Jackett" userId="e2c557f4-fffa-4012-a1e1-e15087bfdbac" providerId="ADAL" clId="{7E2B15B2-AD7D-4132-A747-7248E8EE7D15}" dt="2021-11-23T14:25:08.405" v="10" actId="1076"/>
          <ac:spMkLst>
            <pc:docMk/>
            <pc:sldMk cId="1812315545" sldId="2134805597"/>
            <ac:spMk id="2" creationId="{A5976862-6811-4FF7-B747-55C302B2777C}"/>
          </ac:spMkLst>
        </pc:spChg>
      </pc:sldChg>
      <pc:sldChg chg="delSp modSp mod">
        <pc:chgData name="Brian Jackett" userId="e2c557f4-fffa-4012-a1e1-e15087bfdbac" providerId="ADAL" clId="{7E2B15B2-AD7D-4132-A747-7248E8EE7D15}" dt="2021-11-29T19:38:39.029" v="254" actId="478"/>
        <pc:sldMkLst>
          <pc:docMk/>
          <pc:sldMk cId="4046856784" sldId="2134805599"/>
        </pc:sldMkLst>
        <pc:spChg chg="mod">
          <ac:chgData name="Brian Jackett" userId="e2c557f4-fffa-4012-a1e1-e15087bfdbac" providerId="ADAL" clId="{7E2B15B2-AD7D-4132-A747-7248E8EE7D15}" dt="2021-11-23T14:24:59.181" v="8" actId="1076"/>
          <ac:spMkLst>
            <pc:docMk/>
            <pc:sldMk cId="4046856784" sldId="2134805599"/>
            <ac:spMk id="2" creationId="{BA203BF0-85A4-4DFD-8BF5-FCC16D2EAB49}"/>
          </ac:spMkLst>
        </pc:spChg>
        <pc:picChg chg="del">
          <ac:chgData name="Brian Jackett" userId="e2c557f4-fffa-4012-a1e1-e15087bfdbac" providerId="ADAL" clId="{7E2B15B2-AD7D-4132-A747-7248E8EE7D15}" dt="2021-11-29T19:38:37.467" v="252" actId="478"/>
          <ac:picMkLst>
            <pc:docMk/>
            <pc:sldMk cId="4046856784" sldId="2134805599"/>
            <ac:picMk id="4" creationId="{BDCC364E-6CC5-4C42-85A9-FCCD66CE1F12}"/>
          </ac:picMkLst>
        </pc:picChg>
        <pc:picChg chg="del">
          <ac:chgData name="Brian Jackett" userId="e2c557f4-fffa-4012-a1e1-e15087bfdbac" providerId="ADAL" clId="{7E2B15B2-AD7D-4132-A747-7248E8EE7D15}" dt="2021-11-29T19:38:38.047" v="253" actId="478"/>
          <ac:picMkLst>
            <pc:docMk/>
            <pc:sldMk cId="4046856784" sldId="2134805599"/>
            <ac:picMk id="6" creationId="{EAE0DD9C-7275-417F-ACA7-CB77B881D1C8}"/>
          </ac:picMkLst>
        </pc:picChg>
        <pc:picChg chg="del">
          <ac:chgData name="Brian Jackett" userId="e2c557f4-fffa-4012-a1e1-e15087bfdbac" providerId="ADAL" clId="{7E2B15B2-AD7D-4132-A747-7248E8EE7D15}" dt="2021-11-29T19:38:39.029" v="254" actId="478"/>
          <ac:picMkLst>
            <pc:docMk/>
            <pc:sldMk cId="4046856784" sldId="2134805599"/>
            <ac:picMk id="9" creationId="{62BC1E9D-74A2-458E-8534-93D21CE59B2C}"/>
          </ac:picMkLst>
        </pc:picChg>
      </pc:sldChg>
    </pc:docChg>
  </pc:docChgLst>
  <pc:docChgLst>
    <pc:chgData name="Hugo Bernier" userId="846ef6cd-3f11-462c-a4be-44fff9f1a751" providerId="ADAL" clId="{DB0A446F-9A44-4CDD-A727-81E07DC21C0F}"/>
    <pc:docChg chg="undo custSel addSld delSld modSld modSection">
      <pc:chgData name="Hugo Bernier" userId="846ef6cd-3f11-462c-a4be-44fff9f1a751" providerId="ADAL" clId="{DB0A446F-9A44-4CDD-A727-81E07DC21C0F}" dt="2021-04-23T01:26:03.857" v="1127" actId="166"/>
      <pc:docMkLst>
        <pc:docMk/>
      </pc:docMkLst>
      <pc:sldChg chg="addSp modSp mod">
        <pc:chgData name="Hugo Bernier" userId="846ef6cd-3f11-462c-a4be-44fff9f1a751" providerId="ADAL" clId="{DB0A446F-9A44-4CDD-A727-81E07DC21C0F}" dt="2021-04-23T01:22:42.048" v="1117" actId="208"/>
        <pc:sldMkLst>
          <pc:docMk/>
          <pc:sldMk cId="778883926" sldId="2076136264"/>
        </pc:sldMkLst>
        <pc:picChg chg="add mod">
          <ac:chgData name="Hugo Bernier" userId="846ef6cd-3f11-462c-a4be-44fff9f1a751" providerId="ADAL" clId="{DB0A446F-9A44-4CDD-A727-81E07DC21C0F}" dt="2021-04-23T01:22:42.048" v="1117" actId="208"/>
          <ac:picMkLst>
            <pc:docMk/>
            <pc:sldMk cId="778883926" sldId="2076136264"/>
            <ac:picMk id="4" creationId="{020AA5F3-F98E-4A7A-B68C-78434B76EB50}"/>
          </ac:picMkLst>
        </pc:picChg>
      </pc:sldChg>
      <pc:sldChg chg="addSp modSp mod modAnim">
        <pc:chgData name="Hugo Bernier" userId="846ef6cd-3f11-462c-a4be-44fff9f1a751" providerId="ADAL" clId="{DB0A446F-9A44-4CDD-A727-81E07DC21C0F}" dt="2021-04-23T01:26:03.857" v="1127" actId="166"/>
        <pc:sldMkLst>
          <pc:docMk/>
          <pc:sldMk cId="4039685786" sldId="2076136275"/>
        </pc:sldMkLst>
        <pc:spChg chg="add mod">
          <ac:chgData name="Hugo Bernier" userId="846ef6cd-3f11-462c-a4be-44fff9f1a751" providerId="ADAL" clId="{DB0A446F-9A44-4CDD-A727-81E07DC21C0F}" dt="2021-04-23T01:24:56.103" v="1122" actId="1076"/>
          <ac:spMkLst>
            <pc:docMk/>
            <pc:sldMk cId="4039685786" sldId="2076136275"/>
            <ac:spMk id="6" creationId="{9A190FA0-2C74-4058-B2E6-B9485A2D976F}"/>
          </ac:spMkLst>
        </pc:spChg>
        <pc:picChg chg="ord">
          <ac:chgData name="Hugo Bernier" userId="846ef6cd-3f11-462c-a4be-44fff9f1a751" providerId="ADAL" clId="{DB0A446F-9A44-4CDD-A727-81E07DC21C0F}" dt="2021-04-23T01:26:03.857" v="1127" actId="166"/>
          <ac:picMkLst>
            <pc:docMk/>
            <pc:sldMk cId="4039685786" sldId="2076136275"/>
            <ac:picMk id="9" creationId="{454EB74A-6792-49CE-BE7F-4F66BCC4A37A}"/>
          </ac:picMkLst>
        </pc:picChg>
      </pc:sldChg>
      <pc:sldChg chg="addSp modSp">
        <pc:chgData name="Hugo Bernier" userId="846ef6cd-3f11-462c-a4be-44fff9f1a751" providerId="ADAL" clId="{DB0A446F-9A44-4CDD-A727-81E07DC21C0F}" dt="2021-04-22T04:12:58.252" v="628"/>
        <pc:sldMkLst>
          <pc:docMk/>
          <pc:sldMk cId="994455451" sldId="2076137579"/>
        </pc:sldMkLst>
        <pc:spChg chg="add mod">
          <ac:chgData name="Hugo Bernier" userId="846ef6cd-3f11-462c-a4be-44fff9f1a751" providerId="ADAL" clId="{DB0A446F-9A44-4CDD-A727-81E07DC21C0F}" dt="2021-04-22T04:12:58.252" v="628"/>
          <ac:spMkLst>
            <pc:docMk/>
            <pc:sldMk cId="994455451" sldId="2076137579"/>
            <ac:spMk id="4" creationId="{AFDF8AF3-9CA1-4262-8234-B378CD51A102}"/>
          </ac:spMkLst>
        </pc:spChg>
      </pc:sldChg>
      <pc:sldChg chg="addSp modSp">
        <pc:chgData name="Hugo Bernier" userId="846ef6cd-3f11-462c-a4be-44fff9f1a751" providerId="ADAL" clId="{DB0A446F-9A44-4CDD-A727-81E07DC21C0F}" dt="2021-04-22T02:39:50.233" v="208"/>
        <pc:sldMkLst>
          <pc:docMk/>
          <pc:sldMk cId="1538265690" sldId="2076137579"/>
        </pc:sldMkLst>
        <pc:spChg chg="add mod">
          <ac:chgData name="Hugo Bernier" userId="846ef6cd-3f11-462c-a4be-44fff9f1a751" providerId="ADAL" clId="{DB0A446F-9A44-4CDD-A727-81E07DC21C0F}" dt="2021-04-22T02:39:50.233" v="208"/>
          <ac:spMkLst>
            <pc:docMk/>
            <pc:sldMk cId="1538265690" sldId="2076137579"/>
            <ac:spMk id="4" creationId="{8526CAA9-2DE3-414C-A85C-F0CC9B7AB935}"/>
          </ac:spMkLst>
        </pc:spChg>
      </pc:sldChg>
      <pc:sldChg chg="addSp">
        <pc:chgData name="Hugo Bernier" userId="846ef6cd-3f11-462c-a4be-44fff9f1a751" providerId="ADAL" clId="{DB0A446F-9A44-4CDD-A727-81E07DC21C0F}" dt="2021-04-22T02:39:58.310" v="211"/>
        <pc:sldMkLst>
          <pc:docMk/>
          <pc:sldMk cId="2580016101" sldId="2076137579"/>
        </pc:sldMkLst>
        <pc:picChg chg="add">
          <ac:chgData name="Hugo Bernier" userId="846ef6cd-3f11-462c-a4be-44fff9f1a751" providerId="ADAL" clId="{DB0A446F-9A44-4CDD-A727-81E07DC21C0F}" dt="2021-04-22T02:39:58.310" v="211"/>
          <ac:picMkLst>
            <pc:docMk/>
            <pc:sldMk cId="2580016101" sldId="2076137579"/>
            <ac:picMk id="3074" creationId="{C577C16F-BE0D-4475-BBD1-CFB8715CA241}"/>
          </ac:picMkLst>
        </pc:picChg>
      </pc:sldChg>
      <pc:sldChg chg="addSp delSp modSp add del mod modNotesTx">
        <pc:chgData name="Hugo Bernier" userId="846ef6cd-3f11-462c-a4be-44fff9f1a751" providerId="ADAL" clId="{DB0A446F-9A44-4CDD-A727-81E07DC21C0F}" dt="2021-04-22T14:06:20.402" v="1111" actId="6549"/>
        <pc:sldMkLst>
          <pc:docMk/>
          <pc:sldMk cId="2636939237" sldId="2076137579"/>
        </pc:sldMkLst>
        <pc:spChg chg="mod">
          <ac:chgData name="Hugo Bernier" userId="846ef6cd-3f11-462c-a4be-44fff9f1a751" providerId="ADAL" clId="{DB0A446F-9A44-4CDD-A727-81E07DC21C0F}" dt="2021-04-22T04:27:13.141" v="724"/>
          <ac:spMkLst>
            <pc:docMk/>
            <pc:sldMk cId="2636939237" sldId="2076137579"/>
            <ac:spMk id="3" creationId="{CBDC9C38-872E-4048-96FE-C321FEF21EC1}"/>
          </ac:spMkLst>
        </pc:spChg>
        <pc:spChg chg="del">
          <ac:chgData name="Hugo Bernier" userId="846ef6cd-3f11-462c-a4be-44fff9f1a751" providerId="ADAL" clId="{DB0A446F-9A44-4CDD-A727-81E07DC21C0F}" dt="2021-04-22T02:15:26.736" v="0" actId="478"/>
          <ac:spMkLst>
            <pc:docMk/>
            <pc:sldMk cId="2636939237" sldId="2076137579"/>
            <ac:spMk id="4" creationId="{3776A6C5-0467-4738-B99D-CD23CEE25272}"/>
          </ac:spMkLst>
        </pc:spChg>
        <pc:grpChg chg="add mod">
          <ac:chgData name="Hugo Bernier" userId="846ef6cd-3f11-462c-a4be-44fff9f1a751" providerId="ADAL" clId="{DB0A446F-9A44-4CDD-A727-81E07DC21C0F}" dt="2021-04-22T04:26:08.094" v="716" actId="339"/>
          <ac:grpSpMkLst>
            <pc:docMk/>
            <pc:sldMk cId="2636939237" sldId="2076137579"/>
            <ac:grpSpMk id="22" creationId="{977A521C-9B0D-4BFE-B6A2-C622817C3453}"/>
          </ac:grpSpMkLst>
        </pc:grpChg>
        <pc:picChg chg="add mod">
          <ac:chgData name="Hugo Bernier" userId="846ef6cd-3f11-462c-a4be-44fff9f1a751" providerId="ADAL" clId="{DB0A446F-9A44-4CDD-A727-81E07DC21C0F}" dt="2021-04-22T04:26:01.014" v="715" actId="14100"/>
          <ac:picMkLst>
            <pc:docMk/>
            <pc:sldMk cId="2636939237" sldId="2076137579"/>
            <ac:picMk id="19" creationId="{B32AC400-D466-4F1A-AA42-BBC0C1852C99}"/>
          </ac:picMkLst>
        </pc:picChg>
        <pc:picChg chg="del">
          <ac:chgData name="Hugo Bernier" userId="846ef6cd-3f11-462c-a4be-44fff9f1a751" providerId="ADAL" clId="{DB0A446F-9A44-4CDD-A727-81E07DC21C0F}" dt="2021-04-22T02:15:31.984" v="2" actId="478"/>
          <ac:picMkLst>
            <pc:docMk/>
            <pc:sldMk cId="2636939237" sldId="2076137579"/>
            <ac:picMk id="20" creationId="{9E37CD7A-9E8F-480E-A525-3ECB48E84B21}"/>
          </ac:picMkLst>
        </pc:picChg>
        <pc:picChg chg="add mod">
          <ac:chgData name="Hugo Bernier" userId="846ef6cd-3f11-462c-a4be-44fff9f1a751" providerId="ADAL" clId="{DB0A446F-9A44-4CDD-A727-81E07DC21C0F}" dt="2021-04-22T04:26:01.014" v="715" actId="14100"/>
          <ac:picMkLst>
            <pc:docMk/>
            <pc:sldMk cId="2636939237" sldId="2076137579"/>
            <ac:picMk id="20" creationId="{CF46E597-1F8F-462D-B0BA-3275FAD1E954}"/>
          </ac:picMkLst>
        </pc:picChg>
        <pc:picChg chg="add mod modCrop">
          <ac:chgData name="Hugo Bernier" userId="846ef6cd-3f11-462c-a4be-44fff9f1a751" providerId="ADAL" clId="{DB0A446F-9A44-4CDD-A727-81E07DC21C0F}" dt="2021-04-22T04:26:01.014" v="715" actId="14100"/>
          <ac:picMkLst>
            <pc:docMk/>
            <pc:sldMk cId="2636939237" sldId="2076137579"/>
            <ac:picMk id="21" creationId="{D4F9D7CE-6840-4910-B5E7-710C13F8F0D5}"/>
          </ac:picMkLst>
        </pc:picChg>
        <pc:picChg chg="del">
          <ac:chgData name="Hugo Bernier" userId="846ef6cd-3f11-462c-a4be-44fff9f1a751" providerId="ADAL" clId="{DB0A446F-9A44-4CDD-A727-81E07DC21C0F}" dt="2021-04-22T02:15:33.917" v="5" actId="478"/>
          <ac:picMkLst>
            <pc:docMk/>
            <pc:sldMk cId="2636939237" sldId="2076137579"/>
            <ac:picMk id="25" creationId="{F8951A43-4B32-4A8B-9A59-A493EA85EC81}"/>
          </ac:picMkLst>
        </pc:picChg>
        <pc:picChg chg="mod">
          <ac:chgData name="Hugo Bernier" userId="846ef6cd-3f11-462c-a4be-44fff9f1a751" providerId="ADAL" clId="{DB0A446F-9A44-4CDD-A727-81E07DC21C0F}" dt="2021-04-22T02:16:23.324" v="56" actId="1076"/>
          <ac:picMkLst>
            <pc:docMk/>
            <pc:sldMk cId="2636939237" sldId="2076137579"/>
            <ac:picMk id="27" creationId="{64C72913-1F84-4804-AD31-D365A9787AB7}"/>
          </ac:picMkLst>
        </pc:picChg>
        <pc:picChg chg="mod">
          <ac:chgData name="Hugo Bernier" userId="846ef6cd-3f11-462c-a4be-44fff9f1a751" providerId="ADAL" clId="{DB0A446F-9A44-4CDD-A727-81E07DC21C0F}" dt="2021-04-22T02:16:23.324" v="56" actId="1076"/>
          <ac:picMkLst>
            <pc:docMk/>
            <pc:sldMk cId="2636939237" sldId="2076137579"/>
            <ac:picMk id="28" creationId="{552212ED-7E19-4286-B5FA-6D82FC5469E3}"/>
          </ac:picMkLst>
        </pc:picChg>
        <pc:picChg chg="add mod">
          <ac:chgData name="Hugo Bernier" userId="846ef6cd-3f11-462c-a4be-44fff9f1a751" providerId="ADAL" clId="{DB0A446F-9A44-4CDD-A727-81E07DC21C0F}" dt="2021-04-22T03:00:21.366" v="307" actId="571"/>
          <ac:picMkLst>
            <pc:docMk/>
            <pc:sldMk cId="2636939237" sldId="2076137579"/>
            <ac:picMk id="29" creationId="{E8DC1192-0F89-4521-AC70-9EE3FE847BB2}"/>
          </ac:picMkLst>
        </pc:picChg>
        <pc:picChg chg="add mod">
          <ac:chgData name="Hugo Bernier" userId="846ef6cd-3f11-462c-a4be-44fff9f1a751" providerId="ADAL" clId="{DB0A446F-9A44-4CDD-A727-81E07DC21C0F}" dt="2021-04-22T04:16:22.656" v="694" actId="1035"/>
          <ac:picMkLst>
            <pc:docMk/>
            <pc:sldMk cId="2636939237" sldId="2076137579"/>
            <ac:picMk id="31" creationId="{4B3DC786-3281-49CB-990F-C9AF6A1EF34D}"/>
          </ac:picMkLst>
        </pc:picChg>
        <pc:picChg chg="del">
          <ac:chgData name="Hugo Bernier" userId="846ef6cd-3f11-462c-a4be-44fff9f1a751" providerId="ADAL" clId="{DB0A446F-9A44-4CDD-A727-81E07DC21C0F}" dt="2021-04-22T02:15:33.211" v="4" actId="478"/>
          <ac:picMkLst>
            <pc:docMk/>
            <pc:sldMk cId="2636939237" sldId="2076137579"/>
            <ac:picMk id="31" creationId="{728DD8E2-89C0-4A77-A6FA-03C62AF0DF38}"/>
          </ac:picMkLst>
        </pc:picChg>
        <pc:picChg chg="mod">
          <ac:chgData name="Hugo Bernier" userId="846ef6cd-3f11-462c-a4be-44fff9f1a751" providerId="ADAL" clId="{DB0A446F-9A44-4CDD-A727-81E07DC21C0F}" dt="2021-04-22T02:16:23.324" v="56" actId="1076"/>
          <ac:picMkLst>
            <pc:docMk/>
            <pc:sldMk cId="2636939237" sldId="2076137579"/>
            <ac:picMk id="33" creationId="{6B1F3093-F79F-44B1-BE20-443071F6A2F4}"/>
          </ac:picMkLst>
        </pc:picChg>
        <pc:picChg chg="mod">
          <ac:chgData name="Hugo Bernier" userId="846ef6cd-3f11-462c-a4be-44fff9f1a751" providerId="ADAL" clId="{DB0A446F-9A44-4CDD-A727-81E07DC21C0F}" dt="2021-04-22T04:16:10.490" v="687" actId="1035"/>
          <ac:picMkLst>
            <pc:docMk/>
            <pc:sldMk cId="2636939237" sldId="2076137579"/>
            <ac:picMk id="37" creationId="{75847BB9-1F1F-4F2E-AE1B-07D1C0EACFA2}"/>
          </ac:picMkLst>
        </pc:picChg>
        <pc:picChg chg="del">
          <ac:chgData name="Hugo Bernier" userId="846ef6cd-3f11-462c-a4be-44fff9f1a751" providerId="ADAL" clId="{DB0A446F-9A44-4CDD-A727-81E07DC21C0F}" dt="2021-04-22T02:15:35.242" v="7" actId="478"/>
          <ac:picMkLst>
            <pc:docMk/>
            <pc:sldMk cId="2636939237" sldId="2076137579"/>
            <ac:picMk id="1026" creationId="{1790D97B-44C6-4C99-9FF2-89277917DFCC}"/>
          </ac:picMkLst>
        </pc:picChg>
        <pc:picChg chg="mod">
          <ac:chgData name="Hugo Bernier" userId="846ef6cd-3f11-462c-a4be-44fff9f1a751" providerId="ADAL" clId="{DB0A446F-9A44-4CDD-A727-81E07DC21C0F}" dt="2021-04-22T04:26:01.014" v="715" actId="14100"/>
          <ac:picMkLst>
            <pc:docMk/>
            <pc:sldMk cId="2636939237" sldId="2076137579"/>
            <ac:picMk id="1026" creationId="{A8F814E6-9E1E-49C6-A78F-59744803FCB5}"/>
          </ac:picMkLst>
        </pc:picChg>
        <pc:picChg chg="del">
          <ac:chgData name="Hugo Bernier" userId="846ef6cd-3f11-462c-a4be-44fff9f1a751" providerId="ADAL" clId="{DB0A446F-9A44-4CDD-A727-81E07DC21C0F}" dt="2021-04-22T02:15:34.756" v="6" actId="478"/>
          <ac:picMkLst>
            <pc:docMk/>
            <pc:sldMk cId="2636939237" sldId="2076137579"/>
            <ac:picMk id="1030" creationId="{753FD5A3-BFC5-4B3E-92A7-32830A8A24BB}"/>
          </ac:picMkLst>
        </pc:picChg>
        <pc:picChg chg="mod">
          <ac:chgData name="Hugo Bernier" userId="846ef6cd-3f11-462c-a4be-44fff9f1a751" providerId="ADAL" clId="{DB0A446F-9A44-4CDD-A727-81E07DC21C0F}" dt="2021-04-22T04:26:01.014" v="715" actId="14100"/>
          <ac:picMkLst>
            <pc:docMk/>
            <pc:sldMk cId="2636939237" sldId="2076137579"/>
            <ac:picMk id="3074" creationId="{C577C16F-BE0D-4475-BBD1-CFB8715CA241}"/>
          </ac:picMkLst>
        </pc:picChg>
        <pc:picChg chg="del">
          <ac:chgData name="Hugo Bernier" userId="846ef6cd-3f11-462c-a4be-44fff9f1a751" providerId="ADAL" clId="{DB0A446F-9A44-4CDD-A727-81E07DC21C0F}" dt="2021-04-22T02:15:29.511" v="1" actId="478"/>
          <ac:picMkLst>
            <pc:docMk/>
            <pc:sldMk cId="2636939237" sldId="2076137579"/>
            <ac:picMk id="3074" creationId="{CCFF086D-3FCB-4063-83EC-847C2D9CEA57}"/>
          </ac:picMkLst>
        </pc:picChg>
        <pc:picChg chg="del">
          <ac:chgData name="Hugo Bernier" userId="846ef6cd-3f11-462c-a4be-44fff9f1a751" providerId="ADAL" clId="{DB0A446F-9A44-4CDD-A727-81E07DC21C0F}" dt="2021-04-22T02:26:24.776" v="64" actId="478"/>
          <ac:picMkLst>
            <pc:docMk/>
            <pc:sldMk cId="2636939237" sldId="2076137579"/>
            <ac:picMk id="3076" creationId="{EA3BADDB-3FC9-4896-BDB1-09FA1EB26E3F}"/>
          </ac:picMkLst>
        </pc:picChg>
        <pc:picChg chg="del">
          <ac:chgData name="Hugo Bernier" userId="846ef6cd-3f11-462c-a4be-44fff9f1a751" providerId="ADAL" clId="{DB0A446F-9A44-4CDD-A727-81E07DC21C0F}" dt="2021-04-22T02:15:32.611" v="3" actId="478"/>
          <ac:picMkLst>
            <pc:docMk/>
            <pc:sldMk cId="2636939237" sldId="2076137579"/>
            <ac:picMk id="3080" creationId="{76B4DD23-C4AC-40B7-9F39-F7CC4C61B170}"/>
          </ac:picMkLst>
        </pc:picChg>
        <pc:picChg chg="mod">
          <ac:chgData name="Hugo Bernier" userId="846ef6cd-3f11-462c-a4be-44fff9f1a751" providerId="ADAL" clId="{DB0A446F-9A44-4CDD-A727-81E07DC21C0F}" dt="2021-04-22T04:26:01.014" v="715" actId="14100"/>
          <ac:picMkLst>
            <pc:docMk/>
            <pc:sldMk cId="2636939237" sldId="2076137579"/>
            <ac:picMk id="5122" creationId="{541D2830-15EE-4D28-A634-E17DCFF96AC6}"/>
          </ac:picMkLst>
        </pc:picChg>
      </pc:sldChg>
      <pc:sldChg chg="addSp">
        <pc:chgData name="Hugo Bernier" userId="846ef6cd-3f11-462c-a4be-44fff9f1a751" providerId="ADAL" clId="{DB0A446F-9A44-4CDD-A727-81E07DC21C0F}" dt="2021-04-22T02:26:08.595" v="58"/>
        <pc:sldMkLst>
          <pc:docMk/>
          <pc:sldMk cId="3726422218" sldId="2076137579"/>
        </pc:sldMkLst>
        <pc:picChg chg="add">
          <ac:chgData name="Hugo Bernier" userId="846ef6cd-3f11-462c-a4be-44fff9f1a751" providerId="ADAL" clId="{DB0A446F-9A44-4CDD-A727-81E07DC21C0F}" dt="2021-04-22T02:26:08.595" v="58"/>
          <ac:picMkLst>
            <pc:docMk/>
            <pc:sldMk cId="3726422218" sldId="2076137579"/>
            <ac:picMk id="1026" creationId="{A8F814E6-9E1E-49C6-A78F-59744803FCB5}"/>
          </ac:picMkLst>
        </pc:picChg>
      </pc:sldChg>
      <pc:sldChg chg="addSp">
        <pc:chgData name="Hugo Bernier" userId="846ef6cd-3f11-462c-a4be-44fff9f1a751" providerId="ADAL" clId="{DB0A446F-9A44-4CDD-A727-81E07DC21C0F}" dt="2021-04-22T04:13:17.557" v="631"/>
        <pc:sldMkLst>
          <pc:docMk/>
          <pc:sldMk cId="3842851486" sldId="2076137579"/>
        </pc:sldMkLst>
        <pc:picChg chg="add">
          <ac:chgData name="Hugo Bernier" userId="846ef6cd-3f11-462c-a4be-44fff9f1a751" providerId="ADAL" clId="{DB0A446F-9A44-4CDD-A727-81E07DC21C0F}" dt="2021-04-22T04:13:17.557" v="631"/>
          <ac:picMkLst>
            <pc:docMk/>
            <pc:sldMk cId="3842851486" sldId="2076137579"/>
            <ac:picMk id="5122" creationId="{541D2830-15EE-4D28-A634-E17DCFF96AC6}"/>
          </ac:picMkLst>
        </pc:picChg>
      </pc:sldChg>
    </pc:docChg>
  </pc:docChgLst>
  <pc:docChgLst>
    <pc:chgData name="David Warner" userId="S::david_dwarnerii.com#ext#@microsoft.onmicrosoft.com::acafcf14-4098-4a83-9425-e73571277a06" providerId="AD" clId="Web-{EF8FF5A8-6762-4A4E-8AC5-5AC8CF90AD6E}"/>
    <pc:docChg chg="modSld">
      <pc:chgData name="David Warner" userId="S::david_dwarnerii.com#ext#@microsoft.onmicrosoft.com::acafcf14-4098-4a83-9425-e73571277a06" providerId="AD" clId="Web-{EF8FF5A8-6762-4A4E-8AC5-5AC8CF90AD6E}" dt="2021-07-01T04:06:16.616" v="3"/>
      <pc:docMkLst>
        <pc:docMk/>
      </pc:docMkLst>
      <pc:sldChg chg="mod modShow">
        <pc:chgData name="David Warner" userId="S::david_dwarnerii.com#ext#@microsoft.onmicrosoft.com::acafcf14-4098-4a83-9425-e73571277a06" providerId="AD" clId="Web-{EF8FF5A8-6762-4A4E-8AC5-5AC8CF90AD6E}" dt="2021-07-01T04:06:11.053" v="1"/>
        <pc:sldMkLst>
          <pc:docMk/>
          <pc:sldMk cId="467751124" sldId="6149"/>
        </pc:sldMkLst>
      </pc:sldChg>
      <pc:sldChg chg="mod modShow">
        <pc:chgData name="David Warner" userId="S::david_dwarnerii.com#ext#@microsoft.onmicrosoft.com::acafcf14-4098-4a83-9425-e73571277a06" providerId="AD" clId="Web-{EF8FF5A8-6762-4A4E-8AC5-5AC8CF90AD6E}" dt="2021-07-01T04:06:08.006" v="0"/>
        <pc:sldMkLst>
          <pc:docMk/>
          <pc:sldMk cId="2007154274" sldId="2076136270"/>
        </pc:sldMkLst>
      </pc:sldChg>
      <pc:sldChg chg="mod modShow">
        <pc:chgData name="David Warner" userId="S::david_dwarnerii.com#ext#@microsoft.onmicrosoft.com::acafcf14-4098-4a83-9425-e73571277a06" providerId="AD" clId="Web-{EF8FF5A8-6762-4A4E-8AC5-5AC8CF90AD6E}" dt="2021-07-01T04:06:16.616" v="3"/>
        <pc:sldMkLst>
          <pc:docMk/>
          <pc:sldMk cId="456093034" sldId="2076136307"/>
        </pc:sldMkLst>
      </pc:sldChg>
      <pc:sldChg chg="mod modShow">
        <pc:chgData name="David Warner" userId="S::david_dwarnerii.com#ext#@microsoft.onmicrosoft.com::acafcf14-4098-4a83-9425-e73571277a06" providerId="AD" clId="Web-{EF8FF5A8-6762-4A4E-8AC5-5AC8CF90AD6E}" dt="2021-07-01T04:06:16.569" v="2"/>
        <pc:sldMkLst>
          <pc:docMk/>
          <pc:sldMk cId="2925091645" sldId="2076136308"/>
        </pc:sldMkLst>
      </pc:sldChg>
    </pc:docChg>
  </pc:docChgLst>
  <pc:docChgLst>
    <pc:chgData name="Brian Jackett" userId="e2c557f4-fffa-4012-a1e1-e15087bfdbac" providerId="ADAL" clId="{DE813180-B9C8-486E-970A-86394DFBC3E7}"/>
    <pc:docChg chg="undo custSel modSld">
      <pc:chgData name="Brian Jackett" userId="e2c557f4-fffa-4012-a1e1-e15087bfdbac" providerId="ADAL" clId="{DE813180-B9C8-486E-970A-86394DFBC3E7}" dt="2022-02-01T04:11:23.937" v="268" actId="1440"/>
      <pc:docMkLst>
        <pc:docMk/>
      </pc:docMkLst>
      <pc:sldChg chg="modSp mod">
        <pc:chgData name="Brian Jackett" userId="e2c557f4-fffa-4012-a1e1-e15087bfdbac" providerId="ADAL" clId="{DE813180-B9C8-486E-970A-86394DFBC3E7}" dt="2022-01-25T17:00:21.626" v="56" actId="6549"/>
        <pc:sldMkLst>
          <pc:docMk/>
          <pc:sldMk cId="2967945684" sldId="277"/>
        </pc:sldMkLst>
        <pc:spChg chg="mod">
          <ac:chgData name="Brian Jackett" userId="e2c557f4-fffa-4012-a1e1-e15087bfdbac" providerId="ADAL" clId="{DE813180-B9C8-486E-970A-86394DFBC3E7}" dt="2022-01-25T17:00:21.626" v="56" actId="6549"/>
          <ac:spMkLst>
            <pc:docMk/>
            <pc:sldMk cId="2967945684" sldId="277"/>
            <ac:spMk id="4" creationId="{A04E16D6-6682-4068-BF11-BA8E4E8E1BBC}"/>
          </ac:spMkLst>
        </pc:spChg>
      </pc:sldChg>
      <pc:sldChg chg="addSp modSp mod">
        <pc:chgData name="Brian Jackett" userId="e2c557f4-fffa-4012-a1e1-e15087bfdbac" providerId="ADAL" clId="{DE813180-B9C8-486E-970A-86394DFBC3E7}" dt="2022-01-25T17:02:11.720" v="57" actId="767"/>
        <pc:sldMkLst>
          <pc:docMk/>
          <pc:sldMk cId="287163252" sldId="1567"/>
        </pc:sldMkLst>
        <pc:spChg chg="add">
          <ac:chgData name="Brian Jackett" userId="e2c557f4-fffa-4012-a1e1-e15087bfdbac" providerId="ADAL" clId="{DE813180-B9C8-486E-970A-86394DFBC3E7}" dt="2022-01-25T17:02:11.720" v="57" actId="767"/>
          <ac:spMkLst>
            <pc:docMk/>
            <pc:sldMk cId="287163252" sldId="1567"/>
            <ac:spMk id="3" creationId="{C97551AB-4319-4371-8ADC-4049218773D6}"/>
          </ac:spMkLst>
        </pc:spChg>
        <pc:spChg chg="mod">
          <ac:chgData name="Brian Jackett" userId="e2c557f4-fffa-4012-a1e1-e15087bfdbac" providerId="ADAL" clId="{DE813180-B9C8-486E-970A-86394DFBC3E7}" dt="2022-01-25T16:59:18.584" v="15" actId="20577"/>
          <ac:spMkLst>
            <pc:docMk/>
            <pc:sldMk cId="287163252" sldId="1567"/>
            <ac:spMk id="5" creationId="{9B6ECC88-D921-48D6-BA85-F52F354F9C35}"/>
          </ac:spMkLst>
        </pc:spChg>
        <pc:spChg chg="mod">
          <ac:chgData name="Brian Jackett" userId="e2c557f4-fffa-4012-a1e1-e15087bfdbac" providerId="ADAL" clId="{DE813180-B9C8-486E-970A-86394DFBC3E7}" dt="2022-01-25T16:59:26.212" v="27" actId="20577"/>
          <ac:spMkLst>
            <pc:docMk/>
            <pc:sldMk cId="287163252" sldId="1567"/>
            <ac:spMk id="8" creationId="{00000000-0000-0000-0000-000000000000}"/>
          </ac:spMkLst>
        </pc:spChg>
      </pc:sldChg>
      <pc:sldChg chg="addSp delSp modSp mod">
        <pc:chgData name="Brian Jackett" userId="e2c557f4-fffa-4012-a1e1-e15087bfdbac" providerId="ADAL" clId="{DE813180-B9C8-486E-970A-86394DFBC3E7}" dt="2022-01-25T17:00:03.606" v="44" actId="242"/>
        <pc:sldMkLst>
          <pc:docMk/>
          <pc:sldMk cId="10702720" sldId="2079"/>
        </pc:sldMkLst>
        <pc:spChg chg="add mod">
          <ac:chgData name="Brian Jackett" userId="e2c557f4-fffa-4012-a1e1-e15087bfdbac" providerId="ADAL" clId="{DE813180-B9C8-486E-970A-86394DFBC3E7}" dt="2022-01-25T17:00:03.606" v="44" actId="242"/>
          <ac:spMkLst>
            <pc:docMk/>
            <pc:sldMk cId="10702720" sldId="2079"/>
            <ac:spMk id="4" creationId="{AC504DFC-E48C-46B3-B890-1CBC9ECE1FA4}"/>
          </ac:spMkLst>
        </pc:spChg>
        <pc:picChg chg="del">
          <ac:chgData name="Brian Jackett" userId="e2c557f4-fffa-4012-a1e1-e15087bfdbac" providerId="ADAL" clId="{DE813180-B9C8-486E-970A-86394DFBC3E7}" dt="2022-01-25T16:59:33.943" v="28" actId="478"/>
          <ac:picMkLst>
            <pc:docMk/>
            <pc:sldMk cId="10702720" sldId="2079"/>
            <ac:picMk id="2" creationId="{804D5540-6A44-4B40-B4D0-652B91686FA2}"/>
          </ac:picMkLst>
        </pc:picChg>
        <pc:picChg chg="del">
          <ac:chgData name="Brian Jackett" userId="e2c557f4-fffa-4012-a1e1-e15087bfdbac" providerId="ADAL" clId="{DE813180-B9C8-486E-970A-86394DFBC3E7}" dt="2022-01-25T16:59:34.407" v="29" actId="478"/>
          <ac:picMkLst>
            <pc:docMk/>
            <pc:sldMk cId="10702720" sldId="2079"/>
            <ac:picMk id="1028" creationId="{0F02F27C-272D-43A3-BB16-1C292B55E1E7}"/>
          </ac:picMkLst>
        </pc:picChg>
      </pc:sldChg>
      <pc:sldChg chg="addSp mod">
        <pc:chgData name="Brian Jackett" userId="e2c557f4-fffa-4012-a1e1-e15087bfdbac" providerId="ADAL" clId="{DE813180-B9C8-486E-970A-86394DFBC3E7}" dt="2022-01-25T17:00:13.566" v="46" actId="22"/>
        <pc:sldMkLst>
          <pc:docMk/>
          <pc:sldMk cId="778883926" sldId="2076136264"/>
        </pc:sldMkLst>
        <pc:spChg chg="add">
          <ac:chgData name="Brian Jackett" userId="e2c557f4-fffa-4012-a1e1-e15087bfdbac" providerId="ADAL" clId="{DE813180-B9C8-486E-970A-86394DFBC3E7}" dt="2022-01-25T17:00:13.566" v="46" actId="22"/>
          <ac:spMkLst>
            <pc:docMk/>
            <pc:sldMk cId="778883926" sldId="2076136264"/>
            <ac:spMk id="5" creationId="{BC569976-FB63-45CB-8166-5EA05CF965B7}"/>
          </ac:spMkLst>
        </pc:spChg>
      </pc:sldChg>
      <pc:sldChg chg="addSp delSp modSp mod">
        <pc:chgData name="Brian Jackett" userId="e2c557f4-fffa-4012-a1e1-e15087bfdbac" providerId="ADAL" clId="{DE813180-B9C8-486E-970A-86394DFBC3E7}" dt="2022-02-01T04:11:23.937" v="268" actId="1440"/>
        <pc:sldMkLst>
          <pc:docMk/>
          <pc:sldMk cId="460153747" sldId="2134805598"/>
        </pc:sldMkLst>
        <pc:picChg chg="del">
          <ac:chgData name="Brian Jackett" userId="e2c557f4-fffa-4012-a1e1-e15087bfdbac" providerId="ADAL" clId="{DE813180-B9C8-486E-970A-86394DFBC3E7}" dt="2022-02-01T04:08:06.020" v="252" actId="478"/>
          <ac:picMkLst>
            <pc:docMk/>
            <pc:sldMk cId="460153747" sldId="2134805598"/>
            <ac:picMk id="7" creationId="{CF23CD7C-3374-4C89-9B60-7313CF319828}"/>
          </ac:picMkLst>
        </pc:picChg>
        <pc:picChg chg="add del ord">
          <ac:chgData name="Brian Jackett" userId="e2c557f4-fffa-4012-a1e1-e15087bfdbac" providerId="ADAL" clId="{DE813180-B9C8-486E-970A-86394DFBC3E7}" dt="2022-02-01T04:11:12.275" v="263" actId="478"/>
          <ac:picMkLst>
            <pc:docMk/>
            <pc:sldMk cId="460153747" sldId="2134805598"/>
            <ac:picMk id="8" creationId="{993839D1-D416-468C-BF14-A6DD85F308EC}"/>
          </ac:picMkLst>
        </pc:picChg>
        <pc:picChg chg="add mod">
          <ac:chgData name="Brian Jackett" userId="e2c557f4-fffa-4012-a1e1-e15087bfdbac" providerId="ADAL" clId="{DE813180-B9C8-486E-970A-86394DFBC3E7}" dt="2022-02-01T04:11:23.937" v="268" actId="1440"/>
          <ac:picMkLst>
            <pc:docMk/>
            <pc:sldMk cId="460153747" sldId="2134805598"/>
            <ac:picMk id="9" creationId="{B2F8C8CB-E118-4C73-81C4-DEB14C3259FE}"/>
          </ac:picMkLst>
        </pc:picChg>
        <pc:picChg chg="add mod">
          <ac:chgData name="Brian Jackett" userId="e2c557f4-fffa-4012-a1e1-e15087bfdbac" providerId="ADAL" clId="{DE813180-B9C8-486E-970A-86394DFBC3E7}" dt="2022-02-01T04:11:20.612" v="267" actId="1440"/>
          <ac:picMkLst>
            <pc:docMk/>
            <pc:sldMk cId="460153747" sldId="2134805598"/>
            <ac:picMk id="13" creationId="{59EF4566-A284-4AD1-8F2A-5B568D4BDE8F}"/>
          </ac:picMkLst>
        </pc:picChg>
      </pc:sldChg>
      <pc:sldChg chg="addSp delSp modSp mod addAnim delAnim modAnim">
        <pc:chgData name="Brian Jackett" userId="e2c557f4-fffa-4012-a1e1-e15087bfdbac" providerId="ADAL" clId="{DE813180-B9C8-486E-970A-86394DFBC3E7}" dt="2022-02-01T04:05:28.634" v="251"/>
        <pc:sldMkLst>
          <pc:docMk/>
          <pc:sldMk cId="4046856784" sldId="2134805599"/>
        </pc:sldMkLst>
        <pc:spChg chg="add del">
          <ac:chgData name="Brian Jackett" userId="e2c557f4-fffa-4012-a1e1-e15087bfdbac" providerId="ADAL" clId="{DE813180-B9C8-486E-970A-86394DFBC3E7}" dt="2022-02-01T03:59:33.794" v="58" actId="478"/>
          <ac:spMkLst>
            <pc:docMk/>
            <pc:sldMk cId="4046856784" sldId="2134805599"/>
            <ac:spMk id="2" creationId="{23CB3C57-66EA-479F-9D94-AE354772BEA8}"/>
          </ac:spMkLst>
        </pc:spChg>
        <pc:picChg chg="add mod">
          <ac:chgData name="Brian Jackett" userId="e2c557f4-fffa-4012-a1e1-e15087bfdbac" providerId="ADAL" clId="{DE813180-B9C8-486E-970A-86394DFBC3E7}" dt="2022-02-01T04:04:39.143" v="247" actId="1038"/>
          <ac:picMkLst>
            <pc:docMk/>
            <pc:sldMk cId="4046856784" sldId="2134805599"/>
            <ac:picMk id="4" creationId="{2151AA92-9D49-436D-9248-A88410186999}"/>
          </ac:picMkLst>
        </pc:picChg>
        <pc:picChg chg="add del">
          <ac:chgData name="Brian Jackett" userId="e2c557f4-fffa-4012-a1e1-e15087bfdbac" providerId="ADAL" clId="{DE813180-B9C8-486E-970A-86394DFBC3E7}" dt="2022-02-01T03:59:57.257" v="63" actId="22"/>
          <ac:picMkLst>
            <pc:docMk/>
            <pc:sldMk cId="4046856784" sldId="2134805599"/>
            <ac:picMk id="6" creationId="{B0CC469E-5085-4466-B82F-18FE222166B2}"/>
          </ac:picMkLst>
        </pc:picChg>
        <pc:picChg chg="add mod">
          <ac:chgData name="Brian Jackett" userId="e2c557f4-fffa-4012-a1e1-e15087bfdbac" providerId="ADAL" clId="{DE813180-B9C8-486E-970A-86394DFBC3E7}" dt="2022-02-01T04:04:39.143" v="247" actId="1038"/>
          <ac:picMkLst>
            <pc:docMk/>
            <pc:sldMk cId="4046856784" sldId="2134805599"/>
            <ac:picMk id="9" creationId="{6C8048E1-1AF6-4AB8-88BF-CC1318A29704}"/>
          </ac:picMkLst>
        </pc:picChg>
        <pc:picChg chg="add mod">
          <ac:chgData name="Brian Jackett" userId="e2c557f4-fffa-4012-a1e1-e15087bfdbac" providerId="ADAL" clId="{DE813180-B9C8-486E-970A-86394DFBC3E7}" dt="2022-02-01T04:04:35.060" v="227" actId="1037"/>
          <ac:picMkLst>
            <pc:docMk/>
            <pc:sldMk cId="4046856784" sldId="2134805599"/>
            <ac:picMk id="11" creationId="{06ECBF8F-347B-449B-BDE4-75D33F0C501D}"/>
          </ac:picMkLst>
        </pc:picChg>
        <pc:picChg chg="add mod modCrop">
          <ac:chgData name="Brian Jackett" userId="e2c557f4-fffa-4012-a1e1-e15087bfdbac" providerId="ADAL" clId="{DE813180-B9C8-486E-970A-86394DFBC3E7}" dt="2022-02-01T04:04:35.060" v="227" actId="1037"/>
          <ac:picMkLst>
            <pc:docMk/>
            <pc:sldMk cId="4046856784" sldId="2134805599"/>
            <ac:picMk id="14" creationId="{A06CF50C-3414-4A9C-BC93-C7591BEF148B}"/>
          </ac:picMkLst>
        </pc:picChg>
        <pc:picChg chg="add mod">
          <ac:chgData name="Brian Jackett" userId="e2c557f4-fffa-4012-a1e1-e15087bfdbac" providerId="ADAL" clId="{DE813180-B9C8-486E-970A-86394DFBC3E7}" dt="2022-02-01T04:04:35.060" v="227" actId="1037"/>
          <ac:picMkLst>
            <pc:docMk/>
            <pc:sldMk cId="4046856784" sldId="2134805599"/>
            <ac:picMk id="16" creationId="{41BF1164-E402-405A-84AE-DEE3162CEADD}"/>
          </ac:picMkLst>
        </pc:picChg>
        <pc:picChg chg="add mod">
          <ac:chgData name="Brian Jackett" userId="e2c557f4-fffa-4012-a1e1-e15087bfdbac" providerId="ADAL" clId="{DE813180-B9C8-486E-970A-86394DFBC3E7}" dt="2022-02-01T04:04:32.751" v="197" actId="571"/>
          <ac:picMkLst>
            <pc:docMk/>
            <pc:sldMk cId="4046856784" sldId="2134805599"/>
            <ac:picMk id="17" creationId="{E6B8EFF2-545F-4FED-B4A2-7DBB710A5877}"/>
          </ac:picMkLst>
        </pc:picChg>
        <pc:picChg chg="add mod">
          <ac:chgData name="Brian Jackett" userId="e2c557f4-fffa-4012-a1e1-e15087bfdbac" providerId="ADAL" clId="{DE813180-B9C8-486E-970A-86394DFBC3E7}" dt="2022-02-01T04:04:32.751" v="197" actId="571"/>
          <ac:picMkLst>
            <pc:docMk/>
            <pc:sldMk cId="4046856784" sldId="2134805599"/>
            <ac:picMk id="18" creationId="{EA516061-E979-4967-A5F8-7FCCA98DEAD0}"/>
          </ac:picMkLst>
        </pc:picChg>
        <pc:picChg chg="add mod">
          <ac:chgData name="Brian Jackett" userId="e2c557f4-fffa-4012-a1e1-e15087bfdbac" providerId="ADAL" clId="{DE813180-B9C8-486E-970A-86394DFBC3E7}" dt="2022-02-01T04:04:32.751" v="197" actId="571"/>
          <ac:picMkLst>
            <pc:docMk/>
            <pc:sldMk cId="4046856784" sldId="2134805599"/>
            <ac:picMk id="19" creationId="{62088429-4981-4976-8D63-5427AB9610B7}"/>
          </ac:picMkLst>
        </pc:picChg>
      </pc:sldChg>
    </pc:docChg>
  </pc:docChgLst>
  <pc:docChgLst>
    <pc:chgData name="Vesa Juvonen" userId="c7243be1-99a3-4752-ab2a-0cf698cf8236" providerId="ADAL" clId="{76C3BB16-29A1-4E8E-9FAA-5A589CCCB125}"/>
    <pc:docChg chg="custSel addSld modSld modSection">
      <pc:chgData name="Vesa Juvonen" userId="c7243be1-99a3-4752-ab2a-0cf698cf8236" providerId="ADAL" clId="{76C3BB16-29A1-4E8E-9FAA-5A589CCCB125}" dt="2022-03-29T11:09:37.286" v="98" actId="20577"/>
      <pc:docMkLst>
        <pc:docMk/>
      </pc:docMkLst>
      <pc:sldChg chg="addSp modSp mod addCm delCm">
        <pc:chgData name="Vesa Juvonen" userId="c7243be1-99a3-4752-ab2a-0cf698cf8236" providerId="ADAL" clId="{76C3BB16-29A1-4E8E-9FAA-5A589CCCB125}" dt="2022-03-24T18:22:30.388" v="51"/>
        <pc:sldMkLst>
          <pc:docMk/>
          <pc:sldMk cId="709137924" sldId="264"/>
        </pc:sldMkLst>
        <pc:spChg chg="add mod">
          <ac:chgData name="Vesa Juvonen" userId="c7243be1-99a3-4752-ab2a-0cf698cf8236" providerId="ADAL" clId="{76C3BB16-29A1-4E8E-9FAA-5A589CCCB125}" dt="2022-03-24T18:21:01.165" v="45" actId="17032"/>
          <ac:spMkLst>
            <pc:docMk/>
            <pc:sldMk cId="709137924" sldId="264"/>
            <ac:spMk id="3" creationId="{CF5B8943-C026-41AC-83FF-27270081F230}"/>
          </ac:spMkLst>
        </pc:spChg>
      </pc:sldChg>
      <pc:sldChg chg="modSp mod">
        <pc:chgData name="Vesa Juvonen" userId="c7243be1-99a3-4752-ab2a-0cf698cf8236" providerId="ADAL" clId="{76C3BB16-29A1-4E8E-9FAA-5A589CCCB125}" dt="2022-03-24T16:45:40.701" v="1" actId="6549"/>
        <pc:sldMkLst>
          <pc:docMk/>
          <pc:sldMk cId="287163252" sldId="1567"/>
        </pc:sldMkLst>
        <pc:spChg chg="mod">
          <ac:chgData name="Vesa Juvonen" userId="c7243be1-99a3-4752-ab2a-0cf698cf8236" providerId="ADAL" clId="{76C3BB16-29A1-4E8E-9FAA-5A589CCCB125}" dt="2022-03-24T16:45:40.701" v="1" actId="6549"/>
          <ac:spMkLst>
            <pc:docMk/>
            <pc:sldMk cId="287163252" sldId="1567"/>
            <ac:spMk id="8" creationId="{00000000-0000-0000-0000-000000000000}"/>
          </ac:spMkLst>
        </pc:spChg>
      </pc:sldChg>
      <pc:sldChg chg="addSp delSp modSp mod">
        <pc:chgData name="Vesa Juvonen" userId="c7243be1-99a3-4752-ab2a-0cf698cf8236" providerId="ADAL" clId="{76C3BB16-29A1-4E8E-9FAA-5A589CCCB125}" dt="2022-03-24T18:09:09.098" v="17" actId="1076"/>
        <pc:sldMkLst>
          <pc:docMk/>
          <pc:sldMk cId="10702720" sldId="2079"/>
        </pc:sldMkLst>
        <pc:spChg chg="mod">
          <ac:chgData name="Vesa Juvonen" userId="c7243be1-99a3-4752-ab2a-0cf698cf8236" providerId="ADAL" clId="{76C3BB16-29A1-4E8E-9FAA-5A589CCCB125}" dt="2022-03-24T18:06:38.939" v="5" actId="6549"/>
          <ac:spMkLst>
            <pc:docMk/>
            <pc:sldMk cId="10702720" sldId="2079"/>
            <ac:spMk id="8" creationId="{00000000-0000-0000-0000-000000000000}"/>
          </ac:spMkLst>
        </pc:spChg>
        <pc:picChg chg="del">
          <ac:chgData name="Vesa Juvonen" userId="c7243be1-99a3-4752-ab2a-0cf698cf8236" providerId="ADAL" clId="{76C3BB16-29A1-4E8E-9FAA-5A589CCCB125}" dt="2022-03-24T18:08:10.835" v="6" actId="478"/>
          <ac:picMkLst>
            <pc:docMk/>
            <pc:sldMk cId="10702720" sldId="2079"/>
            <ac:picMk id="6" creationId="{42CB4DFB-3A1A-4628-BFC3-46B2ABE847D6}"/>
          </ac:picMkLst>
        </pc:picChg>
        <pc:picChg chg="del">
          <ac:chgData name="Vesa Juvonen" userId="c7243be1-99a3-4752-ab2a-0cf698cf8236" providerId="ADAL" clId="{76C3BB16-29A1-4E8E-9FAA-5A589CCCB125}" dt="2022-03-24T18:08:10.835" v="6" actId="478"/>
          <ac:picMkLst>
            <pc:docMk/>
            <pc:sldMk cId="10702720" sldId="2079"/>
            <ac:picMk id="10" creationId="{83428487-84D5-4F39-956C-95D70CCC35A3}"/>
          </ac:picMkLst>
        </pc:picChg>
        <pc:picChg chg="add mod">
          <ac:chgData name="Vesa Juvonen" userId="c7243be1-99a3-4752-ab2a-0cf698cf8236" providerId="ADAL" clId="{76C3BB16-29A1-4E8E-9FAA-5A589CCCB125}" dt="2022-03-24T18:08:39.226" v="11" actId="1076"/>
          <ac:picMkLst>
            <pc:docMk/>
            <pc:sldMk cId="10702720" sldId="2079"/>
            <ac:picMk id="1026" creationId="{D0BB552E-162E-4844-BEC0-04862843E5C0}"/>
          </ac:picMkLst>
        </pc:picChg>
        <pc:picChg chg="add mod">
          <ac:chgData name="Vesa Juvonen" userId="c7243be1-99a3-4752-ab2a-0cf698cf8236" providerId="ADAL" clId="{76C3BB16-29A1-4E8E-9FAA-5A589CCCB125}" dt="2022-03-24T18:09:09.098" v="17" actId="1076"/>
          <ac:picMkLst>
            <pc:docMk/>
            <pc:sldMk cId="10702720" sldId="2079"/>
            <ac:picMk id="1028" creationId="{650C303F-8D56-408B-B372-5AC0471BC086}"/>
          </ac:picMkLst>
        </pc:picChg>
      </pc:sldChg>
      <pc:sldChg chg="addSp delSp modSp mod">
        <pc:chgData name="Vesa Juvonen" userId="c7243be1-99a3-4752-ab2a-0cf698cf8236" providerId="ADAL" clId="{76C3BB16-29A1-4E8E-9FAA-5A589CCCB125}" dt="2022-03-24T18:10:53.950" v="24" actId="1076"/>
        <pc:sldMkLst>
          <pc:docMk/>
          <pc:sldMk cId="778883926" sldId="2076136264"/>
        </pc:sldMkLst>
        <pc:spChg chg="mod">
          <ac:chgData name="Vesa Juvonen" userId="c7243be1-99a3-4752-ab2a-0cf698cf8236" providerId="ADAL" clId="{76C3BB16-29A1-4E8E-9FAA-5A589CCCB125}" dt="2022-03-24T18:10:24.488" v="18"/>
          <ac:spMkLst>
            <pc:docMk/>
            <pc:sldMk cId="778883926" sldId="2076136264"/>
            <ac:spMk id="14" creationId="{953584C8-8734-42EA-AD16-6AA2B405D249}"/>
          </ac:spMkLst>
        </pc:spChg>
        <pc:picChg chg="del">
          <ac:chgData name="Vesa Juvonen" userId="c7243be1-99a3-4752-ab2a-0cf698cf8236" providerId="ADAL" clId="{76C3BB16-29A1-4E8E-9FAA-5A589CCCB125}" dt="2022-03-24T18:10:29.788" v="20" actId="478"/>
          <ac:picMkLst>
            <pc:docMk/>
            <pc:sldMk cId="778883926" sldId="2076136264"/>
            <ac:picMk id="3" creationId="{5585EC8D-C780-4559-8DE6-15225CBF92DD}"/>
          </ac:picMkLst>
        </pc:picChg>
        <pc:picChg chg="mod">
          <ac:chgData name="Vesa Juvonen" userId="c7243be1-99a3-4752-ab2a-0cf698cf8236" providerId="ADAL" clId="{76C3BB16-29A1-4E8E-9FAA-5A589CCCB125}" dt="2022-03-24T18:10:45.338" v="23" actId="1076"/>
          <ac:picMkLst>
            <pc:docMk/>
            <pc:sldMk cId="778883926" sldId="2076136264"/>
            <ac:picMk id="5" creationId="{AD2536B2-30D0-4C5F-9346-877B39DBA287}"/>
          </ac:picMkLst>
        </pc:picChg>
        <pc:picChg chg="add mod">
          <ac:chgData name="Vesa Juvonen" userId="c7243be1-99a3-4752-ab2a-0cf698cf8236" providerId="ADAL" clId="{76C3BB16-29A1-4E8E-9FAA-5A589CCCB125}" dt="2022-03-24T18:10:43.122" v="22" actId="1076"/>
          <ac:picMkLst>
            <pc:docMk/>
            <pc:sldMk cId="778883926" sldId="2076136264"/>
            <ac:picMk id="6" creationId="{A1E4BACA-D3E7-46C0-890B-47555798E5CB}"/>
          </ac:picMkLst>
        </pc:picChg>
        <pc:picChg chg="del">
          <ac:chgData name="Vesa Juvonen" userId="c7243be1-99a3-4752-ab2a-0cf698cf8236" providerId="ADAL" clId="{76C3BB16-29A1-4E8E-9FAA-5A589CCCB125}" dt="2022-03-24T18:10:29.788" v="20" actId="478"/>
          <ac:picMkLst>
            <pc:docMk/>
            <pc:sldMk cId="778883926" sldId="2076136264"/>
            <ac:picMk id="7" creationId="{51511593-3AB3-4027-837E-23FBDA0A2AB2}"/>
          </ac:picMkLst>
        </pc:picChg>
        <pc:picChg chg="add mod">
          <ac:chgData name="Vesa Juvonen" userId="c7243be1-99a3-4752-ab2a-0cf698cf8236" providerId="ADAL" clId="{76C3BB16-29A1-4E8E-9FAA-5A589CCCB125}" dt="2022-03-24T18:10:53.950" v="24" actId="1076"/>
          <ac:picMkLst>
            <pc:docMk/>
            <pc:sldMk cId="778883926" sldId="2076136264"/>
            <ac:picMk id="9" creationId="{60AA9FD9-EFA4-4BEC-8A12-D23D2528BC22}"/>
          </ac:picMkLst>
        </pc:picChg>
      </pc:sldChg>
      <pc:sldChg chg="modNotesTx">
        <pc:chgData name="Vesa Juvonen" userId="c7243be1-99a3-4752-ab2a-0cf698cf8236" providerId="ADAL" clId="{76C3BB16-29A1-4E8E-9FAA-5A589CCCB125}" dt="2022-03-29T11:09:37.286" v="98" actId="20577"/>
        <pc:sldMkLst>
          <pc:docMk/>
          <pc:sldMk cId="3038810836" sldId="2076137482"/>
        </pc:sldMkLst>
      </pc:sldChg>
      <pc:sldChg chg="addSp modSp mod">
        <pc:chgData name="Vesa Juvonen" userId="c7243be1-99a3-4752-ab2a-0cf698cf8236" providerId="ADAL" clId="{76C3BB16-29A1-4E8E-9FAA-5A589CCCB125}" dt="2022-03-24T18:20:53.220" v="42" actId="242"/>
        <pc:sldMkLst>
          <pc:docMk/>
          <pc:sldMk cId="4046856784" sldId="2134805599"/>
        </pc:sldMkLst>
        <pc:spChg chg="add mod">
          <ac:chgData name="Vesa Juvonen" userId="c7243be1-99a3-4752-ab2a-0cf698cf8236" providerId="ADAL" clId="{76C3BB16-29A1-4E8E-9FAA-5A589CCCB125}" dt="2022-03-24T18:20:53.220" v="42" actId="242"/>
          <ac:spMkLst>
            <pc:docMk/>
            <pc:sldMk cId="4046856784" sldId="2134805599"/>
            <ac:spMk id="2" creationId="{516B1A90-EC31-4A83-A4B0-4F84E03977B2}"/>
          </ac:spMkLst>
        </pc:spChg>
      </pc:sldChg>
      <pc:sldChg chg="addSp mod addCm delCm">
        <pc:chgData name="Vesa Juvonen" userId="c7243be1-99a3-4752-ab2a-0cf698cf8236" providerId="ADAL" clId="{76C3BB16-29A1-4E8E-9FAA-5A589CCCB125}" dt="2022-03-24T18:21:58.275" v="50"/>
        <pc:sldMkLst>
          <pc:docMk/>
          <pc:sldMk cId="2705926738" sldId="2145707274"/>
        </pc:sldMkLst>
        <pc:spChg chg="add">
          <ac:chgData name="Vesa Juvonen" userId="c7243be1-99a3-4752-ab2a-0cf698cf8236" providerId="ADAL" clId="{76C3BB16-29A1-4E8E-9FAA-5A589CCCB125}" dt="2022-03-24T18:20:55.990" v="43" actId="22"/>
          <ac:spMkLst>
            <pc:docMk/>
            <pc:sldMk cId="2705926738" sldId="2145707274"/>
            <ac:spMk id="4" creationId="{745E209E-4AAF-4281-A93D-14763A4812AC}"/>
          </ac:spMkLst>
        </pc:spChg>
      </pc:sldChg>
      <pc:sldChg chg="addSp delSp modSp new mod modClrScheme chgLayout">
        <pc:chgData name="Vesa Juvonen" userId="c7243be1-99a3-4752-ab2a-0cf698cf8236" providerId="ADAL" clId="{76C3BB16-29A1-4E8E-9FAA-5A589CCCB125}" dt="2022-03-24T18:28:14.345" v="69" actId="1076"/>
        <pc:sldMkLst>
          <pc:docMk/>
          <pc:sldMk cId="1055430305" sldId="2145707275"/>
        </pc:sldMkLst>
        <pc:spChg chg="del">
          <ac:chgData name="Vesa Juvonen" userId="c7243be1-99a3-4752-ab2a-0cf698cf8236" providerId="ADAL" clId="{76C3BB16-29A1-4E8E-9FAA-5A589CCCB125}" dt="2022-03-24T18:23:18.541" v="53" actId="700"/>
          <ac:spMkLst>
            <pc:docMk/>
            <pc:sldMk cId="1055430305" sldId="2145707275"/>
            <ac:spMk id="2" creationId="{E537FAD8-5C3E-440E-9627-40F211D90E98}"/>
          </ac:spMkLst>
        </pc:spChg>
        <pc:spChg chg="del">
          <ac:chgData name="Vesa Juvonen" userId="c7243be1-99a3-4752-ab2a-0cf698cf8236" providerId="ADAL" clId="{76C3BB16-29A1-4E8E-9FAA-5A589CCCB125}" dt="2022-03-24T18:23:18.541" v="53" actId="700"/>
          <ac:spMkLst>
            <pc:docMk/>
            <pc:sldMk cId="1055430305" sldId="2145707275"/>
            <ac:spMk id="3" creationId="{1638D9A5-D515-4D07-9B9A-D2E9245EE25E}"/>
          </ac:spMkLst>
        </pc:spChg>
        <pc:spChg chg="add mod">
          <ac:chgData name="Vesa Juvonen" userId="c7243be1-99a3-4752-ab2a-0cf698cf8236" providerId="ADAL" clId="{76C3BB16-29A1-4E8E-9FAA-5A589CCCB125}" dt="2022-03-24T18:28:14.345" v="69" actId="1076"/>
          <ac:spMkLst>
            <pc:docMk/>
            <pc:sldMk cId="1055430305" sldId="2145707275"/>
            <ac:spMk id="7" creationId="{9FA9DF30-5F70-468B-9A63-685373EECA9B}"/>
          </ac:spMkLst>
        </pc:spChg>
        <pc:picChg chg="add mod">
          <ac:chgData name="Vesa Juvonen" userId="c7243be1-99a3-4752-ab2a-0cf698cf8236" providerId="ADAL" clId="{76C3BB16-29A1-4E8E-9FAA-5A589CCCB125}" dt="2022-03-24T18:26:26.585" v="57" actId="14100"/>
          <ac:picMkLst>
            <pc:docMk/>
            <pc:sldMk cId="1055430305" sldId="2145707275"/>
            <ac:picMk id="5" creationId="{1C36C5B0-4E0C-4F26-8FCB-BB3230C54E33}"/>
          </ac:picMkLst>
        </pc:picChg>
      </pc:sldChg>
    </pc:docChg>
  </pc:docChgLst>
  <pc:docChgLst>
    <pc:chgData name="Brian Jackett" userId="e2c557f4-fffa-4012-a1e1-e15087bfdbac" providerId="ADAL" clId="{2CF9FE26-06EB-4A68-9635-5B7E82520EE2}"/>
    <pc:docChg chg="undo custSel modSld">
      <pc:chgData name="Brian Jackett" userId="e2c557f4-fffa-4012-a1e1-e15087bfdbac" providerId="ADAL" clId="{2CF9FE26-06EB-4A68-9635-5B7E82520EE2}" dt="2022-03-29T14:57:15.093" v="440" actId="20577"/>
      <pc:docMkLst>
        <pc:docMk/>
      </pc:docMkLst>
      <pc:sldChg chg="modSp mod">
        <pc:chgData name="Brian Jackett" userId="e2c557f4-fffa-4012-a1e1-e15087bfdbac" providerId="ADAL" clId="{2CF9FE26-06EB-4A68-9635-5B7E82520EE2}" dt="2022-03-24T19:57:31.802" v="5" actId="20577"/>
        <pc:sldMkLst>
          <pc:docMk/>
          <pc:sldMk cId="2967945684" sldId="277"/>
        </pc:sldMkLst>
        <pc:spChg chg="mod">
          <ac:chgData name="Brian Jackett" userId="e2c557f4-fffa-4012-a1e1-e15087bfdbac" providerId="ADAL" clId="{2CF9FE26-06EB-4A68-9635-5B7E82520EE2}" dt="2022-03-24T19:57:31.802" v="5" actId="20577"/>
          <ac:spMkLst>
            <pc:docMk/>
            <pc:sldMk cId="2967945684" sldId="277"/>
            <ac:spMk id="4" creationId="{A04E16D6-6682-4068-BF11-BA8E4E8E1BBC}"/>
          </ac:spMkLst>
        </pc:spChg>
      </pc:sldChg>
      <pc:sldChg chg="modSp">
        <pc:chgData name="Brian Jackett" userId="e2c557f4-fffa-4012-a1e1-e15087bfdbac" providerId="ADAL" clId="{2CF9FE26-06EB-4A68-9635-5B7E82520EE2}" dt="2022-03-29T02:58:27.097" v="26" actId="20577"/>
        <pc:sldMkLst>
          <pc:docMk/>
          <pc:sldMk cId="287163252" sldId="1567"/>
        </pc:sldMkLst>
        <pc:spChg chg="mod">
          <ac:chgData name="Brian Jackett" userId="e2c557f4-fffa-4012-a1e1-e15087bfdbac" providerId="ADAL" clId="{2CF9FE26-06EB-4A68-9635-5B7E82520EE2}" dt="2022-03-29T02:58:27.097" v="26" actId="20577"/>
          <ac:spMkLst>
            <pc:docMk/>
            <pc:sldMk cId="287163252" sldId="1567"/>
            <ac:spMk id="5" creationId="{9B6ECC88-D921-48D6-BA85-F52F354F9C35}"/>
          </ac:spMkLst>
        </pc:spChg>
      </pc:sldChg>
      <pc:sldChg chg="modSp mod">
        <pc:chgData name="Brian Jackett" userId="e2c557f4-fffa-4012-a1e1-e15087bfdbac" providerId="ADAL" clId="{2CF9FE26-06EB-4A68-9635-5B7E82520EE2}" dt="2022-03-29T04:11:49.531" v="42" actId="20577"/>
        <pc:sldMkLst>
          <pc:docMk/>
          <pc:sldMk cId="460153747" sldId="2134805598"/>
        </pc:sldMkLst>
        <pc:spChg chg="mod">
          <ac:chgData name="Brian Jackett" userId="e2c557f4-fffa-4012-a1e1-e15087bfdbac" providerId="ADAL" clId="{2CF9FE26-06EB-4A68-9635-5B7E82520EE2}" dt="2022-03-29T04:11:49.531" v="42" actId="20577"/>
          <ac:spMkLst>
            <pc:docMk/>
            <pc:sldMk cId="460153747" sldId="2134805598"/>
            <ac:spMk id="2" creationId="{D93BDAB2-0D8E-40FD-BE74-409F9AFD71E2}"/>
          </ac:spMkLst>
        </pc:spChg>
      </pc:sldChg>
      <pc:sldChg chg="addSp delSp modSp mod modNotesTx">
        <pc:chgData name="Brian Jackett" userId="e2c557f4-fffa-4012-a1e1-e15087bfdbac" providerId="ADAL" clId="{2CF9FE26-06EB-4A68-9635-5B7E82520EE2}" dt="2022-03-29T14:57:15.093" v="440" actId="20577"/>
        <pc:sldMkLst>
          <pc:docMk/>
          <pc:sldMk cId="4046856784" sldId="2134805599"/>
        </pc:sldMkLst>
        <pc:spChg chg="del">
          <ac:chgData name="Brian Jackett" userId="e2c557f4-fffa-4012-a1e1-e15087bfdbac" providerId="ADAL" clId="{2CF9FE26-06EB-4A68-9635-5B7E82520EE2}" dt="2022-03-29T04:10:47.209" v="41" actId="478"/>
          <ac:spMkLst>
            <pc:docMk/>
            <pc:sldMk cId="4046856784" sldId="2134805599"/>
            <ac:spMk id="2" creationId="{516B1A90-EC31-4A83-A4B0-4F84E03977B2}"/>
          </ac:spMkLst>
        </pc:spChg>
        <pc:picChg chg="add del">
          <ac:chgData name="Brian Jackett" userId="e2c557f4-fffa-4012-a1e1-e15087bfdbac" providerId="ADAL" clId="{2CF9FE26-06EB-4A68-9635-5B7E82520EE2}" dt="2022-03-29T04:09:27.071" v="31" actId="478"/>
          <ac:picMkLst>
            <pc:docMk/>
            <pc:sldMk cId="4046856784" sldId="2134805599"/>
            <ac:picMk id="4" creationId="{D2155A3E-0C47-4939-9790-143039881611}"/>
          </ac:picMkLst>
        </pc:picChg>
        <pc:picChg chg="add mod">
          <ac:chgData name="Brian Jackett" userId="e2c557f4-fffa-4012-a1e1-e15087bfdbac" providerId="ADAL" clId="{2CF9FE26-06EB-4A68-9635-5B7E82520EE2}" dt="2022-03-29T04:09:50.123" v="35" actId="1076"/>
          <ac:picMkLst>
            <pc:docMk/>
            <pc:sldMk cId="4046856784" sldId="2134805599"/>
            <ac:picMk id="5" creationId="{7E565D47-B82D-F506-7398-92DFEFF6F719}"/>
          </ac:picMkLst>
        </pc:picChg>
        <pc:picChg chg="add mod">
          <ac:chgData name="Brian Jackett" userId="e2c557f4-fffa-4012-a1e1-e15087bfdbac" providerId="ADAL" clId="{2CF9FE26-06EB-4A68-9635-5B7E82520EE2}" dt="2022-03-29T04:10:18.585" v="40" actId="1076"/>
          <ac:picMkLst>
            <pc:docMk/>
            <pc:sldMk cId="4046856784" sldId="2134805599"/>
            <ac:picMk id="7" creationId="{5F4CA45E-4200-7018-F540-FDC8C91A89C9}"/>
          </ac:picMkLst>
        </pc:picChg>
        <pc:picChg chg="add del">
          <ac:chgData name="Brian Jackett" userId="e2c557f4-fffa-4012-a1e1-e15087bfdbac" providerId="ADAL" clId="{2CF9FE26-06EB-4A68-9635-5B7E82520EE2}" dt="2022-03-29T04:09:27.706" v="32" actId="478"/>
          <ac:picMkLst>
            <pc:docMk/>
            <pc:sldMk cId="4046856784" sldId="2134805599"/>
            <ac:picMk id="9" creationId="{7717A25F-F43A-41EB-A0A1-F238887E2DBA}"/>
          </ac:picMkLst>
        </pc:picChg>
      </pc:sldChg>
    </pc:docChg>
  </pc:docChgLst>
  <pc:docChgLst>
    <pc:chgData name="Sébastien Levert" userId="ece773f4-084f-4e66-97d9-a9d066f2d75d" providerId="ADAL" clId="{4AA211FA-73CD-4018-91EE-4DBA9E87EA22}"/>
    <pc:docChg chg="custSel modSld">
      <pc:chgData name="Sébastien Levert" userId="ece773f4-084f-4e66-97d9-a9d066f2d75d" providerId="ADAL" clId="{4AA211FA-73CD-4018-91EE-4DBA9E87EA22}" dt="2021-11-30T15:56:07.842" v="3" actId="1076"/>
      <pc:docMkLst>
        <pc:docMk/>
      </pc:docMkLst>
      <pc:sldChg chg="addSp delSp modSp mod">
        <pc:chgData name="Sébastien Levert" userId="ece773f4-084f-4e66-97d9-a9d066f2d75d" providerId="ADAL" clId="{4AA211FA-73CD-4018-91EE-4DBA9E87EA22}" dt="2021-11-30T15:56:07.842" v="3" actId="1076"/>
        <pc:sldMkLst>
          <pc:docMk/>
          <pc:sldMk cId="4046856784" sldId="2134805599"/>
        </pc:sldMkLst>
        <pc:spChg chg="del">
          <ac:chgData name="Sébastien Levert" userId="ece773f4-084f-4e66-97d9-a9d066f2d75d" providerId="ADAL" clId="{4AA211FA-73CD-4018-91EE-4DBA9E87EA22}" dt="2021-11-30T15:55:46.788" v="0" actId="478"/>
          <ac:spMkLst>
            <pc:docMk/>
            <pc:sldMk cId="4046856784" sldId="2134805599"/>
            <ac:spMk id="2" creationId="{BA203BF0-85A4-4DFD-8BF5-FCC16D2EAB49}"/>
          </ac:spMkLst>
        </pc:spChg>
        <pc:picChg chg="add mod">
          <ac:chgData name="Sébastien Levert" userId="ece773f4-084f-4e66-97d9-a9d066f2d75d" providerId="ADAL" clId="{4AA211FA-73CD-4018-91EE-4DBA9E87EA22}" dt="2021-11-30T15:56:07.842" v="3" actId="1076"/>
          <ac:picMkLst>
            <pc:docMk/>
            <pc:sldMk cId="4046856784" sldId="2134805599"/>
            <ac:picMk id="4" creationId="{F72FC086-DF7D-4B8E-859D-5186291F4DDB}"/>
          </ac:picMkLst>
        </pc:picChg>
      </pc:sldChg>
    </pc:docChg>
  </pc:docChgLst>
  <pc:docChgLst>
    <pc:chgData name="Brian Jackett" userId="e2c557f4-fffa-4012-a1e1-e15087bfdbac" providerId="ADAL" clId="{EB48BA06-97BC-4F31-92C9-967D5C7ECA14}"/>
    <pc:docChg chg="undo custSel addSld modSld modSection">
      <pc:chgData name="Brian Jackett" userId="e2c557f4-fffa-4012-a1e1-e15087bfdbac" providerId="ADAL" clId="{EB48BA06-97BC-4F31-92C9-967D5C7ECA14}" dt="2022-04-25T12:48:30.355" v="61" actId="20577"/>
      <pc:docMkLst>
        <pc:docMk/>
      </pc:docMkLst>
      <pc:sldChg chg="addSp delSp modSp new mod modClrScheme modShow chgLayout">
        <pc:chgData name="Brian Jackett" userId="e2c557f4-fffa-4012-a1e1-e15087bfdbac" providerId="ADAL" clId="{EB48BA06-97BC-4F31-92C9-967D5C7ECA14}" dt="2022-04-25T12:48:30.355" v="61" actId="20577"/>
        <pc:sldMkLst>
          <pc:docMk/>
          <pc:sldMk cId="2947806181" sldId="2145707277"/>
        </pc:sldMkLst>
        <pc:spChg chg="del mod ord">
          <ac:chgData name="Brian Jackett" userId="e2c557f4-fffa-4012-a1e1-e15087bfdbac" providerId="ADAL" clId="{EB48BA06-97BC-4F31-92C9-967D5C7ECA14}" dt="2022-04-25T12:47:01.093" v="2" actId="700"/>
          <ac:spMkLst>
            <pc:docMk/>
            <pc:sldMk cId="2947806181" sldId="2145707277"/>
            <ac:spMk id="2" creationId="{9B96F4DC-28BF-0A7A-963C-9BBD9BFDEF80}"/>
          </ac:spMkLst>
        </pc:spChg>
        <pc:spChg chg="del mod ord">
          <ac:chgData name="Brian Jackett" userId="e2c557f4-fffa-4012-a1e1-e15087bfdbac" providerId="ADAL" clId="{EB48BA06-97BC-4F31-92C9-967D5C7ECA14}" dt="2022-04-25T12:47:01.093" v="2" actId="700"/>
          <ac:spMkLst>
            <pc:docMk/>
            <pc:sldMk cId="2947806181" sldId="2145707277"/>
            <ac:spMk id="3" creationId="{AAA8395B-D246-E31C-B8D6-E9780C64E16E}"/>
          </ac:spMkLst>
        </pc:spChg>
        <pc:spChg chg="add mod ord">
          <ac:chgData name="Brian Jackett" userId="e2c557f4-fffa-4012-a1e1-e15087bfdbac" providerId="ADAL" clId="{EB48BA06-97BC-4F31-92C9-967D5C7ECA14}" dt="2022-04-25T12:48:30.355" v="61" actId="20577"/>
          <ac:spMkLst>
            <pc:docMk/>
            <pc:sldMk cId="2947806181" sldId="2145707277"/>
            <ac:spMk id="4" creationId="{FA95E8B9-B363-ED1B-F3D4-C3153E17D846}"/>
          </ac:spMkLst>
        </pc:spChg>
        <pc:spChg chg="add mod ord">
          <ac:chgData name="Brian Jackett" userId="e2c557f4-fffa-4012-a1e1-e15087bfdbac" providerId="ADAL" clId="{EB48BA06-97BC-4F31-92C9-967D5C7ECA14}" dt="2022-04-25T12:47:01.093" v="2" actId="700"/>
          <ac:spMkLst>
            <pc:docMk/>
            <pc:sldMk cId="2947806181" sldId="2145707277"/>
            <ac:spMk id="5" creationId="{48C1518E-FF7F-819F-56F0-D28A5D87B0E6}"/>
          </ac:spMkLst>
        </pc:spChg>
      </pc:sldChg>
    </pc:docChg>
  </pc:docChgLst>
  <pc:docChgLst>
    <pc:chgData name="David Warner" userId="S::david_dwarnerii.com#ext#@microsoft.onmicrosoft.com::acafcf14-4098-4a83-9425-e73571277a06" providerId="AD" clId="Web-{65942C09-81BE-463D-BBAF-D6BFD30D2B18}"/>
    <pc:docChg chg="modSld">
      <pc:chgData name="David Warner" userId="S::david_dwarnerii.com#ext#@microsoft.onmicrosoft.com::acafcf14-4098-4a83-9425-e73571277a06" providerId="AD" clId="Web-{65942C09-81BE-463D-BBAF-D6BFD30D2B18}" dt="2022-02-08T02:19:29.239" v="39" actId="20577"/>
      <pc:docMkLst>
        <pc:docMk/>
      </pc:docMkLst>
      <pc:sldChg chg="modSp">
        <pc:chgData name="David Warner" userId="S::david_dwarnerii.com#ext#@microsoft.onmicrosoft.com::acafcf14-4098-4a83-9425-e73571277a06" providerId="AD" clId="Web-{65942C09-81BE-463D-BBAF-D6BFD30D2B18}" dt="2022-02-08T02:19:29.239" v="39" actId="20577"/>
        <pc:sldMkLst>
          <pc:docMk/>
          <pc:sldMk cId="10702720" sldId="2079"/>
        </pc:sldMkLst>
        <pc:spChg chg="mod">
          <ac:chgData name="David Warner" userId="S::david_dwarnerii.com#ext#@microsoft.onmicrosoft.com::acafcf14-4098-4a83-9425-e73571277a06" providerId="AD" clId="Web-{65942C09-81BE-463D-BBAF-D6BFD30D2B18}" dt="2022-02-08T02:19:29.239" v="39" actId="20577"/>
          <ac:spMkLst>
            <pc:docMk/>
            <pc:sldMk cId="10702720" sldId="2079"/>
            <ac:spMk id="8" creationId="{00000000-0000-0000-0000-000000000000}"/>
          </ac:spMkLst>
        </pc:spChg>
      </pc:sldChg>
      <pc:sldChg chg="addSp modSp">
        <pc:chgData name="David Warner" userId="S::david_dwarnerii.com#ext#@microsoft.onmicrosoft.com::acafcf14-4098-4a83-9425-e73571277a06" providerId="AD" clId="Web-{65942C09-81BE-463D-BBAF-D6BFD30D2B18}" dt="2022-02-08T02:18:54.362" v="35" actId="1076"/>
        <pc:sldMkLst>
          <pc:docMk/>
          <pc:sldMk cId="1812315545" sldId="2134805597"/>
        </pc:sldMkLst>
        <pc:spChg chg="add mod">
          <ac:chgData name="David Warner" userId="S::david_dwarnerii.com#ext#@microsoft.onmicrosoft.com::acafcf14-4098-4a83-9425-e73571277a06" providerId="AD" clId="Web-{65942C09-81BE-463D-BBAF-D6BFD30D2B18}" dt="2022-02-08T02:18:54.362" v="35" actId="1076"/>
          <ac:spMkLst>
            <pc:docMk/>
            <pc:sldMk cId="1812315545" sldId="2134805597"/>
            <ac:spMk id="8" creationId="{6BC7833C-8612-43DC-A24D-1523E4554EB0}"/>
          </ac:spMkLst>
        </pc:spChg>
        <pc:spChg chg="mod">
          <ac:chgData name="David Warner" userId="S::david_dwarnerii.com#ext#@microsoft.onmicrosoft.com::acafcf14-4098-4a83-9425-e73571277a06" providerId="AD" clId="Web-{65942C09-81BE-463D-BBAF-D6BFD30D2B18}" dt="2022-02-08T02:18:25.954" v="25" actId="20577"/>
          <ac:spMkLst>
            <pc:docMk/>
            <pc:sldMk cId="1812315545" sldId="2134805597"/>
            <ac:spMk id="10" creationId="{16E1CB8C-122B-4C5A-8724-D74AEC2B5DEC}"/>
          </ac:spMkLst>
        </pc:spChg>
      </pc:sldChg>
    </pc:docChg>
  </pc:docChgLst>
  <pc:docChgLst>
    <pc:chgData name="Hugo Bernier" userId="846ef6cd-3f11-462c-a4be-44fff9f1a751" providerId="ADAL" clId="{D6BE7C8D-3709-4C84-A39D-32A69847FFFF}"/>
    <pc:docChg chg="undo custSel addSld delSld modSld modSection">
      <pc:chgData name="Hugo Bernier" userId="846ef6cd-3f11-462c-a4be-44fff9f1a751" providerId="ADAL" clId="{D6BE7C8D-3709-4C84-A39D-32A69847FFFF}" dt="2021-06-17T04:03:17.635" v="2517" actId="20577"/>
      <pc:docMkLst>
        <pc:docMk/>
      </pc:docMkLst>
      <pc:sldChg chg="addSp modSp">
        <pc:chgData name="Hugo Bernier" userId="846ef6cd-3f11-462c-a4be-44fff9f1a751" providerId="ADAL" clId="{D6BE7C8D-3709-4C84-A39D-32A69847FFFF}" dt="2021-06-17T03:46:14.561" v="180"/>
        <pc:sldMkLst>
          <pc:docMk/>
          <pc:sldMk cId="2444531094" sldId="2076137579"/>
        </pc:sldMkLst>
        <pc:spChg chg="add mod">
          <ac:chgData name="Hugo Bernier" userId="846ef6cd-3f11-462c-a4be-44fff9f1a751" providerId="ADAL" clId="{D6BE7C8D-3709-4C84-A39D-32A69847FFFF}" dt="2021-06-17T03:46:14.561" v="180"/>
          <ac:spMkLst>
            <pc:docMk/>
            <pc:sldMk cId="2444531094" sldId="2076137579"/>
            <ac:spMk id="4" creationId="{5B6D6313-7626-45C0-B0E5-F763DE081B31}"/>
          </ac:spMkLst>
        </pc:spChg>
      </pc:sldChg>
      <pc:sldChg chg="addSp delSp modSp add del mod modNotesTx">
        <pc:chgData name="Hugo Bernier" userId="846ef6cd-3f11-462c-a4be-44fff9f1a751" providerId="ADAL" clId="{D6BE7C8D-3709-4C84-A39D-32A69847FFFF}" dt="2021-06-17T04:03:17.635" v="2517" actId="20577"/>
        <pc:sldMkLst>
          <pc:docMk/>
          <pc:sldMk cId="2636939237" sldId="2076137579"/>
        </pc:sldMkLst>
        <pc:spChg chg="mod">
          <ac:chgData name="Hugo Bernier" userId="846ef6cd-3f11-462c-a4be-44fff9f1a751" providerId="ADAL" clId="{D6BE7C8D-3709-4C84-A39D-32A69847FFFF}" dt="2021-06-17T03:44:51.637" v="150" actId="5793"/>
          <ac:spMkLst>
            <pc:docMk/>
            <pc:sldMk cId="2636939237" sldId="2076137579"/>
            <ac:spMk id="3" creationId="{CBDC9C38-872E-4048-96FE-C321FEF21EC1}"/>
          </ac:spMkLst>
        </pc:spChg>
        <pc:spChg chg="del mod">
          <ac:chgData name="Hugo Bernier" userId="846ef6cd-3f11-462c-a4be-44fff9f1a751" providerId="ADAL" clId="{D6BE7C8D-3709-4C84-A39D-32A69847FFFF}" dt="2021-06-17T03:46:30.743" v="189" actId="478"/>
          <ac:spMkLst>
            <pc:docMk/>
            <pc:sldMk cId="2636939237" sldId="2076137579"/>
            <ac:spMk id="4" creationId="{7FB8C2A9-5555-41B9-BA48-F0FBEDC7BD78}"/>
          </ac:spMkLst>
        </pc:spChg>
        <pc:spChg chg="del">
          <ac:chgData name="Hugo Bernier" userId="846ef6cd-3f11-462c-a4be-44fff9f1a751" providerId="ADAL" clId="{D6BE7C8D-3709-4C84-A39D-32A69847FFFF}" dt="2021-06-17T03:23:18.735" v="0" actId="478"/>
          <ac:spMkLst>
            <pc:docMk/>
            <pc:sldMk cId="2636939237" sldId="2076137579"/>
            <ac:spMk id="20" creationId="{1AC14D4D-5289-472E-9824-EBFF4D32AFA5}"/>
          </ac:spMkLst>
        </pc:spChg>
        <pc:grpChg chg="del">
          <ac:chgData name="Hugo Bernier" userId="846ef6cd-3f11-462c-a4be-44fff9f1a751" providerId="ADAL" clId="{D6BE7C8D-3709-4C84-A39D-32A69847FFFF}" dt="2021-06-17T03:23:33.007" v="1" actId="165"/>
          <ac:grpSpMkLst>
            <pc:docMk/>
            <pc:sldMk cId="2636939237" sldId="2076137579"/>
            <ac:grpSpMk id="19" creationId="{45C9209D-0E47-46E3-8B00-541379C48A59}"/>
          </ac:grpSpMkLst>
        </pc:grpChg>
        <pc:grpChg chg="add mod">
          <ac:chgData name="Hugo Bernier" userId="846ef6cd-3f11-462c-a4be-44fff9f1a751" providerId="ADAL" clId="{D6BE7C8D-3709-4C84-A39D-32A69847FFFF}" dt="2021-06-17T03:45:57.895" v="179" actId="1076"/>
          <ac:grpSpMkLst>
            <pc:docMk/>
            <pc:sldMk cId="2636939237" sldId="2076137579"/>
            <ac:grpSpMk id="40" creationId="{5518B9DF-C332-44F3-A3BD-99B4C42F7866}"/>
          </ac:grpSpMkLst>
        </pc:grpChg>
        <pc:picChg chg="del mod topLvl">
          <ac:chgData name="Hugo Bernier" userId="846ef6cd-3f11-462c-a4be-44fff9f1a751" providerId="ADAL" clId="{D6BE7C8D-3709-4C84-A39D-32A69847FFFF}" dt="2021-06-17T03:31:26.225" v="9" actId="478"/>
          <ac:picMkLst>
            <pc:docMk/>
            <pc:sldMk cId="2636939237" sldId="2076137579"/>
            <ac:picMk id="4" creationId="{D047AA4F-EA37-4784-B262-7762B0FAB3FC}"/>
          </ac:picMkLst>
        </pc:picChg>
        <pc:picChg chg="add mod modCrop">
          <ac:chgData name="Hugo Bernier" userId="846ef6cd-3f11-462c-a4be-44fff9f1a751" providerId="ADAL" clId="{D6BE7C8D-3709-4C84-A39D-32A69847FFFF}" dt="2021-06-17T03:48:10.950" v="196" actId="1076"/>
          <ac:picMkLst>
            <pc:docMk/>
            <pc:sldMk cId="2636939237" sldId="2076137579"/>
            <ac:picMk id="20" creationId="{9B2A0845-6AF2-4F39-91A2-30BF3EA9B2DB}"/>
          </ac:picMkLst>
        </pc:picChg>
        <pc:picChg chg="add mod">
          <ac:chgData name="Hugo Bernier" userId="846ef6cd-3f11-462c-a4be-44fff9f1a751" providerId="ADAL" clId="{D6BE7C8D-3709-4C84-A39D-32A69847FFFF}" dt="2021-06-17T03:31:29.973" v="11" actId="1076"/>
          <ac:picMkLst>
            <pc:docMk/>
            <pc:sldMk cId="2636939237" sldId="2076137579"/>
            <ac:picMk id="23" creationId="{697272BD-306D-46BD-93B0-C9685831A0BA}"/>
          </ac:picMkLst>
        </pc:picChg>
        <pc:picChg chg="mod">
          <ac:chgData name="Hugo Bernier" userId="846ef6cd-3f11-462c-a4be-44fff9f1a751" providerId="ADAL" clId="{D6BE7C8D-3709-4C84-A39D-32A69847FFFF}" dt="2021-06-17T03:42:26.851" v="113" actId="12788"/>
          <ac:picMkLst>
            <pc:docMk/>
            <pc:sldMk cId="2636939237" sldId="2076137579"/>
            <ac:picMk id="24" creationId="{BABC0567-9FD0-49B9-A3F3-D4086058D523}"/>
          </ac:picMkLst>
        </pc:picChg>
        <pc:picChg chg="mod">
          <ac:chgData name="Hugo Bernier" userId="846ef6cd-3f11-462c-a4be-44fff9f1a751" providerId="ADAL" clId="{D6BE7C8D-3709-4C84-A39D-32A69847FFFF}" dt="2021-06-17T03:42:26.851" v="113" actId="12788"/>
          <ac:picMkLst>
            <pc:docMk/>
            <pc:sldMk cId="2636939237" sldId="2076137579"/>
            <ac:picMk id="26" creationId="{EDE4CD0D-2903-4CCC-A662-C6027CE51F41}"/>
          </ac:picMkLst>
        </pc:picChg>
        <pc:picChg chg="add mod modCrop">
          <ac:chgData name="Hugo Bernier" userId="846ef6cd-3f11-462c-a4be-44fff9f1a751" providerId="ADAL" clId="{D6BE7C8D-3709-4C84-A39D-32A69847FFFF}" dt="2021-06-17T03:43:58.089" v="121" actId="1076"/>
          <ac:picMkLst>
            <pc:docMk/>
            <pc:sldMk cId="2636939237" sldId="2076137579"/>
            <ac:picMk id="30" creationId="{733779F0-1212-48E9-A034-98D2D667800D}"/>
          </ac:picMkLst>
        </pc:picChg>
        <pc:picChg chg="add mod">
          <ac:chgData name="Hugo Bernier" userId="846ef6cd-3f11-462c-a4be-44fff9f1a751" providerId="ADAL" clId="{D6BE7C8D-3709-4C84-A39D-32A69847FFFF}" dt="2021-06-17T03:41:55.155" v="110" actId="14100"/>
          <ac:picMkLst>
            <pc:docMk/>
            <pc:sldMk cId="2636939237" sldId="2076137579"/>
            <ac:picMk id="34" creationId="{8DDB67AB-F554-4665-8E8E-536816670A46}"/>
          </ac:picMkLst>
        </pc:picChg>
        <pc:picChg chg="add mod">
          <ac:chgData name="Hugo Bernier" userId="846ef6cd-3f11-462c-a4be-44fff9f1a751" providerId="ADAL" clId="{D6BE7C8D-3709-4C84-A39D-32A69847FFFF}" dt="2021-06-17T03:53:17.918" v="820" actId="1037"/>
          <ac:picMkLst>
            <pc:docMk/>
            <pc:sldMk cId="2636939237" sldId="2076137579"/>
            <ac:picMk id="38" creationId="{66546C13-7F3F-4F89-9E4A-8B34362E463C}"/>
          </ac:picMkLst>
        </pc:picChg>
        <pc:picChg chg="add mod">
          <ac:chgData name="Hugo Bernier" userId="846ef6cd-3f11-462c-a4be-44fff9f1a751" providerId="ADAL" clId="{D6BE7C8D-3709-4C84-A39D-32A69847FFFF}" dt="2021-06-17T03:43:58.089" v="121" actId="1076"/>
          <ac:picMkLst>
            <pc:docMk/>
            <pc:sldMk cId="2636939237" sldId="2076137579"/>
            <ac:picMk id="39" creationId="{20FAEF8F-D6BC-4DC9-B726-B01F76914A29}"/>
          </ac:picMkLst>
        </pc:picChg>
        <pc:picChg chg="add mod">
          <ac:chgData name="Hugo Bernier" userId="846ef6cd-3f11-462c-a4be-44fff9f1a751" providerId="ADAL" clId="{D6BE7C8D-3709-4C84-A39D-32A69847FFFF}" dt="2021-06-17T03:53:40.210" v="821" actId="571"/>
          <ac:picMkLst>
            <pc:docMk/>
            <pc:sldMk cId="2636939237" sldId="2076137579"/>
            <ac:picMk id="41" creationId="{719FB256-1FC5-4805-B11C-A3DDEE5CEB22}"/>
          </ac:picMkLst>
        </pc:picChg>
        <pc:picChg chg="del mod topLvl">
          <ac:chgData name="Hugo Bernier" userId="846ef6cd-3f11-462c-a4be-44fff9f1a751" providerId="ADAL" clId="{D6BE7C8D-3709-4C84-A39D-32A69847FFFF}" dt="2021-06-17T03:31:26.885" v="10" actId="478"/>
          <ac:picMkLst>
            <pc:docMk/>
            <pc:sldMk cId="2636939237" sldId="2076137579"/>
            <ac:picMk id="2050" creationId="{E2230B65-C389-48D8-86D7-2CA416C4A718}"/>
          </ac:picMkLst>
        </pc:picChg>
        <pc:picChg chg="del mod topLvl">
          <ac:chgData name="Hugo Bernier" userId="846ef6cd-3f11-462c-a4be-44fff9f1a751" providerId="ADAL" clId="{D6BE7C8D-3709-4C84-A39D-32A69847FFFF}" dt="2021-06-17T03:36:22.086" v="61" actId="478"/>
          <ac:picMkLst>
            <pc:docMk/>
            <pc:sldMk cId="2636939237" sldId="2076137579"/>
            <ac:picMk id="4098" creationId="{03B5124E-6443-469D-9055-67B29B5563F2}"/>
          </ac:picMkLst>
        </pc:picChg>
      </pc:sldChg>
      <pc:sldChg chg="addSp modSp">
        <pc:chgData name="Hugo Bernier" userId="846ef6cd-3f11-462c-a4be-44fff9f1a751" providerId="ADAL" clId="{D6BE7C8D-3709-4C84-A39D-32A69847FFFF}" dt="2021-06-17T03:46:22.606" v="183"/>
        <pc:sldMkLst>
          <pc:docMk/>
          <pc:sldMk cId="3276913594" sldId="2076137579"/>
        </pc:sldMkLst>
        <pc:spChg chg="add mod">
          <ac:chgData name="Hugo Bernier" userId="846ef6cd-3f11-462c-a4be-44fff9f1a751" providerId="ADAL" clId="{D6BE7C8D-3709-4C84-A39D-32A69847FFFF}" dt="2021-06-17T03:46:22.606" v="183"/>
          <ac:spMkLst>
            <pc:docMk/>
            <pc:sldMk cId="3276913594" sldId="2076137579"/>
            <ac:spMk id="4" creationId="{AC4D6143-C227-40C7-83B7-CBE30A5A2D6D}"/>
          </ac:spMkLst>
        </pc:spChg>
      </pc:sldChg>
      <pc:sldChg chg="addSp modSp">
        <pc:chgData name="Hugo Bernier" userId="846ef6cd-3f11-462c-a4be-44fff9f1a751" providerId="ADAL" clId="{D6BE7C8D-3709-4C84-A39D-32A69847FFFF}" dt="2021-06-17T03:46:27.059" v="186"/>
        <pc:sldMkLst>
          <pc:docMk/>
          <pc:sldMk cId="3996465596" sldId="2076137579"/>
        </pc:sldMkLst>
        <pc:spChg chg="add mod">
          <ac:chgData name="Hugo Bernier" userId="846ef6cd-3f11-462c-a4be-44fff9f1a751" providerId="ADAL" clId="{D6BE7C8D-3709-4C84-A39D-32A69847FFFF}" dt="2021-06-17T03:46:27.059" v="186"/>
          <ac:spMkLst>
            <pc:docMk/>
            <pc:sldMk cId="3996465596" sldId="2076137579"/>
            <ac:spMk id="4" creationId="{7FB8C2A9-5555-41B9-BA48-F0FBEDC7BD78}"/>
          </ac:spMkLst>
        </pc:spChg>
      </pc:sldChg>
    </pc:docChg>
  </pc:docChgLst>
  <pc:docChgLst>
    <pc:chgData name="Vesa Juvonen" userId="S::vesaj@microsoft.com::c7243be1-99a3-4752-ab2a-0cf698cf8236" providerId="AD" clId="Web-{6249D324-6FAE-E585-B5CF-06531C386392}"/>
    <pc:docChg chg="modSld">
      <pc:chgData name="Vesa Juvonen" userId="S::vesaj@microsoft.com::c7243be1-99a3-4752-ab2a-0cf698cf8236" providerId="AD" clId="Web-{6249D324-6FAE-E585-B5CF-06531C386392}" dt="2022-02-28T19:30:11.978" v="25" actId="20577"/>
      <pc:docMkLst>
        <pc:docMk/>
      </pc:docMkLst>
      <pc:sldChg chg="modSp">
        <pc:chgData name="Vesa Juvonen" userId="S::vesaj@microsoft.com::c7243be1-99a3-4752-ab2a-0cf698cf8236" providerId="AD" clId="Web-{6249D324-6FAE-E585-B5CF-06531C386392}" dt="2022-02-28T19:30:11.978" v="25" actId="20577"/>
        <pc:sldMkLst>
          <pc:docMk/>
          <pc:sldMk cId="3452186815" sldId="2134805611"/>
        </pc:sldMkLst>
        <pc:spChg chg="mod">
          <ac:chgData name="Vesa Juvonen" userId="S::vesaj@microsoft.com::c7243be1-99a3-4752-ab2a-0cf698cf8236" providerId="AD" clId="Web-{6249D324-6FAE-E585-B5CF-06531C386392}" dt="2022-02-28T19:30:11.978" v="25" actId="20577"/>
          <ac:spMkLst>
            <pc:docMk/>
            <pc:sldMk cId="3452186815" sldId="2134805611"/>
            <ac:spMk id="12" creationId="{24EC370B-AF62-4FF0-9567-91771F6DF07D}"/>
          </ac:spMkLst>
        </pc:spChg>
      </pc:sldChg>
    </pc:docChg>
  </pc:docChgLst>
  <pc:docChgLst>
    <pc:chgData name="Julie Turner" userId="S::julie.turner_sympraxisconsulting.com#ext#@microsoft.onmicrosoft.com::51f00042-4c48-4111-9ee4-670ef2fc7d0e" providerId="AD" clId="Web-{FF2A1F9F-A179-4E75-AB08-C5B3F6082D80}"/>
    <pc:docChg chg="modSld">
      <pc:chgData name="Julie Turner" userId="S::julie.turner_sympraxisconsulting.com#ext#@microsoft.onmicrosoft.com::51f00042-4c48-4111-9ee4-670ef2fc7d0e" providerId="AD" clId="Web-{FF2A1F9F-A179-4E75-AB08-C5B3F6082D80}" dt="2021-03-23T14:32:38.483" v="92" actId="20577"/>
      <pc:docMkLst>
        <pc:docMk/>
      </pc:docMkLst>
      <pc:sldChg chg="delSp modSp">
        <pc:chgData name="Julie Turner" userId="S::julie.turner_sympraxisconsulting.com#ext#@microsoft.onmicrosoft.com::51f00042-4c48-4111-9ee4-670ef2fc7d0e" providerId="AD" clId="Web-{FF2A1F9F-A179-4E75-AB08-C5B3F6082D80}" dt="2021-03-23T14:32:38.483" v="92" actId="20577"/>
        <pc:sldMkLst>
          <pc:docMk/>
          <pc:sldMk cId="2877399898" sldId="1623"/>
        </pc:sldMkLst>
        <pc:spChg chg="mod">
          <ac:chgData name="Julie Turner" userId="S::julie.turner_sympraxisconsulting.com#ext#@microsoft.onmicrosoft.com::51f00042-4c48-4111-9ee4-670ef2fc7d0e" providerId="AD" clId="Web-{FF2A1F9F-A179-4E75-AB08-C5B3F6082D80}" dt="2021-03-23T14:32:38.483" v="9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F2A1F9F-A179-4E75-AB08-C5B3F6082D80}" dt="2021-03-23T14:27:06.356" v="45"/>
          <ac:spMkLst>
            <pc:docMk/>
            <pc:sldMk cId="2877399898" sldId="1623"/>
            <ac:spMk id="20" creationId="{210A59E5-8030-4CEB-A875-3B9995641A9D}"/>
          </ac:spMkLst>
        </pc:spChg>
      </pc:sldChg>
    </pc:docChg>
  </pc:docChgLst>
  <pc:docChgLst>
    <pc:chgData name="Vesa Juvonen" userId="c7243be1-99a3-4752-ab2a-0cf698cf8236" providerId="ADAL" clId="{F9CB04C2-32CA-4546-8C74-3BFF6F48246C}"/>
    <pc:docChg chg="undo custSel addSld delSld modSld modSection">
      <pc:chgData name="Vesa Juvonen" userId="c7243be1-99a3-4752-ab2a-0cf698cf8236" providerId="ADAL" clId="{F9CB04C2-32CA-4546-8C74-3BFF6F48246C}" dt="2021-02-25T14:37:04.098" v="421" actId="20577"/>
      <pc:docMkLst>
        <pc:docMk/>
      </pc:docMkLst>
      <pc:sldChg chg="modSp mod">
        <pc:chgData name="Vesa Juvonen" userId="c7243be1-99a3-4752-ab2a-0cf698cf8236" providerId="ADAL" clId="{F9CB04C2-32CA-4546-8C74-3BFF6F48246C}" dt="2021-02-23T20:12:56.264" v="381" actId="20577"/>
        <pc:sldMkLst>
          <pc:docMk/>
          <pc:sldMk cId="2967945684" sldId="277"/>
        </pc:sldMkLst>
        <pc:spChg chg="mod">
          <ac:chgData name="Vesa Juvonen" userId="c7243be1-99a3-4752-ab2a-0cf698cf8236" providerId="ADAL" clId="{F9CB04C2-32CA-4546-8C74-3BFF6F48246C}" dt="2021-02-23T20:12:56.264" v="381" actId="20577"/>
          <ac:spMkLst>
            <pc:docMk/>
            <pc:sldMk cId="2967945684" sldId="277"/>
            <ac:spMk id="4" creationId="{A04E16D6-6682-4068-BF11-BA8E4E8E1BBC}"/>
          </ac:spMkLst>
        </pc:spChg>
      </pc:sldChg>
      <pc:sldChg chg="modSp mod">
        <pc:chgData name="Vesa Juvonen" userId="c7243be1-99a3-4752-ab2a-0cf698cf8236" providerId="ADAL" clId="{F9CB04C2-32CA-4546-8C74-3BFF6F48246C}" dt="2021-02-23T12:13:12.433" v="1" actId="20577"/>
        <pc:sldMkLst>
          <pc:docMk/>
          <pc:sldMk cId="287163252" sldId="1567"/>
        </pc:sldMkLst>
        <pc:spChg chg="mod">
          <ac:chgData name="Vesa Juvonen" userId="c7243be1-99a3-4752-ab2a-0cf698cf8236" providerId="ADAL" clId="{F9CB04C2-32CA-4546-8C74-3BFF6F48246C}" dt="2021-02-23T12:13:12.433" v="1" actId="20577"/>
          <ac:spMkLst>
            <pc:docMk/>
            <pc:sldMk cId="287163252" sldId="1567"/>
            <ac:spMk id="8" creationId="{00000000-0000-0000-0000-000000000000}"/>
          </ac:spMkLst>
        </pc:spChg>
      </pc:sldChg>
      <pc:sldChg chg="addSp modSp mod">
        <pc:chgData name="Vesa Juvonen" userId="c7243be1-99a3-4752-ab2a-0cf698cf8236" providerId="ADAL" clId="{F9CB04C2-32CA-4546-8C74-3BFF6F48246C}" dt="2021-02-23T19:55:56.222" v="319" actId="14100"/>
        <pc:sldMkLst>
          <pc:docMk/>
          <pc:sldMk cId="2877399898" sldId="1623"/>
        </pc:sldMkLst>
        <pc:spChg chg="add mod">
          <ac:chgData name="Vesa Juvonen" userId="c7243be1-99a3-4752-ab2a-0cf698cf8236" providerId="ADAL" clId="{F9CB04C2-32CA-4546-8C74-3BFF6F48246C}" dt="2021-02-23T19:55:56.222" v="319" actId="14100"/>
          <ac:spMkLst>
            <pc:docMk/>
            <pc:sldMk cId="2877399898" sldId="1623"/>
            <ac:spMk id="20" creationId="{0A216E30-6D53-4F44-A7DF-9CF4E85DFDD9}"/>
          </ac:spMkLst>
        </pc:spChg>
      </pc:sldChg>
      <pc:sldChg chg="addSp mod">
        <pc:chgData name="Vesa Juvonen" userId="c7243be1-99a3-4752-ab2a-0cf698cf8236" providerId="ADAL" clId="{F9CB04C2-32CA-4546-8C74-3BFF6F48246C}" dt="2021-02-23T19:55:59.183" v="320" actId="22"/>
        <pc:sldMkLst>
          <pc:docMk/>
          <pc:sldMk cId="2253365439" sldId="1642"/>
        </pc:sldMkLst>
        <pc:spChg chg="add">
          <ac:chgData name="Vesa Juvonen" userId="c7243be1-99a3-4752-ab2a-0cf698cf8236" providerId="ADAL" clId="{F9CB04C2-32CA-4546-8C74-3BFF6F48246C}" dt="2021-02-23T19:55:59.183" v="320" actId="22"/>
          <ac:spMkLst>
            <pc:docMk/>
            <pc:sldMk cId="2253365439" sldId="1642"/>
            <ac:spMk id="4" creationId="{9F031D70-C3A7-442C-8819-14BEFCC2040B}"/>
          </ac:spMkLst>
        </pc:spChg>
      </pc:sldChg>
      <pc:sldChg chg="addSp delSp modSp add del mod">
        <pc:chgData name="Vesa Juvonen" userId="c7243be1-99a3-4752-ab2a-0cf698cf8236" providerId="ADAL" clId="{F9CB04C2-32CA-4546-8C74-3BFF6F48246C}" dt="2021-02-25T14:37:04.098" v="421" actId="20577"/>
        <pc:sldMkLst>
          <pc:docMk/>
          <pc:sldMk cId="10702720" sldId="2079"/>
        </pc:sldMkLst>
        <pc:spChg chg="mod">
          <ac:chgData name="Vesa Juvonen" userId="c7243be1-99a3-4752-ab2a-0cf698cf8236" providerId="ADAL" clId="{F9CB04C2-32CA-4546-8C74-3BFF6F48246C}" dt="2021-02-25T14:37:04.098" v="421" actId="20577"/>
          <ac:spMkLst>
            <pc:docMk/>
            <pc:sldMk cId="10702720" sldId="2079"/>
            <ac:spMk id="8" creationId="{00000000-0000-0000-0000-000000000000}"/>
          </ac:spMkLst>
        </pc:spChg>
        <pc:picChg chg="mod">
          <ac:chgData name="Vesa Juvonen" userId="c7243be1-99a3-4752-ab2a-0cf698cf8236" providerId="ADAL" clId="{F9CB04C2-32CA-4546-8C74-3BFF6F48246C}" dt="2021-02-23T19:58:07.783" v="351" actId="1076"/>
          <ac:picMkLst>
            <pc:docMk/>
            <pc:sldMk cId="10702720" sldId="2079"/>
            <ac:picMk id="2" creationId="{7B094EB8-0F11-4488-B084-3A4D22683D3B}"/>
          </ac:picMkLst>
        </pc:picChg>
        <pc:picChg chg="del">
          <ac:chgData name="Vesa Juvonen" userId="c7243be1-99a3-4752-ab2a-0cf698cf8236" providerId="ADAL" clId="{F9CB04C2-32CA-4546-8C74-3BFF6F48246C}" dt="2021-02-23T12:17:14.106" v="2" actId="478"/>
          <ac:picMkLst>
            <pc:docMk/>
            <pc:sldMk cId="10702720" sldId="2079"/>
            <ac:picMk id="4" creationId="{606A142A-771B-434A-B9E7-5BD700326A4F}"/>
          </ac:picMkLst>
        </pc:picChg>
        <pc:picChg chg="add del">
          <ac:chgData name="Vesa Juvonen" userId="c7243be1-99a3-4752-ab2a-0cf698cf8236" providerId="ADAL" clId="{F9CB04C2-32CA-4546-8C74-3BFF6F48246C}" dt="2021-02-23T19:49:57.721" v="301" actId="21"/>
          <ac:picMkLst>
            <pc:docMk/>
            <pc:sldMk cId="10702720" sldId="2079"/>
            <ac:picMk id="9" creationId="{86FADF17-2B4D-4F13-B87E-3E09E43AA512}"/>
          </ac:picMkLst>
        </pc:picChg>
        <pc:picChg chg="del">
          <ac:chgData name="Vesa Juvonen" userId="c7243be1-99a3-4752-ab2a-0cf698cf8236" providerId="ADAL" clId="{F9CB04C2-32CA-4546-8C74-3BFF6F48246C}" dt="2021-02-23T12:17:14.106" v="2" actId="478"/>
          <ac:picMkLst>
            <pc:docMk/>
            <pc:sldMk cId="10702720" sldId="2079"/>
            <ac:picMk id="10" creationId="{5C5C0C9F-2FFA-465F-8F0D-9A683298C325}"/>
          </ac:picMkLst>
        </pc:picChg>
        <pc:picChg chg="mod">
          <ac:chgData name="Vesa Juvonen" userId="c7243be1-99a3-4752-ab2a-0cf698cf8236" providerId="ADAL" clId="{F9CB04C2-32CA-4546-8C74-3BFF6F48246C}" dt="2021-02-23T19:58:07.783" v="351" actId="1076"/>
          <ac:picMkLst>
            <pc:docMk/>
            <pc:sldMk cId="10702720" sldId="2079"/>
            <ac:picMk id="1026" creationId="{98C06217-0DBD-4F55-8BEB-9E71072173C4}"/>
          </ac:picMkLst>
        </pc:picChg>
        <pc:picChg chg="mod">
          <ac:chgData name="Vesa Juvonen" userId="c7243be1-99a3-4752-ab2a-0cf698cf8236" providerId="ADAL" clId="{F9CB04C2-32CA-4546-8C74-3BFF6F48246C}" dt="2021-02-23T19:58:07.783" v="351" actId="1076"/>
          <ac:picMkLst>
            <pc:docMk/>
            <pc:sldMk cId="10702720" sldId="2079"/>
            <ac:picMk id="2050" creationId="{A2F0C790-4630-42DD-97CE-D0A8615687E5}"/>
          </ac:picMkLst>
        </pc:picChg>
      </pc:sldChg>
      <pc:sldChg chg="addSp">
        <pc:chgData name="Vesa Juvonen" userId="c7243be1-99a3-4752-ab2a-0cf698cf8236" providerId="ADAL" clId="{F9CB04C2-32CA-4546-8C74-3BFF6F48246C}" dt="2021-02-23T19:57:13.651" v="334"/>
        <pc:sldMkLst>
          <pc:docMk/>
          <pc:sldMk cId="910154167" sldId="2079"/>
        </pc:sldMkLst>
        <pc:picChg chg="add">
          <ac:chgData name="Vesa Juvonen" userId="c7243be1-99a3-4752-ab2a-0cf698cf8236" providerId="ADAL" clId="{F9CB04C2-32CA-4546-8C74-3BFF6F48246C}" dt="2021-02-23T19:57:13.651" v="334"/>
          <ac:picMkLst>
            <pc:docMk/>
            <pc:sldMk cId="910154167" sldId="2079"/>
            <ac:picMk id="1026" creationId="{98C06217-0DBD-4F55-8BEB-9E71072173C4}"/>
          </ac:picMkLst>
        </pc:picChg>
      </pc:sldChg>
      <pc:sldChg chg="addSp">
        <pc:chgData name="Vesa Juvonen" userId="c7243be1-99a3-4752-ab2a-0cf698cf8236" providerId="ADAL" clId="{F9CB04C2-32CA-4546-8C74-3BFF6F48246C}" dt="2021-02-23T19:57:49.559" v="342"/>
        <pc:sldMkLst>
          <pc:docMk/>
          <pc:sldMk cId="3155620861" sldId="2079"/>
        </pc:sldMkLst>
        <pc:picChg chg="add">
          <ac:chgData name="Vesa Juvonen" userId="c7243be1-99a3-4752-ab2a-0cf698cf8236" providerId="ADAL" clId="{F9CB04C2-32CA-4546-8C74-3BFF6F48246C}" dt="2021-02-23T19:57:49.559" v="342"/>
          <ac:picMkLst>
            <pc:docMk/>
            <pc:sldMk cId="3155620861" sldId="2079"/>
            <ac:picMk id="2050" creationId="{A2F0C790-4630-42DD-97CE-D0A8615687E5}"/>
          </ac:picMkLst>
        </pc:picChg>
      </pc:sldChg>
      <pc:sldChg chg="addSp mod">
        <pc:chgData name="Vesa Juvonen" userId="c7243be1-99a3-4752-ab2a-0cf698cf8236" providerId="ADAL" clId="{F9CB04C2-32CA-4546-8C74-3BFF6F48246C}" dt="2021-02-23T19:56:01.225" v="321" actId="22"/>
        <pc:sldMkLst>
          <pc:docMk/>
          <pc:sldMk cId="4037611923" sldId="3334"/>
        </pc:sldMkLst>
        <pc:spChg chg="add">
          <ac:chgData name="Vesa Juvonen" userId="c7243be1-99a3-4752-ab2a-0cf698cf8236" providerId="ADAL" clId="{F9CB04C2-32CA-4546-8C74-3BFF6F48246C}" dt="2021-02-23T19:56:01.225" v="321" actId="22"/>
          <ac:spMkLst>
            <pc:docMk/>
            <pc:sldMk cId="4037611923" sldId="3334"/>
            <ac:spMk id="4" creationId="{A720A52E-4BB1-4491-A231-74686D0707C6}"/>
          </ac:spMkLst>
        </pc:spChg>
      </pc:sldChg>
      <pc:sldChg chg="mod modShow">
        <pc:chgData name="Vesa Juvonen" userId="c7243be1-99a3-4752-ab2a-0cf698cf8236" providerId="ADAL" clId="{F9CB04C2-32CA-4546-8C74-3BFF6F48246C}" dt="2021-02-25T14:36:09.368" v="420" actId="729"/>
        <pc:sldMkLst>
          <pc:docMk/>
          <pc:sldMk cId="1633789891" sldId="3336"/>
        </pc:sldMkLst>
      </pc:sldChg>
      <pc:sldChg chg="addSp mod modShow">
        <pc:chgData name="Vesa Juvonen" userId="c7243be1-99a3-4752-ab2a-0cf698cf8236" providerId="ADAL" clId="{F9CB04C2-32CA-4546-8C74-3BFF6F48246C}" dt="2021-02-25T14:36:09.368" v="420" actId="729"/>
        <pc:sldMkLst>
          <pc:docMk/>
          <pc:sldMk cId="1805818155" sldId="3338"/>
        </pc:sldMkLst>
        <pc:spChg chg="add">
          <ac:chgData name="Vesa Juvonen" userId="c7243be1-99a3-4752-ab2a-0cf698cf8236" providerId="ADAL" clId="{F9CB04C2-32CA-4546-8C74-3BFF6F48246C}" dt="2021-02-23T19:56:03.218" v="322" actId="22"/>
          <ac:spMkLst>
            <pc:docMk/>
            <pc:sldMk cId="1805818155" sldId="3338"/>
            <ac:spMk id="19" creationId="{5585B958-C61E-4C9C-B948-AF647C59D117}"/>
          </ac:spMkLst>
        </pc:spChg>
      </pc:sldChg>
      <pc:sldChg chg="addSp delSp modSp mod">
        <pc:chgData name="Vesa Juvonen" userId="c7243be1-99a3-4752-ab2a-0cf698cf8236" providerId="ADAL" clId="{F9CB04C2-32CA-4546-8C74-3BFF6F48246C}" dt="2021-02-23T19:58:30.180" v="358" actId="478"/>
        <pc:sldMkLst>
          <pc:docMk/>
          <pc:sldMk cId="778883926" sldId="2076136264"/>
        </pc:sldMkLst>
        <pc:spChg chg="mod">
          <ac:chgData name="Vesa Juvonen" userId="c7243be1-99a3-4752-ab2a-0cf698cf8236" providerId="ADAL" clId="{F9CB04C2-32CA-4546-8C74-3BFF6F48246C}" dt="2021-02-23T19:56:32.327" v="330" actId="113"/>
          <ac:spMkLst>
            <pc:docMk/>
            <pc:sldMk cId="778883926" sldId="2076136264"/>
            <ac:spMk id="14" creationId="{953584C8-8734-42EA-AD16-6AA2B405D249}"/>
          </ac:spMkLst>
        </pc:spChg>
        <pc:picChg chg="add del mod">
          <ac:chgData name="Vesa Juvonen" userId="c7243be1-99a3-4752-ab2a-0cf698cf8236" providerId="ADAL" clId="{F9CB04C2-32CA-4546-8C74-3BFF6F48246C}" dt="2021-02-23T19:58:30.180" v="358" actId="478"/>
          <ac:picMkLst>
            <pc:docMk/>
            <pc:sldMk cId="778883926" sldId="2076136264"/>
            <ac:picMk id="3" creationId="{19B10BE7-BA2E-42A1-8536-BB7EC106AEED}"/>
          </ac:picMkLst>
        </pc:picChg>
        <pc:picChg chg="add mod">
          <ac:chgData name="Vesa Juvonen" userId="c7243be1-99a3-4752-ab2a-0cf698cf8236" providerId="ADAL" clId="{F9CB04C2-32CA-4546-8C74-3BFF6F48246C}" dt="2021-02-23T19:58:23.038" v="355" actId="1076"/>
          <ac:picMkLst>
            <pc:docMk/>
            <pc:sldMk cId="778883926" sldId="2076136264"/>
            <ac:picMk id="4" creationId="{92485136-DAD5-416A-AE2C-1F162D0DDED7}"/>
          </ac:picMkLst>
        </pc:picChg>
        <pc:picChg chg="add mod">
          <ac:chgData name="Vesa Juvonen" userId="c7243be1-99a3-4752-ab2a-0cf698cf8236" providerId="ADAL" clId="{F9CB04C2-32CA-4546-8C74-3BFF6F48246C}" dt="2021-02-23T19:58:28.516" v="357" actId="1076"/>
          <ac:picMkLst>
            <pc:docMk/>
            <pc:sldMk cId="778883926" sldId="2076136264"/>
            <ac:picMk id="5" creationId="{04208452-A60B-466C-B78B-A51BAEEB79BF}"/>
          </ac:picMkLst>
        </pc:picChg>
        <pc:picChg chg="add del mod">
          <ac:chgData name="Vesa Juvonen" userId="c7243be1-99a3-4752-ab2a-0cf698cf8236" providerId="ADAL" clId="{F9CB04C2-32CA-4546-8C74-3BFF6F48246C}" dt="2021-02-23T19:58:25.834" v="356" actId="1076"/>
          <ac:picMkLst>
            <pc:docMk/>
            <pc:sldMk cId="778883926" sldId="2076136264"/>
            <ac:picMk id="11" creationId="{131AFD9C-6E44-4FF3-8F3A-49804368A0C3}"/>
          </ac:picMkLst>
        </pc:picChg>
        <pc:picChg chg="add del">
          <ac:chgData name="Vesa Juvonen" userId="c7243be1-99a3-4752-ab2a-0cf698cf8236" providerId="ADAL" clId="{F9CB04C2-32CA-4546-8C74-3BFF6F48246C}" dt="2021-02-23T19:56:40.605" v="333" actId="478"/>
          <ac:picMkLst>
            <pc:docMk/>
            <pc:sldMk cId="778883926" sldId="2076136264"/>
            <ac:picMk id="1026" creationId="{A56D7B29-797B-4A06-A425-22BF1648403B}"/>
          </ac:picMkLst>
        </pc:picChg>
        <pc:picChg chg="add del">
          <ac:chgData name="Vesa Juvonen" userId="c7243be1-99a3-4752-ab2a-0cf698cf8236" providerId="ADAL" clId="{F9CB04C2-32CA-4546-8C74-3BFF6F48246C}" dt="2021-02-23T19:56:40.605" v="333" actId="478"/>
          <ac:picMkLst>
            <pc:docMk/>
            <pc:sldMk cId="778883926" sldId="2076136264"/>
            <ac:picMk id="2050" creationId="{145B671C-EA40-44B5-96C9-ACB8A7A4FF09}"/>
          </ac:picMkLst>
        </pc:picChg>
      </pc:sldChg>
      <pc:sldChg chg="addSp mod">
        <pc:chgData name="Vesa Juvonen" userId="c7243be1-99a3-4752-ab2a-0cf698cf8236" providerId="ADAL" clId="{F9CB04C2-32CA-4546-8C74-3BFF6F48246C}" dt="2021-02-23T19:56:04.881" v="323" actId="22"/>
        <pc:sldMkLst>
          <pc:docMk/>
          <pc:sldMk cId="2925091645" sldId="2076136308"/>
        </pc:sldMkLst>
        <pc:spChg chg="add">
          <ac:chgData name="Vesa Juvonen" userId="c7243be1-99a3-4752-ab2a-0cf698cf8236" providerId="ADAL" clId="{F9CB04C2-32CA-4546-8C74-3BFF6F48246C}" dt="2021-02-23T19:56:04.881" v="323" actId="22"/>
          <ac:spMkLst>
            <pc:docMk/>
            <pc:sldMk cId="2925091645" sldId="2076136308"/>
            <ac:spMk id="5" creationId="{D92F8E95-CC80-492B-B7FF-FC9B55D1DD49}"/>
          </ac:spMkLst>
        </pc:spChg>
      </pc:sldChg>
      <pc:sldChg chg="modSp mod">
        <pc:chgData name="Vesa Juvonen" userId="c7243be1-99a3-4752-ab2a-0cf698cf8236" providerId="ADAL" clId="{F9CB04C2-32CA-4546-8C74-3BFF6F48246C}" dt="2021-02-25T14:35:30.115" v="419" actId="20577"/>
        <pc:sldMkLst>
          <pc:docMk/>
          <pc:sldMk cId="1795682602" sldId="2076136389"/>
        </pc:sldMkLst>
        <pc:spChg chg="mod">
          <ac:chgData name="Vesa Juvonen" userId="c7243be1-99a3-4752-ab2a-0cf698cf8236" providerId="ADAL" clId="{F9CB04C2-32CA-4546-8C74-3BFF6F48246C}" dt="2021-02-25T14:35:30.115" v="419" actId="20577"/>
          <ac:spMkLst>
            <pc:docMk/>
            <pc:sldMk cId="1795682602" sldId="2076136389"/>
            <ac:spMk id="3" creationId="{00000000-0000-0000-0000-000000000000}"/>
          </ac:spMkLst>
        </pc:spChg>
      </pc:sldChg>
      <pc:sldChg chg="addSp mod">
        <pc:chgData name="Vesa Juvonen" userId="c7243be1-99a3-4752-ab2a-0cf698cf8236" providerId="ADAL" clId="{F9CB04C2-32CA-4546-8C74-3BFF6F48246C}" dt="2021-02-23T19:56:06.833" v="324" actId="22"/>
        <pc:sldMkLst>
          <pc:docMk/>
          <pc:sldMk cId="1154834655" sldId="2076136390"/>
        </pc:sldMkLst>
        <pc:spChg chg="add">
          <ac:chgData name="Vesa Juvonen" userId="c7243be1-99a3-4752-ab2a-0cf698cf8236" providerId="ADAL" clId="{F9CB04C2-32CA-4546-8C74-3BFF6F48246C}" dt="2021-02-23T19:56:06.833" v="324" actId="22"/>
          <ac:spMkLst>
            <pc:docMk/>
            <pc:sldMk cId="1154834655" sldId="2076136390"/>
            <ac:spMk id="20" creationId="{6357F528-DE19-4371-AF11-603DCBE5DED3}"/>
          </ac:spMkLst>
        </pc:spChg>
      </pc:sldChg>
    </pc:docChg>
  </pc:docChgLst>
  <pc:docChgLst>
    <pc:chgData name="David Warner" userId="S::david_dwarnerii.com#ext#@microsoft.onmicrosoft.com::acafcf14-4098-4a83-9425-e73571277a06" providerId="AD" clId="Web-{F698218E-9D1D-4C5C-8D11-E028B5261CBC}"/>
    <pc:docChg chg="modSld">
      <pc:chgData name="David Warner" userId="S::david_dwarnerii.com#ext#@microsoft.onmicrosoft.com::acafcf14-4098-4a83-9425-e73571277a06" providerId="AD" clId="Web-{F698218E-9D1D-4C5C-8D11-E028B5261CBC}" dt="2021-05-03T14:33:53.325" v="54" actId="20577"/>
      <pc:docMkLst>
        <pc:docMk/>
      </pc:docMkLst>
      <pc:sldChg chg="modSp">
        <pc:chgData name="David Warner" userId="S::david_dwarnerii.com#ext#@microsoft.onmicrosoft.com::acafcf14-4098-4a83-9425-e73571277a06" providerId="AD" clId="Web-{F698218E-9D1D-4C5C-8D11-E028B5261CBC}" dt="2021-05-03T14:33:15.697" v="24" actId="20577"/>
        <pc:sldMkLst>
          <pc:docMk/>
          <pc:sldMk cId="10702720" sldId="2079"/>
        </pc:sldMkLst>
        <pc:spChg chg="mod">
          <ac:chgData name="David Warner" userId="S::david_dwarnerii.com#ext#@microsoft.onmicrosoft.com::acafcf14-4098-4a83-9425-e73571277a06" providerId="AD" clId="Web-{F698218E-9D1D-4C5C-8D11-E028B5261CBC}" dt="2021-05-03T14:33:15.697" v="2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F698218E-9D1D-4C5C-8D11-E028B5261CBC}" dt="2021-05-03T14:33:53.325" v="54" actId="20577"/>
        <pc:sldMkLst>
          <pc:docMk/>
          <pc:sldMk cId="778883926" sldId="2076136264"/>
        </pc:sldMkLst>
        <pc:spChg chg="mod">
          <ac:chgData name="David Warner" userId="S::david_dwarnerii.com#ext#@microsoft.onmicrosoft.com::acafcf14-4098-4a83-9425-e73571277a06" providerId="AD" clId="Web-{F698218E-9D1D-4C5C-8D11-E028B5261CBC}" dt="2021-05-03T14:33:53.325" v="54" actId="20577"/>
          <ac:spMkLst>
            <pc:docMk/>
            <pc:sldMk cId="778883926" sldId="2076136264"/>
            <ac:spMk id="14" creationId="{953584C8-8734-42EA-AD16-6AA2B405D249}"/>
          </ac:spMkLst>
        </pc:spChg>
      </pc:sldChg>
    </pc:docChg>
  </pc:docChgLst>
  <pc:docChgLst>
    <pc:chgData name="Alex Terentiev" userId="S::at_sharepointalist.com#ext#@microsoft.onmicrosoft.com::81fec025-7b20-4143-87df-5a8bc15ed689" providerId="AD" clId="Web-{5F99CFA0-2D2F-4B41-896B-6CAAB8983BF1}"/>
    <pc:docChg chg="modSld">
      <pc:chgData name="Alex Terentiev" userId="S::at_sharepointalist.com#ext#@microsoft.onmicrosoft.com::81fec025-7b20-4143-87df-5a8bc15ed689" providerId="AD" clId="Web-{5F99CFA0-2D2F-4B41-896B-6CAAB8983BF1}" dt="2021-02-08T18:23:20.003" v="0"/>
      <pc:docMkLst>
        <pc:docMk/>
      </pc:docMkLst>
      <pc:sldChg chg="delSp">
        <pc:chgData name="Alex Terentiev" userId="S::at_sharepointalist.com#ext#@microsoft.onmicrosoft.com::81fec025-7b20-4143-87df-5a8bc15ed689" providerId="AD" clId="Web-{5F99CFA0-2D2F-4B41-896B-6CAAB8983BF1}" dt="2021-02-08T18:23:20.003" v="0"/>
        <pc:sldMkLst>
          <pc:docMk/>
          <pc:sldMk cId="4037611923" sldId="3334"/>
        </pc:sldMkLst>
        <pc:spChg chg="del">
          <ac:chgData name="Alex Terentiev" userId="S::at_sharepointalist.com#ext#@microsoft.onmicrosoft.com::81fec025-7b20-4143-87df-5a8bc15ed689" providerId="AD" clId="Web-{5F99CFA0-2D2F-4B41-896B-6CAAB8983BF1}" dt="2021-02-08T18:23:20.003" v="0"/>
          <ac:spMkLst>
            <pc:docMk/>
            <pc:sldMk cId="4037611923" sldId="3334"/>
            <ac:spMk id="4" creationId="{7EC130ED-903E-41D8-8D05-9746F73ECE8A}"/>
          </ac:spMkLst>
        </pc:spChg>
      </pc:sldChg>
    </pc:docChg>
  </pc:docChgLst>
  <pc:docChgLst>
    <pc:chgData name="David Warner" userId="S::davidwarner@microsoft.com::51ffa14d-fdfd-4571-a787-ad4b3bb92711" providerId="AD" clId="Web-{8C66EEE0-19A9-4244-8C74-15B919254943}"/>
    <pc:docChg chg="modSld">
      <pc:chgData name="David Warner" userId="S::davidwarner@microsoft.com::51ffa14d-fdfd-4571-a787-ad4b3bb92711" providerId="AD" clId="Web-{8C66EEE0-19A9-4244-8C74-15B919254943}" dt="2022-03-28T13:58:30.264" v="1" actId="20577"/>
      <pc:docMkLst>
        <pc:docMk/>
      </pc:docMkLst>
      <pc:sldChg chg="modSp">
        <pc:chgData name="David Warner" userId="S::davidwarner@microsoft.com::51ffa14d-fdfd-4571-a787-ad4b3bb92711" providerId="AD" clId="Web-{8C66EEE0-19A9-4244-8C74-15B919254943}" dt="2022-03-28T13:58:30.264" v="1" actId="20577"/>
        <pc:sldMkLst>
          <pc:docMk/>
          <pc:sldMk cId="1812315545" sldId="2134805597"/>
        </pc:sldMkLst>
        <pc:spChg chg="mod">
          <ac:chgData name="David Warner" userId="S::davidwarner@microsoft.com::51ffa14d-fdfd-4571-a787-ad4b3bb92711" providerId="AD" clId="Web-{8C66EEE0-19A9-4244-8C74-15B919254943}" dt="2022-03-28T13:58:30.264" v="1"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C68C5286-97E2-4613-B8A9-7DF4FFA629B7}"/>
    <pc:docChg chg="modSld">
      <pc:chgData name="David Warner" userId="S::david_dwarnerii.com#ext#@microsoft.onmicrosoft.com::acafcf14-4098-4a83-9425-e73571277a06" providerId="AD" clId="Web-{C68C5286-97E2-4613-B8A9-7DF4FFA629B7}" dt="2021-11-08T14:57:00.991" v="3" actId="1076"/>
      <pc:docMkLst>
        <pc:docMk/>
      </pc:docMkLst>
      <pc:sldChg chg="addSp delSp modSp">
        <pc:chgData name="David Warner" userId="S::david_dwarnerii.com#ext#@microsoft.onmicrosoft.com::acafcf14-4098-4a83-9425-e73571277a06" providerId="AD" clId="Web-{C68C5286-97E2-4613-B8A9-7DF4FFA629B7}" dt="2021-11-08T14:57:00.991" v="3" actId="1076"/>
        <pc:sldMkLst>
          <pc:docMk/>
          <pc:sldMk cId="1812315545" sldId="2134805597"/>
        </pc:sldMkLst>
        <pc:spChg chg="add mod">
          <ac:chgData name="David Warner" userId="S::david_dwarnerii.com#ext#@microsoft.onmicrosoft.com::acafcf14-4098-4a83-9425-e73571277a06" providerId="AD" clId="Web-{C68C5286-97E2-4613-B8A9-7DF4FFA629B7}" dt="2021-11-08T14:57:00.991" v="3" actId="1076"/>
          <ac:spMkLst>
            <pc:docMk/>
            <pc:sldMk cId="1812315545" sldId="2134805597"/>
            <ac:spMk id="9" creationId="{570CE922-D439-4868-A852-63D2453A135B}"/>
          </ac:spMkLst>
        </pc:spChg>
        <pc:picChg chg="add del mod">
          <ac:chgData name="David Warner" userId="S::david_dwarnerii.com#ext#@microsoft.onmicrosoft.com::acafcf14-4098-4a83-9425-e73571277a06" providerId="AD" clId="Web-{C68C5286-97E2-4613-B8A9-7DF4FFA629B7}" dt="2021-11-08T14:56:28.427" v="1"/>
          <ac:picMkLst>
            <pc:docMk/>
            <pc:sldMk cId="1812315545" sldId="2134805597"/>
            <ac:picMk id="2" creationId="{4DF1C94F-E393-4C99-9704-91B382516785}"/>
          </ac:picMkLst>
        </pc:picChg>
      </pc:sldChg>
    </pc:docChg>
  </pc:docChgLst>
  <pc:docChgLst>
    <pc:chgData name="David Warner" userId="S::david_dwarnerii.com#ext#@microsoft.onmicrosoft.com::acafcf14-4098-4a83-9425-e73571277a06" providerId="AD" clId="Web-{08F590DD-8E73-4880-B810-DBCC53920030}"/>
    <pc:docChg chg="modSld">
      <pc:chgData name="David Warner" userId="S::david_dwarnerii.com#ext#@microsoft.onmicrosoft.com::acafcf14-4098-4a83-9425-e73571277a06" providerId="AD" clId="Web-{08F590DD-8E73-4880-B810-DBCC53920030}" dt="2021-05-17T14:39:28.542" v="26" actId="1076"/>
      <pc:docMkLst>
        <pc:docMk/>
      </pc:docMkLst>
      <pc:sldChg chg="modSp">
        <pc:chgData name="David Warner" userId="S::david_dwarnerii.com#ext#@microsoft.onmicrosoft.com::acafcf14-4098-4a83-9425-e73571277a06" providerId="AD" clId="Web-{08F590DD-8E73-4880-B810-DBCC53920030}" dt="2021-05-17T14:37:25.770" v="1" actId="20577"/>
        <pc:sldMkLst>
          <pc:docMk/>
          <pc:sldMk cId="287163252" sldId="1567"/>
        </pc:sldMkLst>
        <pc:spChg chg="mod">
          <ac:chgData name="David Warner" userId="S::david_dwarnerii.com#ext#@microsoft.onmicrosoft.com::acafcf14-4098-4a83-9425-e73571277a06" providerId="AD" clId="Web-{08F590DD-8E73-4880-B810-DBCC53920030}" dt="2021-05-17T14:37:25.770" v="1"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F590DD-8E73-4880-B810-DBCC53920030}" dt="2021-05-17T14:39:28.542" v="26" actId="1076"/>
        <pc:sldMkLst>
          <pc:docMk/>
          <pc:sldMk cId="357588276" sldId="2076136388"/>
        </pc:sldMkLst>
        <pc:spChg chg="mod">
          <ac:chgData name="David Warner" userId="S::david_dwarnerii.com#ext#@microsoft.onmicrosoft.com::acafcf14-4098-4a83-9425-e73571277a06" providerId="AD" clId="Web-{08F590DD-8E73-4880-B810-DBCC53920030}" dt="2021-05-17T14:38:09.804" v="14" actId="1076"/>
          <ac:spMkLst>
            <pc:docMk/>
            <pc:sldMk cId="357588276" sldId="2076136388"/>
            <ac:spMk id="9" creationId="{E00A4A7B-76F5-4DD2-BDB4-53AB1B34275B}"/>
          </ac:spMkLst>
        </pc:spChg>
        <pc:spChg chg="mod">
          <ac:chgData name="David Warner" userId="S::david_dwarnerii.com#ext#@microsoft.onmicrosoft.com::acafcf14-4098-4a83-9425-e73571277a06" providerId="AD" clId="Web-{08F590DD-8E73-4880-B810-DBCC53920030}" dt="2021-05-17T14:39:28.542" v="26"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08F590DD-8E73-4880-B810-DBCC53920030}" dt="2021-05-17T14:38:02.194" v="12"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08F590DD-8E73-4880-B810-DBCC53920030}" dt="2021-05-17T14:38:02.209" v="13" actId="1076"/>
          <ac:spMkLst>
            <pc:docMk/>
            <pc:sldMk cId="357588276" sldId="2076136388"/>
            <ac:spMk id="15" creationId="{C745FBD3-89F8-4AAA-B1B3-15710FCBC31B}"/>
          </ac:spMkLst>
        </pc:spChg>
        <pc:picChg chg="add del mod">
          <ac:chgData name="David Warner" userId="S::david_dwarnerii.com#ext#@microsoft.onmicrosoft.com::acafcf14-4098-4a83-9425-e73571277a06" providerId="AD" clId="Web-{08F590DD-8E73-4880-B810-DBCC53920030}" dt="2021-05-17T14:38:53.837" v="20"/>
          <ac:picMkLst>
            <pc:docMk/>
            <pc:sldMk cId="357588276" sldId="2076136388"/>
            <ac:picMk id="2" creationId="{9766D2EE-BB6B-4159-9849-E768631C4DAD}"/>
          </ac:picMkLst>
        </pc:picChg>
        <pc:picChg chg="add mod modCrop">
          <ac:chgData name="David Warner" userId="S::david_dwarnerii.com#ext#@microsoft.onmicrosoft.com::acafcf14-4098-4a83-9425-e73571277a06" providerId="AD" clId="Web-{08F590DD-8E73-4880-B810-DBCC53920030}" dt="2021-05-17T14:39:15.448" v="25"/>
          <ac:picMkLst>
            <pc:docMk/>
            <pc:sldMk cId="357588276" sldId="2076136388"/>
            <ac:picMk id="3" creationId="{B7484E08-5733-4C53-BD60-29A92A3B82B3}"/>
          </ac:picMkLst>
        </pc:picChg>
        <pc:picChg chg="del">
          <ac:chgData name="David Warner" userId="S::david_dwarnerii.com#ext#@microsoft.onmicrosoft.com::acafcf14-4098-4a83-9425-e73571277a06" providerId="AD" clId="Web-{08F590DD-8E73-4880-B810-DBCC53920030}" dt="2021-05-17T14:38:24.523" v="16"/>
          <ac:picMkLst>
            <pc:docMk/>
            <pc:sldMk cId="357588276" sldId="2076136388"/>
            <ac:picMk id="4" creationId="{5098438B-6D9D-41D8-8F2D-A60C72C07A52}"/>
          </ac:picMkLst>
        </pc:picChg>
      </pc:sldChg>
    </pc:docChg>
  </pc:docChgLst>
  <pc:docChgLst>
    <pc:chgData name="Hugo Bernier" userId="S::hugoabernier_live.ca#ext#@microsoft.onmicrosoft.com::f426aa56-ae13-42b9-a3d7-de947881cd11" providerId="AD" clId="Web-{BE45A446-152B-905C-08C8-FFF37DE048B3}"/>
    <pc:docChg chg="modSld">
      <pc:chgData name="Hugo Bernier" userId="S::hugoabernier_live.ca#ext#@microsoft.onmicrosoft.com::f426aa56-ae13-42b9-a3d7-de947881cd11" providerId="AD" clId="Web-{BE45A446-152B-905C-08C8-FFF37DE048B3}" dt="2021-01-28T06:12:17.782" v="70" actId="20577"/>
      <pc:docMkLst>
        <pc:docMk/>
      </pc:docMkLst>
      <pc:sldChg chg="delSp modSp">
        <pc:chgData name="Hugo Bernier" userId="S::hugoabernier_live.ca#ext#@microsoft.onmicrosoft.com::f426aa56-ae13-42b9-a3d7-de947881cd11" providerId="AD" clId="Web-{BE45A446-152B-905C-08C8-FFF37DE048B3}" dt="2021-01-28T06:12:17.782" v="70" actId="20577"/>
        <pc:sldMkLst>
          <pc:docMk/>
          <pc:sldMk cId="1154834655" sldId="2076136390"/>
        </pc:sldMkLst>
        <pc:spChg chg="mod">
          <ac:chgData name="Hugo Bernier" userId="S::hugoabernier_live.ca#ext#@microsoft.onmicrosoft.com::f426aa56-ae13-42b9-a3d7-de947881cd11" providerId="AD" clId="Web-{BE45A446-152B-905C-08C8-FFF37DE048B3}" dt="2021-01-28T06:12:17.782" v="70" actId="20577"/>
          <ac:spMkLst>
            <pc:docMk/>
            <pc:sldMk cId="1154834655" sldId="2076136390"/>
            <ac:spMk id="3" creationId="{CBDC9C38-872E-4048-96FE-C321FEF21EC1}"/>
          </ac:spMkLst>
        </pc:spChg>
        <pc:spChg chg="del">
          <ac:chgData name="Hugo Bernier" userId="S::hugoabernier_live.ca#ext#@microsoft.onmicrosoft.com::f426aa56-ae13-42b9-a3d7-de947881cd11" providerId="AD" clId="Web-{BE45A446-152B-905C-08C8-FFF37DE048B3}" dt="2021-01-28T06:06:35.538" v="0"/>
          <ac:spMkLst>
            <pc:docMk/>
            <pc:sldMk cId="1154834655" sldId="2076136390"/>
            <ac:spMk id="4" creationId="{9429404B-C1F6-47D7-A436-F029930CF530}"/>
          </ac:spMkLst>
        </pc:spChg>
      </pc:sldChg>
    </pc:docChg>
  </pc:docChgLst>
  <pc:docChgLst>
    <pc:chgData name="Waldemar Mastykarz" userId="S::wmastyka@microsoft.com::8c3ccc08-b2ec-4e63-9b9b-25eb044a606e" providerId="AD" clId="Web-{68C36FFD-7EEA-7A2E-DB97-602ABF9629BC}"/>
    <pc:docChg chg="modSld">
      <pc:chgData name="Waldemar Mastykarz" userId="S::wmastyka@microsoft.com::8c3ccc08-b2ec-4e63-9b9b-25eb044a606e" providerId="AD" clId="Web-{68C36FFD-7EEA-7A2E-DB97-602ABF9629BC}" dt="2021-05-04T07:48:34.547" v="75" actId="20577"/>
      <pc:docMkLst>
        <pc:docMk/>
      </pc:docMkLst>
      <pc:sldChg chg="delSp modSp">
        <pc:chgData name="Waldemar Mastykarz" userId="S::wmastyka@microsoft.com::8c3ccc08-b2ec-4e63-9b9b-25eb044a606e" providerId="AD" clId="Web-{68C36FFD-7EEA-7A2E-DB97-602ABF9629BC}" dt="2021-05-04T07:48:34.547" v="75" actId="20577"/>
        <pc:sldMkLst>
          <pc:docMk/>
          <pc:sldMk cId="2253365439" sldId="1642"/>
        </pc:sldMkLst>
        <pc:spChg chg="mod">
          <ac:chgData name="Waldemar Mastykarz" userId="S::wmastyka@microsoft.com::8c3ccc08-b2ec-4e63-9b9b-25eb044a606e" providerId="AD" clId="Web-{68C36FFD-7EEA-7A2E-DB97-602ABF9629BC}" dt="2021-05-04T07:48:34.547" v="75" actId="20577"/>
          <ac:spMkLst>
            <pc:docMk/>
            <pc:sldMk cId="2253365439" sldId="1642"/>
            <ac:spMk id="3" creationId="{CBDC9C38-872E-4048-96FE-C321FEF21EC1}"/>
          </ac:spMkLst>
        </pc:spChg>
        <pc:spChg chg="del">
          <ac:chgData name="Waldemar Mastykarz" userId="S::wmastyka@microsoft.com::8c3ccc08-b2ec-4e63-9b9b-25eb044a606e" providerId="AD" clId="Web-{68C36FFD-7EEA-7A2E-DB97-602ABF9629BC}" dt="2021-05-04T07:45:20.901" v="0"/>
          <ac:spMkLst>
            <pc:docMk/>
            <pc:sldMk cId="2253365439" sldId="1642"/>
            <ac:spMk id="4" creationId="{B7086944-6FE1-4219-8BE0-088A12AC4C1A}"/>
          </ac:spMkLst>
        </pc:spChg>
      </pc:sldChg>
    </pc:docChg>
  </pc:docChgLst>
  <pc:docChgLst>
    <pc:chgData name="Brian Jackett" userId="e2c557f4-fffa-4012-a1e1-e15087bfdbac" providerId="ADAL" clId="{F3608EF2-29FE-4C55-B27F-099BAA72E543}"/>
    <pc:docChg chg="custSel addSld delSld modSld modSection">
      <pc:chgData name="Brian Jackett" userId="e2c557f4-fffa-4012-a1e1-e15087bfdbac" providerId="ADAL" clId="{F3608EF2-29FE-4C55-B27F-099BAA72E543}" dt="2021-10-22T19:47:04.078" v="25" actId="47"/>
      <pc:docMkLst>
        <pc:docMk/>
      </pc:docMkLst>
      <pc:sldChg chg="modSp">
        <pc:chgData name="Brian Jackett" userId="e2c557f4-fffa-4012-a1e1-e15087bfdbac" providerId="ADAL" clId="{F3608EF2-29FE-4C55-B27F-099BAA72E543}" dt="2021-10-22T19:18:34.885" v="1" actId="20577"/>
        <pc:sldMkLst>
          <pc:docMk/>
          <pc:sldMk cId="287163252" sldId="1567"/>
        </pc:sldMkLst>
        <pc:spChg chg="mod">
          <ac:chgData name="Brian Jackett" userId="e2c557f4-fffa-4012-a1e1-e15087bfdbac" providerId="ADAL" clId="{F3608EF2-29FE-4C55-B27F-099BAA72E543}" dt="2021-10-22T19:18:34.885" v="1" actId="20577"/>
          <ac:spMkLst>
            <pc:docMk/>
            <pc:sldMk cId="287163252" sldId="1567"/>
            <ac:spMk id="5" creationId="{9B6ECC88-D921-48D6-BA85-F52F354F9C35}"/>
          </ac:spMkLst>
        </pc:spChg>
      </pc:sldChg>
      <pc:sldChg chg="addSp delSp modSp del mod modShow">
        <pc:chgData name="Brian Jackett" userId="e2c557f4-fffa-4012-a1e1-e15087bfdbac" providerId="ADAL" clId="{F3608EF2-29FE-4C55-B27F-099BAA72E543}" dt="2021-10-22T19:47:04.078" v="25" actId="47"/>
        <pc:sldMkLst>
          <pc:docMk/>
          <pc:sldMk cId="3652143241" sldId="2076137669"/>
        </pc:sldMkLst>
        <pc:spChg chg="mod">
          <ac:chgData name="Brian Jackett" userId="e2c557f4-fffa-4012-a1e1-e15087bfdbac" providerId="ADAL" clId="{F3608EF2-29FE-4C55-B27F-099BAA72E543}" dt="2021-10-22T19:25:43.630" v="3" actId="14100"/>
          <ac:spMkLst>
            <pc:docMk/>
            <pc:sldMk cId="3652143241" sldId="2076137669"/>
            <ac:spMk id="3" creationId="{9E124C81-1823-47CA-AF08-183FE44C6540}"/>
          </ac:spMkLst>
        </pc:spChg>
        <pc:picChg chg="add del mod">
          <ac:chgData name="Brian Jackett" userId="e2c557f4-fffa-4012-a1e1-e15087bfdbac" providerId="ADAL" clId="{F3608EF2-29FE-4C55-B27F-099BAA72E543}" dt="2021-10-22T19:27:11.922" v="9" actId="21"/>
          <ac:picMkLst>
            <pc:docMk/>
            <pc:sldMk cId="3652143241" sldId="2076137669"/>
            <ac:picMk id="5" creationId="{B4C762D9-1068-48F0-BF96-753786DDF6B0}"/>
          </ac:picMkLst>
        </pc:picChg>
        <pc:picChg chg="del">
          <ac:chgData name="Brian Jackett" userId="e2c557f4-fffa-4012-a1e1-e15087bfdbac" providerId="ADAL" clId="{F3608EF2-29FE-4C55-B27F-099BAA72E543}" dt="2021-10-22T19:25:39.879" v="2" actId="478"/>
          <ac:picMkLst>
            <pc:docMk/>
            <pc:sldMk cId="3652143241" sldId="2076137669"/>
            <ac:picMk id="9" creationId="{20179143-576F-4E28-BD13-3506CCD84B1D}"/>
          </ac:picMkLst>
        </pc:picChg>
        <pc:picChg chg="del">
          <ac:chgData name="Brian Jackett" userId="e2c557f4-fffa-4012-a1e1-e15087bfdbac" providerId="ADAL" clId="{F3608EF2-29FE-4C55-B27F-099BAA72E543}" dt="2021-10-22T19:25:44.798" v="4" actId="478"/>
          <ac:picMkLst>
            <pc:docMk/>
            <pc:sldMk cId="3652143241" sldId="2076137669"/>
            <ac:picMk id="11" creationId="{1CE63B9D-324E-4FC6-9A55-A1AEF7A47022}"/>
          </ac:picMkLst>
        </pc:picChg>
      </pc:sldChg>
      <pc:sldChg chg="addSp delSp modSp add mod">
        <pc:chgData name="Brian Jackett" userId="e2c557f4-fffa-4012-a1e1-e15087bfdbac" providerId="ADAL" clId="{F3608EF2-29FE-4C55-B27F-099BAA72E543}" dt="2021-10-22T19:46:54.206" v="24" actId="14100"/>
        <pc:sldMkLst>
          <pc:docMk/>
          <pc:sldMk cId="4046856784" sldId="2134805599"/>
        </pc:sldMkLst>
        <pc:spChg chg="add mod">
          <ac:chgData name="Brian Jackett" userId="e2c557f4-fffa-4012-a1e1-e15087bfdbac" providerId="ADAL" clId="{F3608EF2-29FE-4C55-B27F-099BAA72E543}" dt="2021-10-22T19:46:54.206" v="24" actId="14100"/>
          <ac:spMkLst>
            <pc:docMk/>
            <pc:sldMk cId="4046856784" sldId="2134805599"/>
            <ac:spMk id="3" creationId="{2B1C2CB8-6269-4AA6-9B7D-B538CDE69B89}"/>
          </ac:spMkLst>
        </pc:spChg>
        <pc:picChg chg="add mod">
          <ac:chgData name="Brian Jackett" userId="e2c557f4-fffa-4012-a1e1-e15087bfdbac" providerId="ADAL" clId="{F3608EF2-29FE-4C55-B27F-099BAA72E543}" dt="2021-10-22T19:27:42.771" v="16" actId="1076"/>
          <ac:picMkLst>
            <pc:docMk/>
            <pc:sldMk cId="4046856784" sldId="2134805599"/>
            <ac:picMk id="2" creationId="{0918162E-9E4B-44A2-858A-42242479D314}"/>
          </ac:picMkLst>
        </pc:picChg>
        <pc:picChg chg="add mod">
          <ac:chgData name="Brian Jackett" userId="e2c557f4-fffa-4012-a1e1-e15087bfdbac" providerId="ADAL" clId="{F3608EF2-29FE-4C55-B27F-099BAA72E543}" dt="2021-10-22T19:29:28.923" v="23" actId="1076"/>
          <ac:picMkLst>
            <pc:docMk/>
            <pc:sldMk cId="4046856784" sldId="2134805599"/>
            <ac:picMk id="5" creationId="{B68D8BD9-9CB6-444C-A4C9-5E811F3E0375}"/>
          </ac:picMkLst>
        </pc:picChg>
        <pc:picChg chg="del mod">
          <ac:chgData name="Brian Jackett" userId="e2c557f4-fffa-4012-a1e1-e15087bfdbac" providerId="ADAL" clId="{F3608EF2-29FE-4C55-B27F-099BAA72E543}" dt="2021-10-22T19:27:45.046" v="17" actId="478"/>
          <ac:picMkLst>
            <pc:docMk/>
            <pc:sldMk cId="4046856784" sldId="2134805599"/>
            <ac:picMk id="14" creationId="{7D19E405-095D-4659-883B-896BBEF2EE8C}"/>
          </ac:picMkLst>
        </pc:picChg>
        <pc:picChg chg="del">
          <ac:chgData name="Brian Jackett" userId="e2c557f4-fffa-4012-a1e1-e15087bfdbac" providerId="ADAL" clId="{F3608EF2-29FE-4C55-B27F-099BAA72E543}" dt="2021-10-22T19:27:20.146" v="11" actId="478"/>
          <ac:picMkLst>
            <pc:docMk/>
            <pc:sldMk cId="4046856784" sldId="2134805599"/>
            <ac:picMk id="16" creationId="{6C7CD9FC-DC5F-4452-B954-1E60B7E2D12C}"/>
          </ac:picMkLst>
        </pc:picChg>
        <pc:picChg chg="del mod">
          <ac:chgData name="Brian Jackett" userId="e2c557f4-fffa-4012-a1e1-e15087bfdbac" providerId="ADAL" clId="{F3608EF2-29FE-4C55-B27F-099BAA72E543}" dt="2021-10-22T19:27:45.046" v="17" actId="478"/>
          <ac:picMkLst>
            <pc:docMk/>
            <pc:sldMk cId="4046856784" sldId="2134805599"/>
            <ac:picMk id="18" creationId="{A9D72294-B269-4AAD-868E-FB30BF52627D}"/>
          </ac:picMkLst>
        </pc:picChg>
        <pc:picChg chg="del">
          <ac:chgData name="Brian Jackett" userId="e2c557f4-fffa-4012-a1e1-e15087bfdbac" providerId="ADAL" clId="{F3608EF2-29FE-4C55-B27F-099BAA72E543}" dt="2021-10-22T19:27:20.146" v="11" actId="478"/>
          <ac:picMkLst>
            <pc:docMk/>
            <pc:sldMk cId="4046856784" sldId="2134805599"/>
            <ac:picMk id="20" creationId="{682E2DE3-EA8C-4064-BC32-4922DBED05EA}"/>
          </ac:picMkLst>
        </pc:picChg>
        <pc:picChg chg="del mod">
          <ac:chgData name="Brian Jackett" userId="e2c557f4-fffa-4012-a1e1-e15087bfdbac" providerId="ADAL" clId="{F3608EF2-29FE-4C55-B27F-099BAA72E543}" dt="2021-10-22T19:27:45.046" v="17" actId="478"/>
          <ac:picMkLst>
            <pc:docMk/>
            <pc:sldMk cId="4046856784" sldId="2134805599"/>
            <ac:picMk id="22" creationId="{41B78312-6287-4600-AEA7-190E2A14D8FA}"/>
          </ac:picMkLst>
        </pc:picChg>
        <pc:picChg chg="del">
          <ac:chgData name="Brian Jackett" userId="e2c557f4-fffa-4012-a1e1-e15087bfdbac" providerId="ADAL" clId="{F3608EF2-29FE-4C55-B27F-099BAA72E543}" dt="2021-10-22T19:27:20.146" v="11" actId="478"/>
          <ac:picMkLst>
            <pc:docMk/>
            <pc:sldMk cId="4046856784" sldId="2134805599"/>
            <ac:picMk id="24" creationId="{174ABE24-E8F1-4C4C-8E77-EB384D177010}"/>
          </ac:picMkLst>
        </pc:picChg>
        <pc:picChg chg="del">
          <ac:chgData name="Brian Jackett" userId="e2c557f4-fffa-4012-a1e1-e15087bfdbac" providerId="ADAL" clId="{F3608EF2-29FE-4C55-B27F-099BAA72E543}" dt="2021-10-22T19:27:17.670" v="10" actId="478"/>
          <ac:picMkLst>
            <pc:docMk/>
            <pc:sldMk cId="4046856784" sldId="2134805599"/>
            <ac:picMk id="26" creationId="{4A8101C6-81EC-469C-B8CB-269DF4A745D0}"/>
          </ac:picMkLst>
        </pc:picChg>
        <pc:picChg chg="del">
          <ac:chgData name="Brian Jackett" userId="e2c557f4-fffa-4012-a1e1-e15087bfdbac" providerId="ADAL" clId="{F3608EF2-29FE-4C55-B27F-099BAA72E543}" dt="2021-10-22T19:27:17.670" v="10" actId="478"/>
          <ac:picMkLst>
            <pc:docMk/>
            <pc:sldMk cId="4046856784" sldId="2134805599"/>
            <ac:picMk id="28" creationId="{EE15BC80-F266-4071-9F47-9F1109AEE20D}"/>
          </ac:picMkLst>
        </pc:picChg>
        <pc:picChg chg="del">
          <ac:chgData name="Brian Jackett" userId="e2c557f4-fffa-4012-a1e1-e15087bfdbac" providerId="ADAL" clId="{F3608EF2-29FE-4C55-B27F-099BAA72E543}" dt="2021-10-22T19:27:17.670" v="10" actId="478"/>
          <ac:picMkLst>
            <pc:docMk/>
            <pc:sldMk cId="4046856784" sldId="2134805599"/>
            <ac:picMk id="30" creationId="{4C3D3305-A296-4348-B401-DB9A8F1C35AA}"/>
          </ac:picMkLst>
        </pc:picChg>
      </pc:sldChg>
    </pc:docChg>
  </pc:docChgLst>
  <pc:docChgLst>
    <pc:chgData name="Mikael Svenson" userId="965d4e6a-fd22-4d0b-8bb9-2315d7bb356c" providerId="ADAL" clId="{B8FC8A89-AF90-4CFF-BAF0-57AAA3A6306F}"/>
    <pc:docChg chg="undo custSel modSld">
      <pc:chgData name="Mikael Svenson" userId="965d4e6a-fd22-4d0b-8bb9-2315d7bb356c" providerId="ADAL" clId="{B8FC8A89-AF90-4CFF-BAF0-57AAA3A6306F}" dt="2021-05-03T13:22:39.604" v="296" actId="790"/>
      <pc:docMkLst>
        <pc:docMk/>
      </pc:docMkLst>
      <pc:sldChg chg="modSp mod modNotes">
        <pc:chgData name="Mikael Svenson" userId="965d4e6a-fd22-4d0b-8bb9-2315d7bb356c" providerId="ADAL" clId="{B8FC8A89-AF90-4CFF-BAF0-57AAA3A6306F}" dt="2021-05-03T13:22:39.436" v="165" actId="790"/>
        <pc:sldMkLst>
          <pc:docMk/>
          <pc:sldMk cId="2974719989" sldId="267"/>
        </pc:sldMkLst>
        <pc:spChg chg="mod">
          <ac:chgData name="Mikael Svenson" userId="965d4e6a-fd22-4d0b-8bb9-2315d7bb356c" providerId="ADAL" clId="{B8FC8A89-AF90-4CFF-BAF0-57AAA3A6306F}" dt="2021-05-03T13:22:39.428" v="160" actId="790"/>
          <ac:spMkLst>
            <pc:docMk/>
            <pc:sldMk cId="2974719989" sldId="267"/>
            <ac:spMk id="2" creationId="{00000000-0000-0000-0000-000000000000}"/>
          </ac:spMkLst>
        </pc:spChg>
        <pc:spChg chg="mod">
          <ac:chgData name="Mikael Svenson" userId="965d4e6a-fd22-4d0b-8bb9-2315d7bb356c" providerId="ADAL" clId="{B8FC8A89-AF90-4CFF-BAF0-57AAA3A6306F}" dt="2021-05-03T13:22:39.433" v="161" actId="790"/>
          <ac:spMkLst>
            <pc:docMk/>
            <pc:sldMk cId="2974719989" sldId="267"/>
            <ac:spMk id="3" creationId="{00000000-0000-0000-0000-000000000000}"/>
          </ac:spMkLst>
        </pc:spChg>
        <pc:spChg chg="mod">
          <ac:chgData name="Mikael Svenson" userId="965d4e6a-fd22-4d0b-8bb9-2315d7bb356c" providerId="ADAL" clId="{B8FC8A89-AF90-4CFF-BAF0-57AAA3A6306F}" dt="2021-05-03T13:22:39.435" v="163" actId="790"/>
          <ac:spMkLst>
            <pc:docMk/>
            <pc:sldMk cId="2974719989" sldId="267"/>
            <ac:spMk id="7" creationId="{CB6C7D1D-E65D-4204-8B6F-A26F0A8E7241}"/>
          </ac:spMkLst>
        </pc:spChg>
        <pc:spChg chg="mod">
          <ac:chgData name="Mikael Svenson" userId="965d4e6a-fd22-4d0b-8bb9-2315d7bb356c" providerId="ADAL" clId="{B8FC8A89-AF90-4CFF-BAF0-57AAA3A6306F}" dt="2021-05-03T13:22:39.434" v="162" actId="790"/>
          <ac:spMkLst>
            <pc:docMk/>
            <pc:sldMk cId="2974719989" sldId="267"/>
            <ac:spMk id="8" creationId="{88A2C9A0-4E2A-4CC0-91E5-9234F229F387}"/>
          </ac:spMkLst>
        </pc:spChg>
        <pc:spChg chg="mod">
          <ac:chgData name="Mikael Svenson" userId="965d4e6a-fd22-4d0b-8bb9-2315d7bb356c" providerId="ADAL" clId="{B8FC8A89-AF90-4CFF-BAF0-57AAA3A6306F}" dt="2021-05-03T13:22:39.427" v="159" actId="790"/>
          <ac:spMkLst>
            <pc:docMk/>
            <pc:sldMk cId="2974719989" sldId="267"/>
            <ac:spMk id="23" creationId="{00000000-0000-0000-0000-000000000000}"/>
          </ac:spMkLst>
        </pc:spChg>
      </pc:sldChg>
      <pc:sldChg chg="modSp mod modNotes">
        <pc:chgData name="Mikael Svenson" userId="965d4e6a-fd22-4d0b-8bb9-2315d7bb356c" providerId="ADAL" clId="{B8FC8A89-AF90-4CFF-BAF0-57AAA3A6306F}" dt="2021-05-03T13:22:39.588" v="277" actId="790"/>
        <pc:sldMkLst>
          <pc:docMk/>
          <pc:sldMk cId="2967945684" sldId="277"/>
        </pc:sldMkLst>
        <pc:spChg chg="mod">
          <ac:chgData name="Mikael Svenson" userId="965d4e6a-fd22-4d0b-8bb9-2315d7bb356c" providerId="ADAL" clId="{B8FC8A89-AF90-4CFF-BAF0-57AAA3A6306F}" dt="2021-05-03T13:22:39.586" v="275" actId="790"/>
          <ac:spMkLst>
            <pc:docMk/>
            <pc:sldMk cId="2967945684" sldId="277"/>
            <ac:spMk id="2" creationId="{4D61BE38-EB50-48A0-9D32-853A554C7127}"/>
          </ac:spMkLst>
        </pc:spChg>
        <pc:spChg chg="mod">
          <ac:chgData name="Mikael Svenson" userId="965d4e6a-fd22-4d0b-8bb9-2315d7bb356c" providerId="ADAL" clId="{B8FC8A89-AF90-4CFF-BAF0-57AAA3A6306F}" dt="2021-05-03T13:22:39.586" v="274" actId="790"/>
          <ac:spMkLst>
            <pc:docMk/>
            <pc:sldMk cId="2967945684" sldId="277"/>
            <ac:spMk id="4" creationId="{A04E16D6-6682-4068-BF11-BA8E4E8E1BBC}"/>
          </ac:spMkLst>
        </pc:spChg>
      </pc:sldChg>
      <pc:sldChg chg="modSp mod modNotes">
        <pc:chgData name="Mikael Svenson" userId="965d4e6a-fd22-4d0b-8bb9-2315d7bb356c" providerId="ADAL" clId="{B8FC8A89-AF90-4CFF-BAF0-57AAA3A6306F}" dt="2021-05-03T13:22:39.312" v="98" actId="790"/>
        <pc:sldMkLst>
          <pc:docMk/>
          <pc:sldMk cId="287163252" sldId="1567"/>
        </pc:sldMkLst>
        <pc:spChg chg="mod">
          <ac:chgData name="Mikael Svenson" userId="965d4e6a-fd22-4d0b-8bb9-2315d7bb356c" providerId="ADAL" clId="{B8FC8A89-AF90-4CFF-BAF0-57AAA3A6306F}" dt="2021-05-03T13:22:39.305" v="92" actId="790"/>
          <ac:spMkLst>
            <pc:docMk/>
            <pc:sldMk cId="287163252" sldId="1567"/>
            <ac:spMk id="2" creationId="{E35EAFEA-2256-431F-A0BA-75200DB18DEB}"/>
          </ac:spMkLst>
        </pc:spChg>
        <pc:spChg chg="mod">
          <ac:chgData name="Mikael Svenson" userId="965d4e6a-fd22-4d0b-8bb9-2315d7bb356c" providerId="ADAL" clId="{B8FC8A89-AF90-4CFF-BAF0-57AAA3A6306F}" dt="2021-05-03T13:22:39.306" v="93"/>
          <ac:spMkLst>
            <pc:docMk/>
            <pc:sldMk cId="287163252" sldId="1567"/>
            <ac:spMk id="5" creationId="{9B6ECC88-D921-48D6-BA85-F52F354F9C35}"/>
          </ac:spMkLst>
        </pc:spChg>
        <pc:spChg chg="mod">
          <ac:chgData name="Mikael Svenson" userId="965d4e6a-fd22-4d0b-8bb9-2315d7bb356c" providerId="ADAL" clId="{B8FC8A89-AF90-4CFF-BAF0-57AAA3A6306F}" dt="2021-05-03T13:22:39.303" v="90" actId="790"/>
          <ac:spMkLst>
            <pc:docMk/>
            <pc:sldMk cId="287163252" sldId="1567"/>
            <ac:spMk id="7" creationId="{00000000-0000-0000-0000-000000000000}"/>
          </ac:spMkLst>
        </pc:spChg>
        <pc:spChg chg="mod">
          <ac:chgData name="Mikael Svenson" userId="965d4e6a-fd22-4d0b-8bb9-2315d7bb356c" providerId="ADAL" clId="{B8FC8A89-AF90-4CFF-BAF0-57AAA3A6306F}" dt="2021-05-03T13:22:39.304" v="91" actId="790"/>
          <ac:spMkLst>
            <pc:docMk/>
            <pc:sldMk cId="287163252" sldId="1567"/>
            <ac:spMk id="8" creationId="{00000000-0000-0000-0000-000000000000}"/>
          </ac:spMkLst>
        </pc:spChg>
      </pc:sldChg>
      <pc:sldChg chg="modSp mod modNotes">
        <pc:chgData name="Mikael Svenson" userId="965d4e6a-fd22-4d0b-8bb9-2315d7bb356c" providerId="ADAL" clId="{B8FC8A89-AF90-4CFF-BAF0-57AAA3A6306F}" dt="2021-05-03T13:22:39.329" v="115" actId="790"/>
        <pc:sldMkLst>
          <pc:docMk/>
          <pc:sldMk cId="3643985423" sldId="1596"/>
        </pc:sldMkLst>
        <pc:spChg chg="mod">
          <ac:chgData name="Mikael Svenson" userId="965d4e6a-fd22-4d0b-8bb9-2315d7bb356c" providerId="ADAL" clId="{B8FC8A89-AF90-4CFF-BAF0-57AAA3A6306F}" dt="2021-05-03T13:22:39.321" v="106" actId="790"/>
          <ac:spMkLst>
            <pc:docMk/>
            <pc:sldMk cId="3643985423" sldId="1596"/>
            <ac:spMk id="3" creationId="{00000000-0000-0000-0000-000000000000}"/>
          </ac:spMkLst>
        </pc:spChg>
        <pc:spChg chg="mod">
          <ac:chgData name="Mikael Svenson" userId="965d4e6a-fd22-4d0b-8bb9-2315d7bb356c" providerId="ADAL" clId="{B8FC8A89-AF90-4CFF-BAF0-57AAA3A6306F}" dt="2021-05-03T13:22:39.323" v="108"/>
          <ac:spMkLst>
            <pc:docMk/>
            <pc:sldMk cId="3643985423" sldId="1596"/>
            <ac:spMk id="9" creationId="{465D1878-D027-41B8-9CB6-29CCEA5C5068}"/>
          </ac:spMkLst>
        </pc:spChg>
        <pc:spChg chg="mod">
          <ac:chgData name="Mikael Svenson" userId="965d4e6a-fd22-4d0b-8bb9-2315d7bb356c" providerId="ADAL" clId="{B8FC8A89-AF90-4CFF-BAF0-57AAA3A6306F}" dt="2021-05-03T13:22:39.322" v="107" actId="790"/>
          <ac:spMkLst>
            <pc:docMk/>
            <pc:sldMk cId="3643985423" sldId="1596"/>
            <ac:spMk id="20" creationId="{00000000-0000-0000-0000-000000000000}"/>
          </ac:spMkLst>
        </pc:spChg>
        <pc:spChg chg="mod">
          <ac:chgData name="Mikael Svenson" userId="965d4e6a-fd22-4d0b-8bb9-2315d7bb356c" providerId="ADAL" clId="{B8FC8A89-AF90-4CFF-BAF0-57AAA3A6306F}" dt="2021-05-03T13:22:39.324" v="109"/>
          <ac:spMkLst>
            <pc:docMk/>
            <pc:sldMk cId="3643985423" sldId="1596"/>
            <ac:spMk id="27" creationId="{830CF741-8F6E-4EE3-871E-3AAD0D3BC607}"/>
          </ac:spMkLst>
        </pc:spChg>
        <pc:spChg chg="mod">
          <ac:chgData name="Mikael Svenson" userId="965d4e6a-fd22-4d0b-8bb9-2315d7bb356c" providerId="ADAL" clId="{B8FC8A89-AF90-4CFF-BAF0-57AAA3A6306F}" dt="2021-05-03T13:22:39.325" v="110"/>
          <ac:spMkLst>
            <pc:docMk/>
            <pc:sldMk cId="3643985423" sldId="1596"/>
            <ac:spMk id="28" creationId="{243D2E2C-A15E-402B-9AE3-A2164773E1D8}"/>
          </ac:spMkLst>
        </pc:spChg>
        <pc:spChg chg="mod">
          <ac:chgData name="Mikael Svenson" userId="965d4e6a-fd22-4d0b-8bb9-2315d7bb356c" providerId="ADAL" clId="{B8FC8A89-AF90-4CFF-BAF0-57AAA3A6306F}" dt="2021-05-03T13:22:39.326" v="111"/>
          <ac:spMkLst>
            <pc:docMk/>
            <pc:sldMk cId="3643985423" sldId="1596"/>
            <ac:spMk id="29" creationId="{0BBDBF99-47C0-4AE2-B60A-BF9C23869128}"/>
          </ac:spMkLst>
        </pc:spChg>
      </pc:sldChg>
      <pc:sldChg chg="modSp mod modNotes">
        <pc:chgData name="Mikael Svenson" userId="965d4e6a-fd22-4d0b-8bb9-2315d7bb356c" providerId="ADAL" clId="{B8FC8A89-AF90-4CFF-BAF0-57AAA3A6306F}" dt="2021-05-03T13:22:39.597" v="285" actId="790"/>
        <pc:sldMkLst>
          <pc:docMk/>
          <pc:sldMk cId="2773584698" sldId="1621"/>
        </pc:sldMkLst>
        <pc:spChg chg="mod">
          <ac:chgData name="Mikael Svenson" userId="965d4e6a-fd22-4d0b-8bb9-2315d7bb356c" providerId="ADAL" clId="{B8FC8A89-AF90-4CFF-BAF0-57AAA3A6306F}" dt="2021-05-03T13:22:39.594" v="280" actId="790"/>
          <ac:spMkLst>
            <pc:docMk/>
            <pc:sldMk cId="2773584698" sldId="1621"/>
            <ac:spMk id="2" creationId="{0F947958-260F-4710-9221-BB8C86B72621}"/>
          </ac:spMkLst>
        </pc:spChg>
        <pc:spChg chg="mod">
          <ac:chgData name="Mikael Svenson" userId="965d4e6a-fd22-4d0b-8bb9-2315d7bb356c" providerId="ADAL" clId="{B8FC8A89-AF90-4CFF-BAF0-57AAA3A6306F}" dt="2021-05-03T13:22:39.589" v="278" actId="790"/>
          <ac:spMkLst>
            <pc:docMk/>
            <pc:sldMk cId="2773584698" sldId="1621"/>
            <ac:spMk id="4" creationId="{2CBFE598-3B00-490A-A643-4B6812E5194C}"/>
          </ac:spMkLst>
        </pc:spChg>
        <pc:spChg chg="mod">
          <ac:chgData name="Mikael Svenson" userId="965d4e6a-fd22-4d0b-8bb9-2315d7bb356c" providerId="ADAL" clId="{B8FC8A89-AF90-4CFF-BAF0-57AAA3A6306F}" dt="2021-05-03T13:22:39.593" v="279" actId="790"/>
          <ac:spMkLst>
            <pc:docMk/>
            <pc:sldMk cId="2773584698" sldId="1621"/>
            <ac:spMk id="8" creationId="{510152D6-CA11-4727-A0AA-D61C86EEB686}"/>
          </ac:spMkLst>
        </pc:spChg>
      </pc:sldChg>
      <pc:sldChg chg="modSp mod modNotes">
        <pc:chgData name="Mikael Svenson" userId="965d4e6a-fd22-4d0b-8bb9-2315d7bb356c" providerId="ADAL" clId="{B8FC8A89-AF90-4CFF-BAF0-57AAA3A6306F}" dt="2021-05-03T13:22:39.441" v="171" actId="790"/>
        <pc:sldMkLst>
          <pc:docMk/>
          <pc:sldMk cId="3047823175" sldId="1622"/>
        </pc:sldMkLst>
        <pc:spChg chg="mod">
          <ac:chgData name="Mikael Svenson" userId="965d4e6a-fd22-4d0b-8bb9-2315d7bb356c" providerId="ADAL" clId="{B8FC8A89-AF90-4CFF-BAF0-57AAA3A6306F}" dt="2021-05-03T13:22:39.437" v="166" actId="790"/>
          <ac:spMkLst>
            <pc:docMk/>
            <pc:sldMk cId="3047823175" sldId="1622"/>
            <ac:spMk id="3" creationId="{E7F47637-CBE3-4AF9-8FE6-FEE313622592}"/>
          </ac:spMkLst>
        </pc:spChg>
      </pc:sldChg>
      <pc:sldChg chg="modSp mod modNotes">
        <pc:chgData name="Mikael Svenson" userId="965d4e6a-fd22-4d0b-8bb9-2315d7bb356c" providerId="ADAL" clId="{B8FC8A89-AF90-4CFF-BAF0-57AAA3A6306F}" dt="2021-05-03T13:22:39.452" v="184" actId="790"/>
        <pc:sldMkLst>
          <pc:docMk/>
          <pc:sldMk cId="2877399898" sldId="1623"/>
        </pc:sldMkLst>
        <pc:spChg chg="mod">
          <ac:chgData name="Mikael Svenson" userId="965d4e6a-fd22-4d0b-8bb9-2315d7bb356c" providerId="ADAL" clId="{B8FC8A89-AF90-4CFF-BAF0-57AAA3A6306F}" dt="2021-05-03T13:22:39.444" v="177" actId="790"/>
          <ac:spMkLst>
            <pc:docMk/>
            <pc:sldMk cId="2877399898" sldId="1623"/>
            <ac:spMk id="2" creationId="{4EDF62F3-12E9-44F2-ADF4-F7AEA5750C8C}"/>
          </ac:spMkLst>
        </pc:spChg>
        <pc:spChg chg="mod">
          <ac:chgData name="Mikael Svenson" userId="965d4e6a-fd22-4d0b-8bb9-2315d7bb356c" providerId="ADAL" clId="{B8FC8A89-AF90-4CFF-BAF0-57AAA3A6306F}" dt="2021-05-03T13:22:39.449" v="178" actId="790"/>
          <ac:spMkLst>
            <pc:docMk/>
            <pc:sldMk cId="2877399898" sldId="1623"/>
            <ac:spMk id="3" creationId="{CBDC9C38-872E-4048-96FE-C321FEF21EC1}"/>
          </ac:spMkLst>
        </pc:spChg>
        <pc:spChg chg="mod">
          <ac:chgData name="Mikael Svenson" userId="965d4e6a-fd22-4d0b-8bb9-2315d7bb356c" providerId="ADAL" clId="{B8FC8A89-AF90-4CFF-BAF0-57AAA3A6306F}" dt="2021-05-03T13:22:39.450" v="179" actId="790"/>
          <ac:spMkLst>
            <pc:docMk/>
            <pc:sldMk cId="2877399898" sldId="1623"/>
            <ac:spMk id="4" creationId="{0F2C6B73-B0A6-488E-8A1A-A974C7EB72F2}"/>
          </ac:spMkLst>
        </pc:spChg>
        <pc:spChg chg="mod">
          <ac:chgData name="Mikael Svenson" userId="965d4e6a-fd22-4d0b-8bb9-2315d7bb356c" providerId="ADAL" clId="{B8FC8A89-AF90-4CFF-BAF0-57AAA3A6306F}" dt="2021-05-03T13:22:39.442" v="172" actId="790"/>
          <ac:spMkLst>
            <pc:docMk/>
            <pc:sldMk cId="2877399898" sldId="1623"/>
            <ac:spMk id="18" creationId="{208A9E92-9D85-4055-8803-5F202D4A3C5B}"/>
          </ac:spMkLst>
        </pc:spChg>
        <pc:spChg chg="mod">
          <ac:chgData name="Mikael Svenson" userId="965d4e6a-fd22-4d0b-8bb9-2315d7bb356c" providerId="ADAL" clId="{B8FC8A89-AF90-4CFF-BAF0-57AAA3A6306F}" dt="2021-05-03T13:22:39.451" v="182" actId="790"/>
          <ac:spMkLst>
            <pc:docMk/>
            <pc:sldMk cId="2877399898" sldId="1623"/>
            <ac:spMk id="20" creationId="{492414AE-4C2B-477F-9A62-079C5E31E83D}"/>
          </ac:spMkLst>
        </pc:spChg>
        <pc:spChg chg="mod">
          <ac:chgData name="Mikael Svenson" userId="965d4e6a-fd22-4d0b-8bb9-2315d7bb356c" providerId="ADAL" clId="{B8FC8A89-AF90-4CFF-BAF0-57AAA3A6306F}" dt="2021-05-03T13:22:39.442" v="173"/>
          <ac:spMkLst>
            <pc:docMk/>
            <pc:sldMk cId="2877399898" sldId="1623"/>
            <ac:spMk id="21" creationId="{F1E2D1E8-8F37-4A2E-A5D1-B94036F7B490}"/>
          </ac:spMkLst>
        </pc:spChg>
        <pc:spChg chg="mod">
          <ac:chgData name="Mikael Svenson" userId="965d4e6a-fd22-4d0b-8bb9-2315d7bb356c" providerId="ADAL" clId="{B8FC8A89-AF90-4CFF-BAF0-57AAA3A6306F}" dt="2021-05-03T13:22:39.443" v="174"/>
          <ac:spMkLst>
            <pc:docMk/>
            <pc:sldMk cId="2877399898" sldId="1623"/>
            <ac:spMk id="22" creationId="{D654323A-DB77-439A-83C7-19CFEDFD1033}"/>
          </ac:spMkLst>
        </pc:spChg>
        <pc:spChg chg="mod">
          <ac:chgData name="Mikael Svenson" userId="965d4e6a-fd22-4d0b-8bb9-2315d7bb356c" providerId="ADAL" clId="{B8FC8A89-AF90-4CFF-BAF0-57AAA3A6306F}" dt="2021-05-03T13:22:39.443" v="175"/>
          <ac:spMkLst>
            <pc:docMk/>
            <pc:sldMk cId="2877399898" sldId="1623"/>
            <ac:spMk id="25" creationId="{39AEB0E4-C8DC-40CF-92A2-8772FA69FE61}"/>
          </ac:spMkLst>
        </pc:spChg>
        <pc:spChg chg="mod">
          <ac:chgData name="Mikael Svenson" userId="965d4e6a-fd22-4d0b-8bb9-2315d7bb356c" providerId="ADAL" clId="{B8FC8A89-AF90-4CFF-BAF0-57AAA3A6306F}" dt="2021-05-03T13:22:39.443" v="176"/>
          <ac:spMkLst>
            <pc:docMk/>
            <pc:sldMk cId="2877399898" sldId="1623"/>
            <ac:spMk id="26" creationId="{28EC29EC-9FBA-4C06-B93F-1FD6804DA06B}"/>
          </ac:spMkLst>
        </pc:spChg>
        <pc:spChg chg="mod">
          <ac:chgData name="Mikael Svenson" userId="965d4e6a-fd22-4d0b-8bb9-2315d7bb356c" providerId="ADAL" clId="{B8FC8A89-AF90-4CFF-BAF0-57AAA3A6306F}" dt="2021-05-03T13:22:39.450" v="180"/>
          <ac:spMkLst>
            <pc:docMk/>
            <pc:sldMk cId="2877399898" sldId="1623"/>
            <ac:spMk id="150" creationId="{310ABFA0-5632-41B8-8784-E7A8F1AE8CD9}"/>
          </ac:spMkLst>
        </pc:spChg>
        <pc:spChg chg="mod">
          <ac:chgData name="Mikael Svenson" userId="965d4e6a-fd22-4d0b-8bb9-2315d7bb356c" providerId="ADAL" clId="{B8FC8A89-AF90-4CFF-BAF0-57AAA3A6306F}" dt="2021-05-03T13:22:39.451" v="181"/>
          <ac:spMkLst>
            <pc:docMk/>
            <pc:sldMk cId="2877399898" sldId="1623"/>
            <ac:spMk id="155" creationId="{88A58183-5085-45A8-884E-0A10FF7140EB}"/>
          </ac:spMkLst>
        </pc:spChg>
      </pc:sldChg>
      <pc:sldChg chg="modSp mod modNotes">
        <pc:chgData name="Mikael Svenson" userId="965d4e6a-fd22-4d0b-8bb9-2315d7bb356c" providerId="ADAL" clId="{B8FC8A89-AF90-4CFF-BAF0-57AAA3A6306F}" dt="2021-05-03T13:22:39.457" v="190" actId="790"/>
        <pc:sldMkLst>
          <pc:docMk/>
          <pc:sldMk cId="4017152339" sldId="1632"/>
        </pc:sldMkLst>
        <pc:spChg chg="mod">
          <ac:chgData name="Mikael Svenson" userId="965d4e6a-fd22-4d0b-8bb9-2315d7bb356c" providerId="ADAL" clId="{B8FC8A89-AF90-4CFF-BAF0-57AAA3A6306F}" dt="2021-05-03T13:22:39.453" v="185" actId="790"/>
          <ac:spMkLst>
            <pc:docMk/>
            <pc:sldMk cId="4017152339" sldId="1632"/>
            <ac:spMk id="3" creationId="{E7F47637-CBE3-4AF9-8FE6-FEE313622592}"/>
          </ac:spMkLst>
        </pc:spChg>
      </pc:sldChg>
      <pc:sldChg chg="modSp mod modNotes">
        <pc:chgData name="Mikael Svenson" userId="965d4e6a-fd22-4d0b-8bb9-2315d7bb356c" providerId="ADAL" clId="{B8FC8A89-AF90-4CFF-BAF0-57AAA3A6306F}" dt="2021-05-03T13:22:39.483" v="213" actId="790"/>
        <pc:sldMkLst>
          <pc:docMk/>
          <pc:sldMk cId="707887086" sldId="1633"/>
        </pc:sldMkLst>
        <pc:spChg chg="mod">
          <ac:chgData name="Mikael Svenson" userId="965d4e6a-fd22-4d0b-8bb9-2315d7bb356c" providerId="ADAL" clId="{B8FC8A89-AF90-4CFF-BAF0-57AAA3A6306F}" dt="2021-05-03T13:22:39.479" v="208" actId="790"/>
          <ac:spMkLst>
            <pc:docMk/>
            <pc:sldMk cId="707887086" sldId="1633"/>
            <ac:spMk id="3" creationId="{E7F47637-CBE3-4AF9-8FE6-FEE313622592}"/>
          </ac:spMkLst>
        </pc:spChg>
      </pc:sldChg>
      <pc:sldChg chg="modSp mod modNotes">
        <pc:chgData name="Mikael Svenson" userId="965d4e6a-fd22-4d0b-8bb9-2315d7bb356c" providerId="ADAL" clId="{B8FC8A89-AF90-4CFF-BAF0-57AAA3A6306F}" dt="2021-05-03T13:22:39.467" v="198" actId="790"/>
        <pc:sldMkLst>
          <pc:docMk/>
          <pc:sldMk cId="2253365439" sldId="1642"/>
        </pc:sldMkLst>
        <pc:spChg chg="mod">
          <ac:chgData name="Mikael Svenson" userId="965d4e6a-fd22-4d0b-8bb9-2315d7bb356c" providerId="ADAL" clId="{B8FC8A89-AF90-4CFF-BAF0-57AAA3A6306F}" dt="2021-05-03T13:22:39.458" v="192" actId="790"/>
          <ac:spMkLst>
            <pc:docMk/>
            <pc:sldMk cId="2253365439" sldId="1642"/>
            <ac:spMk id="2" creationId="{4EDF62F3-12E9-44F2-ADF4-F7AEA5750C8C}"/>
          </ac:spMkLst>
        </pc:spChg>
        <pc:spChg chg="mod">
          <ac:chgData name="Mikael Svenson" userId="965d4e6a-fd22-4d0b-8bb9-2315d7bb356c" providerId="ADAL" clId="{B8FC8A89-AF90-4CFF-BAF0-57AAA3A6306F}" dt="2021-05-03T13:22:39.463" v="193" actId="790"/>
          <ac:spMkLst>
            <pc:docMk/>
            <pc:sldMk cId="2253365439" sldId="1642"/>
            <ac:spMk id="3" creationId="{CBDC9C38-872E-4048-96FE-C321FEF21EC1}"/>
          </ac:spMkLst>
        </pc:spChg>
        <pc:spChg chg="mod">
          <ac:chgData name="Mikael Svenson" userId="965d4e6a-fd22-4d0b-8bb9-2315d7bb356c" providerId="ADAL" clId="{B8FC8A89-AF90-4CFF-BAF0-57AAA3A6306F}" dt="2021-05-03T13:22:39.466" v="196" actId="790"/>
          <ac:spMkLst>
            <pc:docMk/>
            <pc:sldMk cId="2253365439" sldId="1642"/>
            <ac:spMk id="4" creationId="{B7086944-6FE1-4219-8BE0-088A12AC4C1A}"/>
          </ac:spMkLst>
        </pc:spChg>
        <pc:spChg chg="mod">
          <ac:chgData name="Mikael Svenson" userId="965d4e6a-fd22-4d0b-8bb9-2315d7bb356c" providerId="ADAL" clId="{B8FC8A89-AF90-4CFF-BAF0-57AAA3A6306F}" dt="2021-05-03T13:22:39.457" v="191" actId="790"/>
          <ac:spMkLst>
            <pc:docMk/>
            <pc:sldMk cId="2253365439" sldId="1642"/>
            <ac:spMk id="18" creationId="{208A9E92-9D85-4055-8803-5F202D4A3C5B}"/>
          </ac:spMkLst>
        </pc:spChg>
        <pc:spChg chg="mod">
          <ac:chgData name="Mikael Svenson" userId="965d4e6a-fd22-4d0b-8bb9-2315d7bb356c" providerId="ADAL" clId="{B8FC8A89-AF90-4CFF-BAF0-57AAA3A6306F}" dt="2021-05-03T13:22:39.465" v="194" actId="790"/>
          <ac:spMkLst>
            <pc:docMk/>
            <pc:sldMk cId="2253365439" sldId="1642"/>
            <ac:spMk id="19" creationId="{A26A6D90-BEDB-407F-B2B7-FED8A28B2E7E}"/>
          </ac:spMkLst>
        </pc:spChg>
        <pc:spChg chg="mod">
          <ac:chgData name="Mikael Svenson" userId="965d4e6a-fd22-4d0b-8bb9-2315d7bb356c" providerId="ADAL" clId="{B8FC8A89-AF90-4CFF-BAF0-57AAA3A6306F}" dt="2021-05-03T13:22:39.465" v="195" actId="790"/>
          <ac:spMkLst>
            <pc:docMk/>
            <pc:sldMk cId="2253365439" sldId="1642"/>
            <ac:spMk id="20" creationId="{DB5D1CB4-9D32-42DB-AE6C-2E0D42D89B7E}"/>
          </ac:spMkLst>
        </pc:spChg>
      </pc:sldChg>
      <pc:sldChg chg="modSp mod modNotes">
        <pc:chgData name="Mikael Svenson" userId="965d4e6a-fd22-4d0b-8bb9-2315d7bb356c" providerId="ADAL" clId="{B8FC8A89-AF90-4CFF-BAF0-57AAA3A6306F}" dt="2021-05-03T13:22:39.320" v="105" actId="790"/>
        <pc:sldMkLst>
          <pc:docMk/>
          <pc:sldMk cId="10702720" sldId="2079"/>
        </pc:sldMkLst>
        <pc:spChg chg="mod">
          <ac:chgData name="Mikael Svenson" userId="965d4e6a-fd22-4d0b-8bb9-2315d7bb356c" providerId="ADAL" clId="{B8FC8A89-AF90-4CFF-BAF0-57AAA3A6306F}" dt="2021-05-03T13:22:39.312" v="99" actId="790"/>
          <ac:spMkLst>
            <pc:docMk/>
            <pc:sldMk cId="10702720" sldId="2079"/>
            <ac:spMk id="5" creationId="{00000000-0000-0000-0000-000000000000}"/>
          </ac:spMkLst>
        </pc:spChg>
        <pc:spChg chg="mod">
          <ac:chgData name="Mikael Svenson" userId="965d4e6a-fd22-4d0b-8bb9-2315d7bb356c" providerId="ADAL" clId="{B8FC8A89-AF90-4CFF-BAF0-57AAA3A6306F}" dt="2021-05-03T13:22:39.313" v="100" actId="790"/>
          <ac:spMkLst>
            <pc:docMk/>
            <pc:sldMk cId="10702720" sldId="2079"/>
            <ac:spMk id="7" creationId="{00000000-0000-0000-0000-000000000000}"/>
          </ac:spMkLst>
        </pc:spChg>
        <pc:spChg chg="mod">
          <ac:chgData name="Mikael Svenson" userId="965d4e6a-fd22-4d0b-8bb9-2315d7bb356c" providerId="ADAL" clId="{B8FC8A89-AF90-4CFF-BAF0-57AAA3A6306F}" dt="2021-05-03T13:22:39.317" v="101" actId="790"/>
          <ac:spMkLst>
            <pc:docMk/>
            <pc:sldMk cId="10702720" sldId="2079"/>
            <ac:spMk id="8" creationId="{00000000-0000-0000-0000-000000000000}"/>
          </ac:spMkLst>
        </pc:spChg>
      </pc:sldChg>
      <pc:sldChg chg="modSp mod modNotes">
        <pc:chgData name="Mikael Svenson" userId="965d4e6a-fd22-4d0b-8bb9-2315d7bb356c" providerId="ADAL" clId="{B8FC8A89-AF90-4CFF-BAF0-57AAA3A6306F}" dt="2021-05-03T13:22:39.498" v="219" actId="790"/>
        <pc:sldMkLst>
          <pc:docMk/>
          <pc:sldMk cId="4037611923" sldId="3334"/>
        </pc:sldMkLst>
        <pc:spChg chg="mod">
          <ac:chgData name="Mikael Svenson" userId="965d4e6a-fd22-4d0b-8bb9-2315d7bb356c" providerId="ADAL" clId="{B8FC8A89-AF90-4CFF-BAF0-57AAA3A6306F}" dt="2021-05-03T13:22:39.485" v="215" actId="790"/>
          <ac:spMkLst>
            <pc:docMk/>
            <pc:sldMk cId="4037611923" sldId="3334"/>
            <ac:spMk id="2" creationId="{4EDF62F3-12E9-44F2-ADF4-F7AEA5750C8C}"/>
          </ac:spMkLst>
        </pc:spChg>
        <pc:spChg chg="mod">
          <ac:chgData name="Mikael Svenson" userId="965d4e6a-fd22-4d0b-8bb9-2315d7bb356c" providerId="ADAL" clId="{B8FC8A89-AF90-4CFF-BAF0-57AAA3A6306F}" dt="2021-05-03T13:22:39.496" v="216" actId="790"/>
          <ac:spMkLst>
            <pc:docMk/>
            <pc:sldMk cId="4037611923" sldId="3334"/>
            <ac:spMk id="3" creationId="{CBDC9C38-872E-4048-96FE-C321FEF21EC1}"/>
          </ac:spMkLst>
        </pc:spChg>
        <pc:spChg chg="mod">
          <ac:chgData name="Mikael Svenson" userId="965d4e6a-fd22-4d0b-8bb9-2315d7bb356c" providerId="ADAL" clId="{B8FC8A89-AF90-4CFF-BAF0-57AAA3A6306F}" dt="2021-05-03T13:22:39.497" v="217" actId="790"/>
          <ac:spMkLst>
            <pc:docMk/>
            <pc:sldMk cId="4037611923" sldId="3334"/>
            <ac:spMk id="4" creationId="{02EA68F7-8988-47DE-A7F1-8D395A530CCA}"/>
          </ac:spMkLst>
        </pc:spChg>
        <pc:spChg chg="mod">
          <ac:chgData name="Mikael Svenson" userId="965d4e6a-fd22-4d0b-8bb9-2315d7bb356c" providerId="ADAL" clId="{B8FC8A89-AF90-4CFF-BAF0-57AAA3A6306F}" dt="2021-05-03T13:22:39.484" v="214" actId="790"/>
          <ac:spMkLst>
            <pc:docMk/>
            <pc:sldMk cId="4037611923" sldId="3334"/>
            <ac:spMk id="18" creationId="{208A9E92-9D85-4055-8803-5F202D4A3C5B}"/>
          </ac:spMkLst>
        </pc:spChg>
      </pc:sldChg>
      <pc:sldChg chg="modSp mod modNotes">
        <pc:chgData name="Mikael Svenson" userId="965d4e6a-fd22-4d0b-8bb9-2315d7bb356c" providerId="ADAL" clId="{B8FC8A89-AF90-4CFF-BAF0-57AAA3A6306F}" dt="2021-05-03T13:22:39.503" v="225" actId="790"/>
        <pc:sldMkLst>
          <pc:docMk/>
          <pc:sldMk cId="1633789891" sldId="3336"/>
        </pc:sldMkLst>
        <pc:spChg chg="mod">
          <ac:chgData name="Mikael Svenson" userId="965d4e6a-fd22-4d0b-8bb9-2315d7bb356c" providerId="ADAL" clId="{B8FC8A89-AF90-4CFF-BAF0-57AAA3A6306F}" dt="2021-05-03T13:22:39.499" v="220" actId="790"/>
          <ac:spMkLst>
            <pc:docMk/>
            <pc:sldMk cId="1633789891" sldId="3336"/>
            <ac:spMk id="3" creationId="{E7F47637-CBE3-4AF9-8FE6-FEE313622592}"/>
          </ac:spMkLst>
        </pc:spChg>
      </pc:sldChg>
      <pc:sldChg chg="modSp mod modNotes">
        <pc:chgData name="Mikael Svenson" userId="965d4e6a-fd22-4d0b-8bb9-2315d7bb356c" providerId="ADAL" clId="{B8FC8A89-AF90-4CFF-BAF0-57AAA3A6306F}" dt="2021-05-03T13:22:39.517" v="234" actId="790"/>
        <pc:sldMkLst>
          <pc:docMk/>
          <pc:sldMk cId="1805818155" sldId="3338"/>
        </pc:sldMkLst>
        <pc:spChg chg="mod">
          <ac:chgData name="Mikael Svenson" userId="965d4e6a-fd22-4d0b-8bb9-2315d7bb356c" providerId="ADAL" clId="{B8FC8A89-AF90-4CFF-BAF0-57AAA3A6306F}" dt="2021-05-03T13:22:39.504" v="227" actId="790"/>
          <ac:spMkLst>
            <pc:docMk/>
            <pc:sldMk cId="1805818155" sldId="3338"/>
            <ac:spMk id="2" creationId="{4EDF62F3-12E9-44F2-ADF4-F7AEA5750C8C}"/>
          </ac:spMkLst>
        </pc:spChg>
        <pc:spChg chg="mod">
          <ac:chgData name="Mikael Svenson" userId="965d4e6a-fd22-4d0b-8bb9-2315d7bb356c" providerId="ADAL" clId="{B8FC8A89-AF90-4CFF-BAF0-57AAA3A6306F}" dt="2021-05-03T13:22:39.511" v="228" actId="790"/>
          <ac:spMkLst>
            <pc:docMk/>
            <pc:sldMk cId="1805818155" sldId="3338"/>
            <ac:spMk id="3" creationId="{CBDC9C38-872E-4048-96FE-C321FEF21EC1}"/>
          </ac:spMkLst>
        </pc:spChg>
        <pc:spChg chg="mod">
          <ac:chgData name="Mikael Svenson" userId="965d4e6a-fd22-4d0b-8bb9-2315d7bb356c" providerId="ADAL" clId="{B8FC8A89-AF90-4CFF-BAF0-57AAA3A6306F}" dt="2021-05-03T13:22:39.514" v="231" actId="790"/>
          <ac:spMkLst>
            <pc:docMk/>
            <pc:sldMk cId="1805818155" sldId="3338"/>
            <ac:spMk id="4" creationId="{2C9C6A2B-E7D0-4147-AE94-53C90736E7C4}"/>
          </ac:spMkLst>
        </pc:spChg>
        <pc:spChg chg="mod">
          <ac:chgData name="Mikael Svenson" userId="965d4e6a-fd22-4d0b-8bb9-2315d7bb356c" providerId="ADAL" clId="{B8FC8A89-AF90-4CFF-BAF0-57AAA3A6306F}" dt="2021-05-03T13:22:39.512" v="230" actId="790"/>
          <ac:spMkLst>
            <pc:docMk/>
            <pc:sldMk cId="1805818155" sldId="3338"/>
            <ac:spMk id="5" creationId="{236AFBA3-A4B6-4A25-9293-48B0AC48D4EE}"/>
          </ac:spMkLst>
        </pc:spChg>
        <pc:spChg chg="mod">
          <ac:chgData name="Mikael Svenson" userId="965d4e6a-fd22-4d0b-8bb9-2315d7bb356c" providerId="ADAL" clId="{B8FC8A89-AF90-4CFF-BAF0-57AAA3A6306F}" dt="2021-05-03T13:22:39.504" v="226" actId="790"/>
          <ac:spMkLst>
            <pc:docMk/>
            <pc:sldMk cId="1805818155" sldId="3338"/>
            <ac:spMk id="18" creationId="{208A9E92-9D85-4055-8803-5F202D4A3C5B}"/>
          </ac:spMkLst>
        </pc:spChg>
        <pc:spChg chg="mod">
          <ac:chgData name="Mikael Svenson" userId="965d4e6a-fd22-4d0b-8bb9-2315d7bb356c" providerId="ADAL" clId="{B8FC8A89-AF90-4CFF-BAF0-57AAA3A6306F}" dt="2021-05-03T13:22:39.515" v="232" actId="790"/>
          <ac:spMkLst>
            <pc:docMk/>
            <pc:sldMk cId="1805818155" sldId="3338"/>
            <ac:spMk id="19" creationId="{F347A809-266F-491C-85F3-675D803AA54D}"/>
          </ac:spMkLst>
        </pc:spChg>
        <pc:spChg chg="mod">
          <ac:chgData name="Mikael Svenson" userId="965d4e6a-fd22-4d0b-8bb9-2315d7bb356c" providerId="ADAL" clId="{B8FC8A89-AF90-4CFF-BAF0-57AAA3A6306F}" dt="2021-05-03T13:22:39.512" v="229"/>
          <ac:spMkLst>
            <pc:docMk/>
            <pc:sldMk cId="1805818155" sldId="3338"/>
            <ac:spMk id="23" creationId="{D776F843-5083-4642-AFEB-BEDBD4A3FEC5}"/>
          </ac:spMkLst>
        </pc:spChg>
      </pc:sldChg>
      <pc:sldChg chg="modSp mod modNotes">
        <pc:chgData name="Mikael Svenson" userId="965d4e6a-fd22-4d0b-8bb9-2315d7bb356c" providerId="ADAL" clId="{B8FC8A89-AF90-4CFF-BAF0-57AAA3A6306F}" dt="2021-05-03T13:22:39.583" v="273" actId="790"/>
        <pc:sldMkLst>
          <pc:docMk/>
          <pc:sldMk cId="778883926" sldId="2076136264"/>
        </pc:sldMkLst>
        <pc:spChg chg="mod">
          <ac:chgData name="Mikael Svenson" userId="965d4e6a-fd22-4d0b-8bb9-2315d7bb356c" providerId="ADAL" clId="{B8FC8A89-AF90-4CFF-BAF0-57AAA3A6306F}" dt="2021-05-03T13:22:39.578" v="267" actId="790"/>
          <ac:spMkLst>
            <pc:docMk/>
            <pc:sldMk cId="778883926" sldId="2076136264"/>
            <ac:spMk id="2" creationId="{380C502B-5130-404C-9B58-F96BCEC218BD}"/>
          </ac:spMkLst>
        </pc:spChg>
        <pc:spChg chg="mod">
          <ac:chgData name="Mikael Svenson" userId="965d4e6a-fd22-4d0b-8bb9-2315d7bb356c" providerId="ADAL" clId="{B8FC8A89-AF90-4CFF-BAF0-57AAA3A6306F}" dt="2021-05-03T13:22:39.579" v="268" actId="790"/>
          <ac:spMkLst>
            <pc:docMk/>
            <pc:sldMk cId="778883926" sldId="2076136264"/>
            <ac:spMk id="14" creationId="{953584C8-8734-42EA-AD16-6AA2B405D249}"/>
          </ac:spMkLst>
        </pc:spChg>
      </pc:sldChg>
      <pc:sldChg chg="modSp mod modNotes">
        <pc:chgData name="Mikael Svenson" userId="965d4e6a-fd22-4d0b-8bb9-2315d7bb356c" providerId="ADAL" clId="{B8FC8A89-AF90-4CFF-BAF0-57AAA3A6306F}" dt="2021-05-03T13:22:39.409" v="146" actId="790"/>
        <pc:sldMkLst>
          <pc:docMk/>
          <pc:sldMk cId="2007154274" sldId="2076136270"/>
        </pc:sldMkLst>
        <pc:spChg chg="mod">
          <ac:chgData name="Mikael Svenson" userId="965d4e6a-fd22-4d0b-8bb9-2315d7bb356c" providerId="ADAL" clId="{B8FC8A89-AF90-4CFF-BAF0-57AAA3A6306F}" dt="2021-05-03T13:22:39.406" v="141" actId="790"/>
          <ac:spMkLst>
            <pc:docMk/>
            <pc:sldMk cId="2007154274" sldId="2076136270"/>
            <ac:spMk id="3" creationId="{E7F47637-CBE3-4AF9-8FE6-FEE313622592}"/>
          </ac:spMkLst>
        </pc:spChg>
      </pc:sldChg>
      <pc:sldChg chg="modSp mod modNotes">
        <pc:chgData name="Mikael Svenson" userId="965d4e6a-fd22-4d0b-8bb9-2315d7bb356c" providerId="ADAL" clId="{B8FC8A89-AF90-4CFF-BAF0-57AAA3A6306F}" dt="2021-05-03T13:22:39.604" v="296" actId="790"/>
        <pc:sldMkLst>
          <pc:docMk/>
          <pc:sldMk cId="4039685786" sldId="2076136275"/>
        </pc:sldMkLst>
        <pc:spChg chg="mod">
          <ac:chgData name="Mikael Svenson" userId="965d4e6a-fd22-4d0b-8bb9-2315d7bb356c" providerId="ADAL" clId="{B8FC8A89-AF90-4CFF-BAF0-57AAA3A6306F}" dt="2021-05-03T13:22:39.599" v="287" actId="790"/>
          <ac:spMkLst>
            <pc:docMk/>
            <pc:sldMk cId="4039685786" sldId="2076136275"/>
            <ac:spMk id="2" creationId="{16F22A0D-74B1-4224-A9FB-7A46887A11C4}"/>
          </ac:spMkLst>
        </pc:spChg>
        <pc:spChg chg="mod">
          <ac:chgData name="Mikael Svenson" userId="965d4e6a-fd22-4d0b-8bb9-2315d7bb356c" providerId="ADAL" clId="{B8FC8A89-AF90-4CFF-BAF0-57AAA3A6306F}" dt="2021-05-03T13:22:39.600" v="288" actId="790"/>
          <ac:spMkLst>
            <pc:docMk/>
            <pc:sldMk cId="4039685786" sldId="2076136275"/>
            <ac:spMk id="4" creationId="{DCD26878-CFA2-4175-8AE5-606DEC54503D}"/>
          </ac:spMkLst>
        </pc:spChg>
        <pc:spChg chg="mod">
          <ac:chgData name="Mikael Svenson" userId="965d4e6a-fd22-4d0b-8bb9-2315d7bb356c" providerId="ADAL" clId="{B8FC8A89-AF90-4CFF-BAF0-57AAA3A6306F}" dt="2021-05-03T13:22:39.598" v="286" actId="790"/>
          <ac:spMkLst>
            <pc:docMk/>
            <pc:sldMk cId="4039685786" sldId="2076136275"/>
            <ac:spMk id="5" creationId="{4437C971-2E09-4A3C-B78B-B3B1E8CBA41B}"/>
          </ac:spMkLst>
        </pc:spChg>
        <pc:spChg chg="mod">
          <ac:chgData name="Mikael Svenson" userId="965d4e6a-fd22-4d0b-8bb9-2315d7bb356c" providerId="ADAL" clId="{B8FC8A89-AF90-4CFF-BAF0-57AAA3A6306F}" dt="2021-05-03T13:22:39.601" v="291"/>
          <ac:spMkLst>
            <pc:docMk/>
            <pc:sldMk cId="4039685786" sldId="2076136275"/>
            <ac:spMk id="6" creationId="{9A190FA0-2C74-4058-B2E6-B9485A2D976F}"/>
          </ac:spMkLst>
        </pc:spChg>
        <pc:spChg chg="mod">
          <ac:chgData name="Mikael Svenson" userId="965d4e6a-fd22-4d0b-8bb9-2315d7bb356c" providerId="ADAL" clId="{B8FC8A89-AF90-4CFF-BAF0-57AAA3A6306F}" dt="2021-05-03T13:22:39.600" v="289"/>
          <ac:spMkLst>
            <pc:docMk/>
            <pc:sldMk cId="4039685786" sldId="2076136275"/>
            <ac:spMk id="12" creationId="{DFCC2E11-7C5D-44E1-A237-A0D0172DE310}"/>
          </ac:spMkLst>
        </pc:spChg>
        <pc:spChg chg="mod">
          <ac:chgData name="Mikael Svenson" userId="965d4e6a-fd22-4d0b-8bb9-2315d7bb356c" providerId="ADAL" clId="{B8FC8A89-AF90-4CFF-BAF0-57AAA3A6306F}" dt="2021-05-03T13:22:39.600" v="290"/>
          <ac:spMkLst>
            <pc:docMk/>
            <pc:sldMk cId="4039685786" sldId="2076136275"/>
            <ac:spMk id="14" creationId="{59D69BF6-8F22-4052-ABE8-5C7AA2998EBE}"/>
          </ac:spMkLst>
        </pc:spChg>
      </pc:sldChg>
      <pc:sldChg chg="modSp mod modNotes">
        <pc:chgData name="Mikael Svenson" userId="965d4e6a-fd22-4d0b-8bb9-2315d7bb356c" providerId="ADAL" clId="{B8FC8A89-AF90-4CFF-BAF0-57AAA3A6306F}" dt="2021-05-03T13:22:39.541" v="251" actId="790"/>
        <pc:sldMkLst>
          <pc:docMk/>
          <pc:sldMk cId="1901332553" sldId="2076136282"/>
        </pc:sldMkLst>
        <pc:spChg chg="mod">
          <ac:chgData name="Mikael Svenson" userId="965d4e6a-fd22-4d0b-8bb9-2315d7bb356c" providerId="ADAL" clId="{B8FC8A89-AF90-4CFF-BAF0-57AAA3A6306F}" dt="2021-05-03T13:22:39.537" v="246" actId="790"/>
          <ac:spMkLst>
            <pc:docMk/>
            <pc:sldMk cId="1901332553" sldId="2076136282"/>
            <ac:spMk id="3" creationId="{E7F47637-CBE3-4AF9-8FE6-FEE313622592}"/>
          </ac:spMkLst>
        </pc:spChg>
      </pc:sldChg>
      <pc:sldChg chg="modSp mod modNotes">
        <pc:chgData name="Mikael Svenson" userId="965d4e6a-fd22-4d0b-8bb9-2315d7bb356c" providerId="ADAL" clId="{B8FC8A89-AF90-4CFF-BAF0-57AAA3A6306F}" dt="2021-05-03T13:22:39.521" v="240" actId="790"/>
        <pc:sldMkLst>
          <pc:docMk/>
          <pc:sldMk cId="456093034" sldId="2076136307"/>
        </pc:sldMkLst>
        <pc:spChg chg="mod">
          <ac:chgData name="Mikael Svenson" userId="965d4e6a-fd22-4d0b-8bb9-2315d7bb356c" providerId="ADAL" clId="{B8FC8A89-AF90-4CFF-BAF0-57AAA3A6306F}" dt="2021-05-03T13:22:39.517" v="235" actId="790"/>
          <ac:spMkLst>
            <pc:docMk/>
            <pc:sldMk cId="456093034" sldId="2076136307"/>
            <ac:spMk id="3" creationId="{E7F47637-CBE3-4AF9-8FE6-FEE313622592}"/>
          </ac:spMkLst>
        </pc:spChg>
      </pc:sldChg>
      <pc:sldChg chg="delSp modSp mod modNotes">
        <pc:chgData name="Mikael Svenson" userId="965d4e6a-fd22-4d0b-8bb9-2315d7bb356c" providerId="ADAL" clId="{B8FC8A89-AF90-4CFF-BAF0-57AAA3A6306F}" dt="2021-05-03T13:22:39.536" v="245" actId="790"/>
        <pc:sldMkLst>
          <pc:docMk/>
          <pc:sldMk cId="2925091645" sldId="2076136308"/>
        </pc:sldMkLst>
        <pc:spChg chg="mod">
          <ac:chgData name="Mikael Svenson" userId="965d4e6a-fd22-4d0b-8bb9-2315d7bb356c" providerId="ADAL" clId="{B8FC8A89-AF90-4CFF-BAF0-57AAA3A6306F}" dt="2021-05-03T13:22:39.533" v="243" actId="790"/>
          <ac:spMkLst>
            <pc:docMk/>
            <pc:sldMk cId="2925091645" sldId="2076136308"/>
            <ac:spMk id="2" creationId="{4EDF62F3-12E9-44F2-ADF4-F7AEA5750C8C}"/>
          </ac:spMkLst>
        </pc:spChg>
        <pc:spChg chg="mod">
          <ac:chgData name="Mikael Svenson" userId="965d4e6a-fd22-4d0b-8bb9-2315d7bb356c" providerId="ADAL" clId="{B8FC8A89-AF90-4CFF-BAF0-57AAA3A6306F}" dt="2021-05-03T13:22:39.530" v="242" actId="790"/>
          <ac:spMkLst>
            <pc:docMk/>
            <pc:sldMk cId="2925091645" sldId="2076136308"/>
            <ac:spMk id="3" creationId="{CBDC9C38-872E-4048-96FE-C321FEF21EC1}"/>
          </ac:spMkLst>
        </pc:spChg>
        <pc:spChg chg="del">
          <ac:chgData name="Mikael Svenson" userId="965d4e6a-fd22-4d0b-8bb9-2315d7bb356c" providerId="ADAL" clId="{B8FC8A89-AF90-4CFF-BAF0-57AAA3A6306F}" dt="2021-05-03T13:21:46.291" v="0" actId="478"/>
          <ac:spMkLst>
            <pc:docMk/>
            <pc:sldMk cId="2925091645" sldId="2076136308"/>
            <ac:spMk id="5" creationId="{61AF3C7C-E445-40CE-AEE1-4067BA6F3D4A}"/>
          </ac:spMkLst>
        </pc:spChg>
        <pc:spChg chg="mod">
          <ac:chgData name="Mikael Svenson" userId="965d4e6a-fd22-4d0b-8bb9-2315d7bb356c" providerId="ADAL" clId="{B8FC8A89-AF90-4CFF-BAF0-57AAA3A6306F}" dt="2021-05-03T13:22:39.522" v="241" actId="790"/>
          <ac:spMkLst>
            <pc:docMk/>
            <pc:sldMk cId="2925091645" sldId="2076136308"/>
            <ac:spMk id="18" creationId="{208A9E92-9D85-4055-8803-5F202D4A3C5B}"/>
          </ac:spMkLst>
        </pc:spChg>
      </pc:sldChg>
      <pc:sldChg chg="modSp mod modNotes">
        <pc:chgData name="Mikael Svenson" userId="965d4e6a-fd22-4d0b-8bb9-2315d7bb356c" providerId="ADAL" clId="{B8FC8A89-AF90-4CFF-BAF0-57AAA3A6306F}" dt="2021-05-03T13:22:39.577" v="266" actId="790"/>
        <pc:sldMkLst>
          <pc:docMk/>
          <pc:sldMk cId="3026554354" sldId="2076136368"/>
        </pc:sldMkLst>
        <pc:spChg chg="mod">
          <ac:chgData name="Mikael Svenson" userId="965d4e6a-fd22-4d0b-8bb9-2315d7bb356c" providerId="ADAL" clId="{B8FC8A89-AF90-4CFF-BAF0-57AAA3A6306F}" dt="2021-05-03T13:22:39.570" v="259" actId="790"/>
          <ac:spMkLst>
            <pc:docMk/>
            <pc:sldMk cId="3026554354" sldId="2076136368"/>
            <ac:spMk id="2" creationId="{09B2C8F8-BFC7-4329-B385-95CF764182F2}"/>
          </ac:spMkLst>
        </pc:spChg>
        <pc:spChg chg="mod">
          <ac:chgData name="Mikael Svenson" userId="965d4e6a-fd22-4d0b-8bb9-2315d7bb356c" providerId="ADAL" clId="{B8FC8A89-AF90-4CFF-BAF0-57AAA3A6306F}" dt="2021-05-03T13:22:39.572" v="260" actId="790"/>
          <ac:spMkLst>
            <pc:docMk/>
            <pc:sldMk cId="3026554354" sldId="2076136368"/>
            <ac:spMk id="3" creationId="{3E442AEA-5790-49CA-8E96-88303CDBF15B}"/>
          </ac:spMkLst>
        </pc:spChg>
        <pc:spChg chg="mod">
          <ac:chgData name="Mikael Svenson" userId="965d4e6a-fd22-4d0b-8bb9-2315d7bb356c" providerId="ADAL" clId="{B8FC8A89-AF90-4CFF-BAF0-57AAA3A6306F}" dt="2021-05-03T13:22:39.573" v="261" actId="790"/>
          <ac:spMkLst>
            <pc:docMk/>
            <pc:sldMk cId="3026554354" sldId="2076136368"/>
            <ac:spMk id="4" creationId="{A8E74A23-1A00-4289-9DA4-BB2AD8E324B5}"/>
          </ac:spMkLst>
        </pc:spChg>
      </pc:sldChg>
      <pc:sldChg chg="modSp mod modNotes">
        <pc:chgData name="Mikael Svenson" userId="965d4e6a-fd22-4d0b-8bb9-2315d7bb356c" providerId="ADAL" clId="{B8FC8A89-AF90-4CFF-BAF0-57AAA3A6306F}" dt="2021-05-03T13:22:39.345" v="129" actId="790"/>
        <pc:sldMkLst>
          <pc:docMk/>
          <pc:sldMk cId="357588276" sldId="2076136388"/>
        </pc:sldMkLst>
        <pc:spChg chg="mod">
          <ac:chgData name="Mikael Svenson" userId="965d4e6a-fd22-4d0b-8bb9-2315d7bb356c" providerId="ADAL" clId="{B8FC8A89-AF90-4CFF-BAF0-57AAA3A6306F}" dt="2021-05-03T13:22:39.343" v="127" actId="790"/>
          <ac:spMkLst>
            <pc:docMk/>
            <pc:sldMk cId="357588276" sldId="2076136388"/>
            <ac:spMk id="2" creationId="{4AB97894-73DF-4371-A716-87B56E316357}"/>
          </ac:spMkLst>
        </pc:spChg>
        <pc:spChg chg="mod">
          <ac:chgData name="Mikael Svenson" userId="965d4e6a-fd22-4d0b-8bb9-2315d7bb356c" providerId="ADAL" clId="{B8FC8A89-AF90-4CFF-BAF0-57AAA3A6306F}" dt="2021-05-03T13:22:39.341" v="125" actId="790"/>
          <ac:spMkLst>
            <pc:docMk/>
            <pc:sldMk cId="357588276" sldId="2076136388"/>
            <ac:spMk id="9" creationId="{E00A4A7B-76F5-4DD2-BDB4-53AB1B34275B}"/>
          </ac:spMkLst>
        </pc:spChg>
        <pc:spChg chg="mod">
          <ac:chgData name="Mikael Svenson" userId="965d4e6a-fd22-4d0b-8bb9-2315d7bb356c" providerId="ADAL" clId="{B8FC8A89-AF90-4CFF-BAF0-57AAA3A6306F}" dt="2021-05-03T13:22:39.342" v="126" actId="790"/>
          <ac:spMkLst>
            <pc:docMk/>
            <pc:sldMk cId="357588276" sldId="2076136388"/>
            <ac:spMk id="10" creationId="{428522A5-E75F-40EA-865C-45BA98C91F76}"/>
          </ac:spMkLst>
        </pc:spChg>
        <pc:spChg chg="mod">
          <ac:chgData name="Mikael Svenson" userId="965d4e6a-fd22-4d0b-8bb9-2315d7bb356c" providerId="ADAL" clId="{B8FC8A89-AF90-4CFF-BAF0-57AAA3A6306F}" dt="2021-05-03T13:22:39.335" v="123" actId="790"/>
          <ac:spMkLst>
            <pc:docMk/>
            <pc:sldMk cId="357588276" sldId="2076136388"/>
            <ac:spMk id="14" creationId="{3C6B92CA-CCA8-43EB-90C0-7DA5C4715870}"/>
          </ac:spMkLst>
        </pc:spChg>
        <pc:spChg chg="mod">
          <ac:chgData name="Mikael Svenson" userId="965d4e6a-fd22-4d0b-8bb9-2315d7bb356c" providerId="ADAL" clId="{B8FC8A89-AF90-4CFF-BAF0-57AAA3A6306F}" dt="2021-05-03T13:22:39.336" v="124" actId="790"/>
          <ac:spMkLst>
            <pc:docMk/>
            <pc:sldMk cId="357588276" sldId="2076136388"/>
            <ac:spMk id="15" creationId="{C745FBD3-89F8-4AAA-B1B3-15710FCBC31B}"/>
          </ac:spMkLst>
        </pc:spChg>
        <pc:spChg chg="mod">
          <ac:chgData name="Mikael Svenson" userId="965d4e6a-fd22-4d0b-8bb9-2315d7bb356c" providerId="ADAL" clId="{B8FC8A89-AF90-4CFF-BAF0-57AAA3A6306F}" dt="2021-05-03T13:22:39.334" v="122" actId="790"/>
          <ac:spMkLst>
            <pc:docMk/>
            <pc:sldMk cId="357588276" sldId="2076136388"/>
            <ac:spMk id="22" creationId="{7C94A0E2-E065-4E52-BA50-EFAB4348B996}"/>
          </ac:spMkLst>
        </pc:spChg>
      </pc:sldChg>
      <pc:sldChg chg="modSp mod modNotes">
        <pc:chgData name="Mikael Svenson" userId="965d4e6a-fd22-4d0b-8bb9-2315d7bb356c" providerId="ADAL" clId="{B8FC8A89-AF90-4CFF-BAF0-57AAA3A6306F}" dt="2021-05-03T13:22:39.392" v="134" actId="790"/>
        <pc:sldMkLst>
          <pc:docMk/>
          <pc:sldMk cId="832077017" sldId="2076137576"/>
        </pc:sldMkLst>
        <pc:spChg chg="mod">
          <ac:chgData name="Mikael Svenson" userId="965d4e6a-fd22-4d0b-8bb9-2315d7bb356c" providerId="ADAL" clId="{B8FC8A89-AF90-4CFF-BAF0-57AAA3A6306F}" dt="2021-05-03T13:22:39.347" v="131" actId="790"/>
          <ac:spMkLst>
            <pc:docMk/>
            <pc:sldMk cId="832077017" sldId="2076137576"/>
            <ac:spMk id="3" creationId="{0A5159A6-97DD-4B54-96ED-4154691B295F}"/>
          </ac:spMkLst>
        </pc:spChg>
        <pc:spChg chg="mod">
          <ac:chgData name="Mikael Svenson" userId="965d4e6a-fd22-4d0b-8bb9-2315d7bb356c" providerId="ADAL" clId="{B8FC8A89-AF90-4CFF-BAF0-57AAA3A6306F}" dt="2021-05-03T13:22:39.350" v="132" actId="790"/>
          <ac:spMkLst>
            <pc:docMk/>
            <pc:sldMk cId="832077017" sldId="2076137576"/>
            <ac:spMk id="4" creationId="{3043A0E7-A181-4A01-8662-9169801F5D4A}"/>
          </ac:spMkLst>
        </pc:spChg>
        <pc:spChg chg="mod">
          <ac:chgData name="Mikael Svenson" userId="965d4e6a-fd22-4d0b-8bb9-2315d7bb356c" providerId="ADAL" clId="{B8FC8A89-AF90-4CFF-BAF0-57AAA3A6306F}" dt="2021-05-03T13:22:39.346" v="130" actId="790"/>
          <ac:spMkLst>
            <pc:docMk/>
            <pc:sldMk cId="832077017" sldId="2076137576"/>
            <ac:spMk id="11" creationId="{463E50D4-3798-4435-9259-B3FD089AF08B}"/>
          </ac:spMkLst>
        </pc:spChg>
      </pc:sldChg>
      <pc:sldChg chg="modSp mod modNotes">
        <pc:chgData name="Mikael Svenson" userId="965d4e6a-fd22-4d0b-8bb9-2315d7bb356c" providerId="ADAL" clId="{B8FC8A89-AF90-4CFF-BAF0-57AAA3A6306F}" dt="2021-05-03T13:22:39.427" v="158" actId="790"/>
        <pc:sldMkLst>
          <pc:docMk/>
          <pc:sldMk cId="724765918" sldId="2076137577"/>
        </pc:sldMkLst>
        <pc:spChg chg="mod">
          <ac:chgData name="Mikael Svenson" userId="965d4e6a-fd22-4d0b-8bb9-2315d7bb356c" providerId="ADAL" clId="{B8FC8A89-AF90-4CFF-BAF0-57AAA3A6306F}" dt="2021-05-03T13:22:39.421" v="154" actId="790"/>
          <ac:spMkLst>
            <pc:docMk/>
            <pc:sldMk cId="724765918" sldId="2076137577"/>
            <ac:spMk id="2" creationId="{00000000-0000-0000-0000-000000000000}"/>
          </ac:spMkLst>
        </pc:spChg>
        <pc:spChg chg="mod">
          <ac:chgData name="Mikael Svenson" userId="965d4e6a-fd22-4d0b-8bb9-2315d7bb356c" providerId="ADAL" clId="{B8FC8A89-AF90-4CFF-BAF0-57AAA3A6306F}" dt="2021-05-03T13:22:39.424" v="155" actId="790"/>
          <ac:spMkLst>
            <pc:docMk/>
            <pc:sldMk cId="724765918" sldId="2076137577"/>
            <ac:spMk id="3" creationId="{00000000-0000-0000-0000-000000000000}"/>
          </ac:spMkLst>
        </pc:spChg>
        <pc:spChg chg="mod">
          <ac:chgData name="Mikael Svenson" userId="965d4e6a-fd22-4d0b-8bb9-2315d7bb356c" providerId="ADAL" clId="{B8FC8A89-AF90-4CFF-BAF0-57AAA3A6306F}" dt="2021-05-03T13:22:39.425" v="156" actId="790"/>
          <ac:spMkLst>
            <pc:docMk/>
            <pc:sldMk cId="724765918" sldId="2076137577"/>
            <ac:spMk id="4" creationId="{C49FB30C-BFE7-4D69-9482-1CC0C5CFB8F1}"/>
          </ac:spMkLst>
        </pc:spChg>
        <pc:spChg chg="mod">
          <ac:chgData name="Mikael Svenson" userId="965d4e6a-fd22-4d0b-8bb9-2315d7bb356c" providerId="ADAL" clId="{B8FC8A89-AF90-4CFF-BAF0-57AAA3A6306F}" dt="2021-05-03T13:22:39.420" v="153" actId="790"/>
          <ac:spMkLst>
            <pc:docMk/>
            <pc:sldMk cId="724765918" sldId="2076137577"/>
            <ac:spMk id="23" creationId="{00000000-0000-0000-0000-000000000000}"/>
          </ac:spMkLst>
        </pc:spChg>
      </pc:sldChg>
      <pc:sldChg chg="modSp mod modNotes">
        <pc:chgData name="Mikael Svenson" userId="965d4e6a-fd22-4d0b-8bb9-2315d7bb356c" providerId="ADAL" clId="{B8FC8A89-AF90-4CFF-BAF0-57AAA3A6306F}" dt="2021-05-03T13:22:39.570" v="258" actId="790"/>
        <pc:sldMkLst>
          <pc:docMk/>
          <pc:sldMk cId="2636939237" sldId="2076137579"/>
        </pc:sldMkLst>
        <pc:spChg chg="mod">
          <ac:chgData name="Mikael Svenson" userId="965d4e6a-fd22-4d0b-8bb9-2315d7bb356c" providerId="ADAL" clId="{B8FC8A89-AF90-4CFF-BAF0-57AAA3A6306F}" dt="2021-05-03T13:22:39.548" v="254" actId="790"/>
          <ac:spMkLst>
            <pc:docMk/>
            <pc:sldMk cId="2636939237" sldId="2076137579"/>
            <ac:spMk id="2" creationId="{4EDF62F3-12E9-44F2-ADF4-F7AEA5750C8C}"/>
          </ac:spMkLst>
        </pc:spChg>
        <pc:spChg chg="mod">
          <ac:chgData name="Mikael Svenson" userId="965d4e6a-fd22-4d0b-8bb9-2315d7bb356c" providerId="ADAL" clId="{B8FC8A89-AF90-4CFF-BAF0-57AAA3A6306F}" dt="2021-05-03T13:22:39.548" v="253" actId="790"/>
          <ac:spMkLst>
            <pc:docMk/>
            <pc:sldMk cId="2636939237" sldId="2076137579"/>
            <ac:spMk id="3" creationId="{CBDC9C38-872E-4048-96FE-C321FEF21EC1}"/>
          </ac:spMkLst>
        </pc:spChg>
        <pc:spChg chg="mod">
          <ac:chgData name="Mikael Svenson" userId="965d4e6a-fd22-4d0b-8bb9-2315d7bb356c" providerId="ADAL" clId="{B8FC8A89-AF90-4CFF-BAF0-57AAA3A6306F}" dt="2021-05-03T13:22:39.549" v="256" actId="790"/>
          <ac:spMkLst>
            <pc:docMk/>
            <pc:sldMk cId="2636939237" sldId="2076137579"/>
            <ac:spMk id="4" creationId="{5F6886FC-B8B6-45C3-A047-37F9ADCF09A0}"/>
          </ac:spMkLst>
        </pc:spChg>
        <pc:spChg chg="mod">
          <ac:chgData name="Mikael Svenson" userId="965d4e6a-fd22-4d0b-8bb9-2315d7bb356c" providerId="ADAL" clId="{B8FC8A89-AF90-4CFF-BAF0-57AAA3A6306F}" dt="2021-05-03T13:22:39.541" v="252" actId="790"/>
          <ac:spMkLst>
            <pc:docMk/>
            <pc:sldMk cId="2636939237" sldId="2076137579"/>
            <ac:spMk id="5" creationId="{D99E2DB0-70F3-400F-878F-33AE8632B7BC}"/>
          </ac:spMkLst>
        </pc:spChg>
        <pc:spChg chg="mod">
          <ac:chgData name="Mikael Svenson" userId="965d4e6a-fd22-4d0b-8bb9-2315d7bb356c" providerId="ADAL" clId="{B8FC8A89-AF90-4CFF-BAF0-57AAA3A6306F}" dt="2021-05-03T13:22:39.549" v="255"/>
          <ac:spMkLst>
            <pc:docMk/>
            <pc:sldMk cId="2636939237" sldId="2076137579"/>
            <ac:spMk id="18" creationId="{EA52D9A0-A884-4AFB-AC0A-EE552CFDF50B}"/>
          </ac:spMkLst>
        </pc:spChg>
      </pc:sldChg>
      <pc:sldChg chg="modSp mod modNotes">
        <pc:chgData name="Mikael Svenson" userId="965d4e6a-fd22-4d0b-8bb9-2315d7bb356c" providerId="ADAL" clId="{B8FC8A89-AF90-4CFF-BAF0-57AAA3A6306F}" dt="2021-05-03T13:22:39.419" v="152" actId="790"/>
        <pc:sldMkLst>
          <pc:docMk/>
          <pc:sldMk cId="1761549774" sldId="2076137595"/>
        </pc:sldMkLst>
        <pc:spChg chg="mod">
          <ac:chgData name="Mikael Svenson" userId="965d4e6a-fd22-4d0b-8bb9-2315d7bb356c" providerId="ADAL" clId="{B8FC8A89-AF90-4CFF-BAF0-57AAA3A6306F}" dt="2021-05-03T13:22:39.413" v="150" actId="790"/>
          <ac:spMkLst>
            <pc:docMk/>
            <pc:sldMk cId="1761549774" sldId="2076137595"/>
            <ac:spMk id="3" creationId="{C27985E9-A5FB-4857-86D4-79F018A6B105}"/>
          </ac:spMkLst>
        </pc:spChg>
        <pc:spChg chg="mod">
          <ac:chgData name="Mikael Svenson" userId="965d4e6a-fd22-4d0b-8bb9-2315d7bb356c" providerId="ADAL" clId="{B8FC8A89-AF90-4CFF-BAF0-57AAA3A6306F}" dt="2021-05-03T13:22:39.412" v="149" actId="790"/>
          <ac:spMkLst>
            <pc:docMk/>
            <pc:sldMk cId="1761549774" sldId="2076137595"/>
            <ac:spMk id="11" creationId="{463E50D4-3798-4435-9259-B3FD089AF08B}"/>
          </ac:spMkLst>
        </pc:spChg>
        <pc:spChg chg="mod">
          <ac:chgData name="Mikael Svenson" userId="965d4e6a-fd22-4d0b-8bb9-2315d7bb356c" providerId="ADAL" clId="{B8FC8A89-AF90-4CFF-BAF0-57AAA3A6306F}" dt="2021-05-03T13:22:39.410" v="147" actId="790"/>
          <ac:spMkLst>
            <pc:docMk/>
            <pc:sldMk cId="1761549774" sldId="2076137595"/>
            <ac:spMk id="18" creationId="{E5183C7A-C387-45C5-B839-7BB228B4091B}"/>
          </ac:spMkLst>
        </pc:spChg>
        <pc:spChg chg="mod">
          <ac:chgData name="Mikael Svenson" userId="965d4e6a-fd22-4d0b-8bb9-2315d7bb356c" providerId="ADAL" clId="{B8FC8A89-AF90-4CFF-BAF0-57AAA3A6306F}" dt="2021-05-03T13:22:39.411" v="148" actId="790"/>
          <ac:spMkLst>
            <pc:docMk/>
            <pc:sldMk cId="1761549774" sldId="2076137595"/>
            <ac:spMk id="19" creationId="{B96EE522-6672-435D-A47F-0B904BCE8C3A}"/>
          </ac:spMkLst>
        </pc:spChg>
      </pc:sldChg>
      <pc:sldChg chg="modSp mod modNotes">
        <pc:chgData name="Mikael Svenson" userId="965d4e6a-fd22-4d0b-8bb9-2315d7bb356c" providerId="ADAL" clId="{B8FC8A89-AF90-4CFF-BAF0-57AAA3A6306F}" dt="2021-05-03T13:22:39.405" v="140" actId="790"/>
        <pc:sldMkLst>
          <pc:docMk/>
          <pc:sldMk cId="2040908422" sldId="2076137596"/>
        </pc:sldMkLst>
        <pc:spChg chg="mod">
          <ac:chgData name="Mikael Svenson" userId="965d4e6a-fd22-4d0b-8bb9-2315d7bb356c" providerId="ADAL" clId="{B8FC8A89-AF90-4CFF-BAF0-57AAA3A6306F}" dt="2021-05-03T13:22:39.397" v="138" actId="790"/>
          <ac:spMkLst>
            <pc:docMk/>
            <pc:sldMk cId="2040908422" sldId="2076137596"/>
            <ac:spMk id="2" creationId="{503EB9B8-FB05-4603-A110-BFDA60ED6BAF}"/>
          </ac:spMkLst>
        </pc:spChg>
        <pc:spChg chg="mod">
          <ac:chgData name="Mikael Svenson" userId="965d4e6a-fd22-4d0b-8bb9-2315d7bb356c" providerId="ADAL" clId="{B8FC8A89-AF90-4CFF-BAF0-57AAA3A6306F}" dt="2021-05-03T13:22:39.393" v="136" actId="790"/>
          <ac:spMkLst>
            <pc:docMk/>
            <pc:sldMk cId="2040908422" sldId="2076137596"/>
            <ac:spMk id="3" creationId="{0A5159A6-97DD-4B54-96ED-4154691B295F}"/>
          </ac:spMkLst>
        </pc:spChg>
        <pc:spChg chg="mod">
          <ac:chgData name="Mikael Svenson" userId="965d4e6a-fd22-4d0b-8bb9-2315d7bb356c" providerId="ADAL" clId="{B8FC8A89-AF90-4CFF-BAF0-57AAA3A6306F}" dt="2021-05-03T13:22:39.396" v="137" actId="790"/>
          <ac:spMkLst>
            <pc:docMk/>
            <pc:sldMk cId="2040908422" sldId="2076137596"/>
            <ac:spMk id="4" creationId="{3043A0E7-A181-4A01-8662-9169801F5D4A}"/>
          </ac:spMkLst>
        </pc:spChg>
        <pc:spChg chg="mod">
          <ac:chgData name="Mikael Svenson" userId="965d4e6a-fd22-4d0b-8bb9-2315d7bb356c" providerId="ADAL" clId="{B8FC8A89-AF90-4CFF-BAF0-57AAA3A6306F}" dt="2021-05-03T13:22:39.392" v="135" actId="790"/>
          <ac:spMkLst>
            <pc:docMk/>
            <pc:sldMk cId="2040908422" sldId="2076137596"/>
            <ac:spMk id="11" creationId="{463E50D4-3798-4435-9259-B3FD089AF08B}"/>
          </ac:spMkLst>
        </pc:spChg>
      </pc:sldChg>
      <pc:sldChg chg="modSp mod modNotes">
        <pc:chgData name="Mikael Svenson" userId="965d4e6a-fd22-4d0b-8bb9-2315d7bb356c" providerId="ADAL" clId="{B8FC8A89-AF90-4CFF-BAF0-57AAA3A6306F}" dt="2021-05-03T13:22:39.333" v="121" actId="790"/>
        <pc:sldMkLst>
          <pc:docMk/>
          <pc:sldMk cId="3554970203" sldId="2076137597"/>
        </pc:sldMkLst>
        <pc:spChg chg="mod">
          <ac:chgData name="Mikael Svenson" userId="965d4e6a-fd22-4d0b-8bb9-2315d7bb356c" providerId="ADAL" clId="{B8FC8A89-AF90-4CFF-BAF0-57AAA3A6306F}" dt="2021-05-03T13:22:39.329" v="116" actId="790"/>
          <ac:spMkLst>
            <pc:docMk/>
            <pc:sldMk cId="3554970203" sldId="2076137597"/>
            <ac:spMk id="40" creationId="{3EFE0F7F-9687-4B36-84EE-B637D8DBCC12}"/>
          </ac:spMkLst>
        </pc:spChg>
      </pc:sldChg>
      <pc:sldChg chg="modSp mod modNotes">
        <pc:chgData name="Mikael Svenson" userId="965d4e6a-fd22-4d0b-8bb9-2315d7bb356c" providerId="ADAL" clId="{B8FC8A89-AF90-4CFF-BAF0-57AAA3A6306F}" dt="2021-05-03T13:22:39.479" v="207" actId="790"/>
        <pc:sldMkLst>
          <pc:docMk/>
          <pc:sldMk cId="3343504082" sldId="2076137599"/>
        </pc:sldMkLst>
        <pc:spChg chg="mod">
          <ac:chgData name="Mikael Svenson" userId="965d4e6a-fd22-4d0b-8bb9-2315d7bb356c" providerId="ADAL" clId="{B8FC8A89-AF90-4CFF-BAF0-57AAA3A6306F}" dt="2021-05-03T13:22:39.470" v="200" actId="790"/>
          <ac:spMkLst>
            <pc:docMk/>
            <pc:sldMk cId="3343504082" sldId="2076137599"/>
            <ac:spMk id="2" creationId="{4EDF62F3-12E9-44F2-ADF4-F7AEA5750C8C}"/>
          </ac:spMkLst>
        </pc:spChg>
        <pc:spChg chg="mod">
          <ac:chgData name="Mikael Svenson" userId="965d4e6a-fd22-4d0b-8bb9-2315d7bb356c" providerId="ADAL" clId="{B8FC8A89-AF90-4CFF-BAF0-57AAA3A6306F}" dt="2021-05-03T13:22:39.474" v="201" actId="790"/>
          <ac:spMkLst>
            <pc:docMk/>
            <pc:sldMk cId="3343504082" sldId="2076137599"/>
            <ac:spMk id="3" creationId="{CBDC9C38-872E-4048-96FE-C321FEF21EC1}"/>
          </ac:spMkLst>
        </pc:spChg>
        <pc:spChg chg="mod">
          <ac:chgData name="Mikael Svenson" userId="965d4e6a-fd22-4d0b-8bb9-2315d7bb356c" providerId="ADAL" clId="{B8FC8A89-AF90-4CFF-BAF0-57AAA3A6306F}" dt="2021-05-03T13:22:39.476" v="203" actId="790"/>
          <ac:spMkLst>
            <pc:docMk/>
            <pc:sldMk cId="3343504082" sldId="2076137599"/>
            <ac:spMk id="5" creationId="{98AF26E8-439E-4D4F-8627-D1FED55921CF}"/>
          </ac:spMkLst>
        </pc:spChg>
        <pc:spChg chg="mod">
          <ac:chgData name="Mikael Svenson" userId="965d4e6a-fd22-4d0b-8bb9-2315d7bb356c" providerId="ADAL" clId="{B8FC8A89-AF90-4CFF-BAF0-57AAA3A6306F}" dt="2021-05-03T13:22:39.469" v="199" actId="790"/>
          <ac:spMkLst>
            <pc:docMk/>
            <pc:sldMk cId="3343504082" sldId="2076137599"/>
            <ac:spMk id="18" creationId="{208A9E92-9D85-4055-8803-5F202D4A3C5B}"/>
          </ac:spMkLst>
        </pc:spChg>
        <pc:spChg chg="mod">
          <ac:chgData name="Mikael Svenson" userId="965d4e6a-fd22-4d0b-8bb9-2315d7bb356c" providerId="ADAL" clId="{B8FC8A89-AF90-4CFF-BAF0-57AAA3A6306F}" dt="2021-05-03T13:22:39.475" v="202" actId="790"/>
          <ac:spMkLst>
            <pc:docMk/>
            <pc:sldMk cId="3343504082" sldId="2076137599"/>
            <ac:spMk id="19" creationId="{A26A6D90-BEDB-407F-B2B7-FED8A28B2E7E}"/>
          </ac:spMkLst>
        </pc:spChg>
        <pc:spChg chg="mod">
          <ac:chgData name="Mikael Svenson" userId="965d4e6a-fd22-4d0b-8bb9-2315d7bb356c" providerId="ADAL" clId="{B8FC8A89-AF90-4CFF-BAF0-57AAA3A6306F}" dt="2021-05-03T13:22:39.477" v="205" actId="790"/>
          <ac:spMkLst>
            <pc:docMk/>
            <pc:sldMk cId="3343504082" sldId="2076137599"/>
            <ac:spMk id="20" creationId="{950905F9-4AFD-46BD-A089-E8891391F556}"/>
          </ac:spMkLst>
        </pc:spChg>
        <pc:spChg chg="mod">
          <ac:chgData name="Mikael Svenson" userId="965d4e6a-fd22-4d0b-8bb9-2315d7bb356c" providerId="ADAL" clId="{B8FC8A89-AF90-4CFF-BAF0-57AAA3A6306F}" dt="2021-05-03T13:22:39.477" v="204" actId="790"/>
          <ac:spMkLst>
            <pc:docMk/>
            <pc:sldMk cId="3343504082" sldId="2076137599"/>
            <ac:spMk id="24" creationId="{13E9541E-47BA-4BF5-9CB3-613F4D4ECA55}"/>
          </ac:spMkLst>
        </pc:spChg>
      </pc:sldChg>
    </pc:docChg>
  </pc:docChgLst>
  <pc:docChgLst>
    <pc:chgData name="Vesa Juvonen" userId="c7243be1-99a3-4752-ab2a-0cf698cf8236" providerId="ADAL" clId="{EC46D90A-AB7D-46B3-8F9E-73C1F9F059F5}"/>
    <pc:docChg chg="undo custSel addSld delSld modSld modSection">
      <pc:chgData name="Vesa Juvonen" userId="c7243be1-99a3-4752-ab2a-0cf698cf8236" providerId="ADAL" clId="{EC46D90A-AB7D-46B3-8F9E-73C1F9F059F5}" dt="2021-12-07T18:32:53.189" v="246" actId="1076"/>
      <pc:docMkLst>
        <pc:docMk/>
      </pc:docMkLst>
      <pc:sldChg chg="modSp mod">
        <pc:chgData name="Vesa Juvonen" userId="c7243be1-99a3-4752-ab2a-0cf698cf8236" providerId="ADAL" clId="{EC46D90A-AB7D-46B3-8F9E-73C1F9F059F5}" dt="2021-12-03T15:26:15.474" v="67" actId="6549"/>
        <pc:sldMkLst>
          <pc:docMk/>
          <pc:sldMk cId="2967945684" sldId="277"/>
        </pc:sldMkLst>
        <pc:spChg chg="mod">
          <ac:chgData name="Vesa Juvonen" userId="c7243be1-99a3-4752-ab2a-0cf698cf8236" providerId="ADAL" clId="{EC46D90A-AB7D-46B3-8F9E-73C1F9F059F5}" dt="2021-12-03T15:26:15.474" v="67" actId="6549"/>
          <ac:spMkLst>
            <pc:docMk/>
            <pc:sldMk cId="2967945684" sldId="277"/>
            <ac:spMk id="4" creationId="{A04E16D6-6682-4068-BF11-BA8E4E8E1BBC}"/>
          </ac:spMkLst>
        </pc:spChg>
      </pc:sldChg>
      <pc:sldChg chg="modSp mod">
        <pc:chgData name="Vesa Juvonen" userId="c7243be1-99a3-4752-ab2a-0cf698cf8236" providerId="ADAL" clId="{EC46D90A-AB7D-46B3-8F9E-73C1F9F059F5}" dt="2021-12-03T15:31:16.554" v="155" actId="20577"/>
        <pc:sldMkLst>
          <pc:docMk/>
          <pc:sldMk cId="287163252" sldId="1567"/>
        </pc:sldMkLst>
        <pc:spChg chg="mod">
          <ac:chgData name="Vesa Juvonen" userId="c7243be1-99a3-4752-ab2a-0cf698cf8236" providerId="ADAL" clId="{EC46D90A-AB7D-46B3-8F9E-73C1F9F059F5}" dt="2021-12-03T15:31:16.554" v="155" actId="20577"/>
          <ac:spMkLst>
            <pc:docMk/>
            <pc:sldMk cId="287163252" sldId="1567"/>
            <ac:spMk id="5" creationId="{9B6ECC88-D921-48D6-BA85-F52F354F9C35}"/>
          </ac:spMkLst>
        </pc:spChg>
        <pc:spChg chg="mod">
          <ac:chgData name="Vesa Juvonen" userId="c7243be1-99a3-4752-ab2a-0cf698cf8236" providerId="ADAL" clId="{EC46D90A-AB7D-46B3-8F9E-73C1F9F059F5}" dt="2021-12-03T15:22:20.656" v="8" actId="20577"/>
          <ac:spMkLst>
            <pc:docMk/>
            <pc:sldMk cId="287163252" sldId="1567"/>
            <ac:spMk id="8" creationId="{00000000-0000-0000-0000-000000000000}"/>
          </ac:spMkLst>
        </pc:spChg>
      </pc:sldChg>
      <pc:sldChg chg="modSp mod">
        <pc:chgData name="Vesa Juvonen" userId="c7243be1-99a3-4752-ab2a-0cf698cf8236" providerId="ADAL" clId="{EC46D90A-AB7D-46B3-8F9E-73C1F9F059F5}" dt="2021-12-03T15:26:32.367" v="101" actId="20577"/>
        <pc:sldMkLst>
          <pc:docMk/>
          <pc:sldMk cId="2773584698" sldId="1621"/>
        </pc:sldMkLst>
        <pc:spChg chg="mod">
          <ac:chgData name="Vesa Juvonen" userId="c7243be1-99a3-4752-ab2a-0cf698cf8236" providerId="ADAL" clId="{EC46D90A-AB7D-46B3-8F9E-73C1F9F059F5}" dt="2021-12-03T15:26:32.367" v="101" actId="20577"/>
          <ac:spMkLst>
            <pc:docMk/>
            <pc:sldMk cId="2773584698" sldId="1621"/>
            <ac:spMk id="7" creationId="{6F939F32-4E37-4CA3-B710-00610E5E59D3}"/>
          </ac:spMkLst>
        </pc:spChg>
      </pc:sldChg>
      <pc:sldChg chg="addSp delSp modSp mod">
        <pc:chgData name="Vesa Juvonen" userId="c7243be1-99a3-4752-ab2a-0cf698cf8236" providerId="ADAL" clId="{EC46D90A-AB7D-46B3-8F9E-73C1F9F059F5}" dt="2021-12-07T18:32:16.369" v="231" actId="1076"/>
        <pc:sldMkLst>
          <pc:docMk/>
          <pc:sldMk cId="10702720" sldId="2079"/>
        </pc:sldMkLst>
        <pc:spChg chg="mod">
          <ac:chgData name="Vesa Juvonen" userId="c7243be1-99a3-4752-ab2a-0cf698cf8236" providerId="ADAL" clId="{EC46D90A-AB7D-46B3-8F9E-73C1F9F059F5}" dt="2021-12-03T15:23:05.188" v="34" actId="1076"/>
          <ac:spMkLst>
            <pc:docMk/>
            <pc:sldMk cId="10702720" sldId="2079"/>
            <ac:spMk id="5" creationId="{00000000-0000-0000-0000-000000000000}"/>
          </ac:spMkLst>
        </pc:spChg>
        <pc:spChg chg="mod">
          <ac:chgData name="Vesa Juvonen" userId="c7243be1-99a3-4752-ab2a-0cf698cf8236" providerId="ADAL" clId="{EC46D90A-AB7D-46B3-8F9E-73C1F9F059F5}" dt="2021-12-07T18:31:37.332" v="223" actId="6549"/>
          <ac:spMkLst>
            <pc:docMk/>
            <pc:sldMk cId="10702720" sldId="2079"/>
            <ac:spMk id="8" creationId="{00000000-0000-0000-0000-000000000000}"/>
          </ac:spMkLst>
        </pc:spChg>
        <pc:picChg chg="del">
          <ac:chgData name="Vesa Juvonen" userId="c7243be1-99a3-4752-ab2a-0cf698cf8236" providerId="ADAL" clId="{EC46D90A-AB7D-46B3-8F9E-73C1F9F059F5}" dt="2021-12-03T15:27:56.480" v="118" actId="478"/>
          <ac:picMkLst>
            <pc:docMk/>
            <pc:sldMk cId="10702720" sldId="2079"/>
            <ac:picMk id="4" creationId="{7DB0AB20-393E-43FC-A4C1-47BB79E58899}"/>
          </ac:picMkLst>
        </pc:picChg>
        <pc:picChg chg="add del mod">
          <ac:chgData name="Vesa Juvonen" userId="c7243be1-99a3-4752-ab2a-0cf698cf8236" providerId="ADAL" clId="{EC46D90A-AB7D-46B3-8F9E-73C1F9F059F5}" dt="2021-12-07T18:31:41.395" v="224" actId="478"/>
          <ac:picMkLst>
            <pc:docMk/>
            <pc:sldMk cId="10702720" sldId="2079"/>
            <ac:picMk id="6" creationId="{7EC86178-2EA2-4890-9519-9CF15475DCEE}"/>
          </ac:picMkLst>
        </pc:picChg>
        <pc:picChg chg="add del mod">
          <ac:chgData name="Vesa Juvonen" userId="c7243be1-99a3-4752-ab2a-0cf698cf8236" providerId="ADAL" clId="{EC46D90A-AB7D-46B3-8F9E-73C1F9F059F5}" dt="2021-12-07T18:31:41.395" v="224" actId="478"/>
          <ac:picMkLst>
            <pc:docMk/>
            <pc:sldMk cId="10702720" sldId="2079"/>
            <ac:picMk id="10" creationId="{27558C67-F9C9-4111-AE78-AEF975C45A10}"/>
          </ac:picMkLst>
        </pc:picChg>
        <pc:picChg chg="del">
          <ac:chgData name="Vesa Juvonen" userId="c7243be1-99a3-4752-ab2a-0cf698cf8236" providerId="ADAL" clId="{EC46D90A-AB7D-46B3-8F9E-73C1F9F059F5}" dt="2021-12-03T15:22:43.903" v="23" actId="478"/>
          <ac:picMkLst>
            <pc:docMk/>
            <pc:sldMk cId="10702720" sldId="2079"/>
            <ac:picMk id="12" creationId="{969948FD-D1E4-4840-BA51-8C4606E0679D}"/>
          </ac:picMkLst>
        </pc:picChg>
        <pc:picChg chg="add mod">
          <ac:chgData name="Vesa Juvonen" userId="c7243be1-99a3-4752-ab2a-0cf698cf8236" providerId="ADAL" clId="{EC46D90A-AB7D-46B3-8F9E-73C1F9F059F5}" dt="2021-12-07T18:32:16.369" v="231" actId="1076"/>
          <ac:picMkLst>
            <pc:docMk/>
            <pc:sldMk cId="10702720" sldId="2079"/>
            <ac:picMk id="13" creationId="{D3360760-1B82-4885-95DC-834370A8B988}"/>
          </ac:picMkLst>
        </pc:picChg>
        <pc:picChg chg="add mod">
          <ac:chgData name="Vesa Juvonen" userId="c7243be1-99a3-4752-ab2a-0cf698cf8236" providerId="ADAL" clId="{EC46D90A-AB7D-46B3-8F9E-73C1F9F059F5}" dt="2021-12-07T18:32:16.369" v="231" actId="1076"/>
          <ac:picMkLst>
            <pc:docMk/>
            <pc:sldMk cId="10702720" sldId="2079"/>
            <ac:picMk id="1026" creationId="{3B76FEF5-96C1-4EA5-B5DF-6900C3AA8563}"/>
          </ac:picMkLst>
        </pc:picChg>
        <pc:picChg chg="del">
          <ac:chgData name="Vesa Juvonen" userId="c7243be1-99a3-4752-ab2a-0cf698cf8236" providerId="ADAL" clId="{EC46D90A-AB7D-46B3-8F9E-73C1F9F059F5}" dt="2021-12-03T15:22:43.903" v="23" actId="478"/>
          <ac:picMkLst>
            <pc:docMk/>
            <pc:sldMk cId="10702720" sldId="2079"/>
            <ac:picMk id="1026" creationId="{9B8ACE45-C429-4565-A740-CEF63E9734EE}"/>
          </ac:picMkLst>
        </pc:picChg>
        <pc:picChg chg="del">
          <ac:chgData name="Vesa Juvonen" userId="c7243be1-99a3-4752-ab2a-0cf698cf8236" providerId="ADAL" clId="{EC46D90A-AB7D-46B3-8F9E-73C1F9F059F5}" dt="2021-12-03T15:22:43.903" v="23" actId="478"/>
          <ac:picMkLst>
            <pc:docMk/>
            <pc:sldMk cId="10702720" sldId="2079"/>
            <ac:picMk id="1028" creationId="{D399F0B7-623C-4637-BA59-DEB1F55A6650}"/>
          </ac:picMkLst>
        </pc:picChg>
        <pc:picChg chg="del">
          <ac:chgData name="Vesa Juvonen" userId="c7243be1-99a3-4752-ab2a-0cf698cf8236" providerId="ADAL" clId="{EC46D90A-AB7D-46B3-8F9E-73C1F9F059F5}" dt="2021-12-03T15:22:43.903" v="23" actId="478"/>
          <ac:picMkLst>
            <pc:docMk/>
            <pc:sldMk cId="10702720" sldId="2079"/>
            <ac:picMk id="1030" creationId="{A1DD3521-22D7-49BE-866C-2E34A9AAC665}"/>
          </ac:picMkLst>
        </pc:picChg>
      </pc:sldChg>
      <pc:sldChg chg="addSp delSp modSp mod">
        <pc:chgData name="Vesa Juvonen" userId="c7243be1-99a3-4752-ab2a-0cf698cf8236" providerId="ADAL" clId="{EC46D90A-AB7D-46B3-8F9E-73C1F9F059F5}" dt="2021-12-07T18:32:53.189" v="246" actId="1076"/>
        <pc:sldMkLst>
          <pc:docMk/>
          <pc:sldMk cId="778883926" sldId="2076136264"/>
        </pc:sldMkLst>
        <pc:spChg chg="mod">
          <ac:chgData name="Vesa Juvonen" userId="c7243be1-99a3-4752-ab2a-0cf698cf8236" providerId="ADAL" clId="{EC46D90A-AB7D-46B3-8F9E-73C1F9F059F5}" dt="2021-12-07T18:32:38.257" v="241" actId="14100"/>
          <ac:spMkLst>
            <pc:docMk/>
            <pc:sldMk cId="778883926" sldId="2076136264"/>
            <ac:spMk id="14" creationId="{953584C8-8734-42EA-AD16-6AA2B405D249}"/>
          </ac:spMkLst>
        </pc:spChg>
        <pc:picChg chg="add del mod">
          <ac:chgData name="Vesa Juvonen" userId="c7243be1-99a3-4752-ab2a-0cf698cf8236" providerId="ADAL" clId="{EC46D90A-AB7D-46B3-8F9E-73C1F9F059F5}" dt="2021-12-07T18:32:35.564" v="240" actId="478"/>
          <ac:picMkLst>
            <pc:docMk/>
            <pc:sldMk cId="778883926" sldId="2076136264"/>
            <ac:picMk id="3" creationId="{A375FB7B-4AF8-4684-982D-251716D43A35}"/>
          </ac:picMkLst>
        </pc:picChg>
        <pc:picChg chg="add del mod">
          <ac:chgData name="Vesa Juvonen" userId="c7243be1-99a3-4752-ab2a-0cf698cf8236" providerId="ADAL" clId="{EC46D90A-AB7D-46B3-8F9E-73C1F9F059F5}" dt="2021-12-07T18:32:35.564" v="240" actId="478"/>
          <ac:picMkLst>
            <pc:docMk/>
            <pc:sldMk cId="778883926" sldId="2076136264"/>
            <ac:picMk id="5" creationId="{A89311C7-CD24-45F9-A995-CD2A6D82BDFB}"/>
          </ac:picMkLst>
        </pc:picChg>
        <pc:picChg chg="add mod">
          <ac:chgData name="Vesa Juvonen" userId="c7243be1-99a3-4752-ab2a-0cf698cf8236" providerId="ADAL" clId="{EC46D90A-AB7D-46B3-8F9E-73C1F9F059F5}" dt="2021-12-07T18:32:40.577" v="242" actId="1076"/>
          <ac:picMkLst>
            <pc:docMk/>
            <pc:sldMk cId="778883926" sldId="2076136264"/>
            <ac:picMk id="6" creationId="{CCDFF7DE-D097-4496-985C-DAC907E6026A}"/>
          </ac:picMkLst>
        </pc:picChg>
        <pc:picChg chg="add mod">
          <ac:chgData name="Vesa Juvonen" userId="c7243be1-99a3-4752-ab2a-0cf698cf8236" providerId="ADAL" clId="{EC46D90A-AB7D-46B3-8F9E-73C1F9F059F5}" dt="2021-12-07T18:32:53.189" v="246" actId="1076"/>
          <ac:picMkLst>
            <pc:docMk/>
            <pc:sldMk cId="778883926" sldId="2076136264"/>
            <ac:picMk id="7" creationId="{97EA162A-40D4-4FC5-A534-5998E851231A}"/>
          </ac:picMkLst>
        </pc:picChg>
        <pc:picChg chg="del">
          <ac:chgData name="Vesa Juvonen" userId="c7243be1-99a3-4752-ab2a-0cf698cf8236" providerId="ADAL" clId="{EC46D90A-AB7D-46B3-8F9E-73C1F9F059F5}" dt="2021-12-03T15:27:08.119" v="110" actId="478"/>
          <ac:picMkLst>
            <pc:docMk/>
            <pc:sldMk cId="778883926" sldId="2076136264"/>
            <ac:picMk id="9" creationId="{AD852385-F6AC-421A-8BBA-C0D735C0948C}"/>
          </ac:picMkLst>
        </pc:picChg>
        <pc:picChg chg="del">
          <ac:chgData name="Vesa Juvonen" userId="c7243be1-99a3-4752-ab2a-0cf698cf8236" providerId="ADAL" clId="{EC46D90A-AB7D-46B3-8F9E-73C1F9F059F5}" dt="2021-12-03T15:27:08.119" v="110" actId="478"/>
          <ac:picMkLst>
            <pc:docMk/>
            <pc:sldMk cId="778883926" sldId="2076136264"/>
            <ac:picMk id="12" creationId="{581A3713-09F9-4973-8D79-3A81326500F3}"/>
          </ac:picMkLst>
        </pc:picChg>
        <pc:picChg chg="del">
          <ac:chgData name="Vesa Juvonen" userId="c7243be1-99a3-4752-ab2a-0cf698cf8236" providerId="ADAL" clId="{EC46D90A-AB7D-46B3-8F9E-73C1F9F059F5}" dt="2021-12-03T15:27:08.119" v="110" actId="478"/>
          <ac:picMkLst>
            <pc:docMk/>
            <pc:sldMk cId="778883926" sldId="2076136264"/>
            <ac:picMk id="16" creationId="{6B96FFEA-7E0C-4DDE-A86F-9EACCBB31266}"/>
          </ac:picMkLst>
        </pc:picChg>
        <pc:picChg chg="del">
          <ac:chgData name="Vesa Juvonen" userId="c7243be1-99a3-4752-ab2a-0cf698cf8236" providerId="ADAL" clId="{EC46D90A-AB7D-46B3-8F9E-73C1F9F059F5}" dt="2021-12-03T15:27:08.119" v="110" actId="478"/>
          <ac:picMkLst>
            <pc:docMk/>
            <pc:sldMk cId="778883926" sldId="2076136264"/>
            <ac:picMk id="18" creationId="{AAD82286-A105-4A65-B082-F27F362B8937}"/>
          </ac:picMkLst>
        </pc:picChg>
        <pc:picChg chg="del">
          <ac:chgData name="Vesa Juvonen" userId="c7243be1-99a3-4752-ab2a-0cf698cf8236" providerId="ADAL" clId="{EC46D90A-AB7D-46B3-8F9E-73C1F9F059F5}" dt="2021-12-03T15:27:08.119" v="110" actId="478"/>
          <ac:picMkLst>
            <pc:docMk/>
            <pc:sldMk cId="778883926" sldId="2076136264"/>
            <ac:picMk id="20" creationId="{A612C071-2962-4F2F-9ECE-7553DB9D912C}"/>
          </ac:picMkLst>
        </pc:picChg>
      </pc:sldChg>
      <pc:sldChg chg="addSp delSp modSp mod addAnim delAnim">
        <pc:chgData name="Vesa Juvonen" userId="c7243be1-99a3-4752-ab2a-0cf698cf8236" providerId="ADAL" clId="{EC46D90A-AB7D-46B3-8F9E-73C1F9F059F5}" dt="2021-12-07T13:30:05.058" v="181" actId="1036"/>
        <pc:sldMkLst>
          <pc:docMk/>
          <pc:sldMk cId="2357998636" sldId="2076137670"/>
        </pc:sldMkLst>
        <pc:spChg chg="add del mod">
          <ac:chgData name="Vesa Juvonen" userId="c7243be1-99a3-4752-ab2a-0cf698cf8236" providerId="ADAL" clId="{EC46D90A-AB7D-46B3-8F9E-73C1F9F059F5}" dt="2021-12-07T13:28:40.730" v="169" actId="478"/>
          <ac:spMkLst>
            <pc:docMk/>
            <pc:sldMk cId="2357998636" sldId="2076137670"/>
            <ac:spMk id="2" creationId="{20D05FC5-1AEB-4D23-91CC-7B675679124F}"/>
          </ac:spMkLst>
        </pc:spChg>
        <pc:spChg chg="mod ord">
          <ac:chgData name="Vesa Juvonen" userId="c7243be1-99a3-4752-ab2a-0cf698cf8236" providerId="ADAL" clId="{EC46D90A-AB7D-46B3-8F9E-73C1F9F059F5}" dt="2021-12-07T13:29:58.440" v="178" actId="167"/>
          <ac:spMkLst>
            <pc:docMk/>
            <pc:sldMk cId="2357998636" sldId="2076137670"/>
            <ac:spMk id="7" creationId="{663155F4-022A-4445-BA2E-D9596A76C96E}"/>
          </ac:spMkLst>
        </pc:spChg>
        <pc:spChg chg="add del">
          <ac:chgData name="Vesa Juvonen" userId="c7243be1-99a3-4752-ab2a-0cf698cf8236" providerId="ADAL" clId="{EC46D90A-AB7D-46B3-8F9E-73C1F9F059F5}" dt="2021-12-07T13:28:42.891" v="170" actId="478"/>
          <ac:spMkLst>
            <pc:docMk/>
            <pc:sldMk cId="2357998636" sldId="2076137670"/>
            <ac:spMk id="13" creationId="{4AA2CB11-13E5-4FA3-89D2-1BAD9F7802C7}"/>
          </ac:spMkLst>
        </pc:spChg>
        <pc:picChg chg="add mod ord">
          <ac:chgData name="Vesa Juvonen" userId="c7243be1-99a3-4752-ab2a-0cf698cf8236" providerId="ADAL" clId="{EC46D90A-AB7D-46B3-8F9E-73C1F9F059F5}" dt="2021-12-07T13:30:05.058" v="181" actId="1036"/>
          <ac:picMkLst>
            <pc:docMk/>
            <pc:sldMk cId="2357998636" sldId="2076137670"/>
            <ac:picMk id="8" creationId="{028ED315-FD04-49DD-8200-3432965EB5F1}"/>
          </ac:picMkLst>
        </pc:picChg>
        <pc:picChg chg="del">
          <ac:chgData name="Vesa Juvonen" userId="c7243be1-99a3-4752-ab2a-0cf698cf8236" providerId="ADAL" clId="{EC46D90A-AB7D-46B3-8F9E-73C1F9F059F5}" dt="2021-12-07T13:29:49.528" v="172" actId="478"/>
          <ac:picMkLst>
            <pc:docMk/>
            <pc:sldMk cId="2357998636" sldId="2076137670"/>
            <ac:picMk id="9" creationId="{2E018907-B7C6-40BE-B283-99B9D2040B1A}"/>
          </ac:picMkLst>
        </pc:picChg>
        <pc:picChg chg="del">
          <ac:chgData name="Vesa Juvonen" userId="c7243be1-99a3-4752-ab2a-0cf698cf8236" providerId="ADAL" clId="{EC46D90A-AB7D-46B3-8F9E-73C1F9F059F5}" dt="2021-12-07T13:29:48.092" v="171" actId="478"/>
          <ac:picMkLst>
            <pc:docMk/>
            <pc:sldMk cId="2357998636" sldId="2076137670"/>
            <ac:picMk id="12" creationId="{7175D513-F02E-457D-81AD-9160577E6407}"/>
          </ac:picMkLst>
        </pc:picChg>
      </pc:sldChg>
      <pc:sldChg chg="del">
        <pc:chgData name="Vesa Juvonen" userId="c7243be1-99a3-4752-ab2a-0cf698cf8236" providerId="ADAL" clId="{EC46D90A-AB7D-46B3-8F9E-73C1F9F059F5}" dt="2021-12-03T15:26:08.306" v="64" actId="47"/>
        <pc:sldMkLst>
          <pc:docMk/>
          <pc:sldMk cId="2054408962" sldId="2076137752"/>
        </pc:sldMkLst>
      </pc:sldChg>
      <pc:sldChg chg="del">
        <pc:chgData name="Vesa Juvonen" userId="c7243be1-99a3-4752-ab2a-0cf698cf8236" providerId="ADAL" clId="{EC46D90A-AB7D-46B3-8F9E-73C1F9F059F5}" dt="2021-12-03T15:25:57.592" v="63" actId="47"/>
        <pc:sldMkLst>
          <pc:docMk/>
          <pc:sldMk cId="3772429531" sldId="2076137762"/>
        </pc:sldMkLst>
      </pc:sldChg>
      <pc:sldChg chg="addSp mod">
        <pc:chgData name="Vesa Juvonen" userId="c7243be1-99a3-4752-ab2a-0cf698cf8236" providerId="ADAL" clId="{EC46D90A-AB7D-46B3-8F9E-73C1F9F059F5}" dt="2021-12-03T15:25:51.398" v="61" actId="22"/>
        <pc:sldMkLst>
          <pc:docMk/>
          <pc:sldMk cId="1812315545" sldId="2134805597"/>
        </pc:sldMkLst>
        <pc:spChg chg="add">
          <ac:chgData name="Vesa Juvonen" userId="c7243be1-99a3-4752-ab2a-0cf698cf8236" providerId="ADAL" clId="{EC46D90A-AB7D-46B3-8F9E-73C1F9F059F5}" dt="2021-12-03T15:25:51.398" v="61" actId="22"/>
          <ac:spMkLst>
            <pc:docMk/>
            <pc:sldMk cId="1812315545" sldId="2134805597"/>
            <ac:spMk id="4" creationId="{FC8CF73D-B61B-455C-B3A1-B781B8FAE22B}"/>
          </ac:spMkLst>
        </pc:spChg>
      </pc:sldChg>
      <pc:sldChg chg="addSp delSp mod">
        <pc:chgData name="Vesa Juvonen" userId="c7243be1-99a3-4752-ab2a-0cf698cf8236" providerId="ADAL" clId="{EC46D90A-AB7D-46B3-8F9E-73C1F9F059F5}" dt="2021-12-07T13:30:11.817" v="182" actId="478"/>
        <pc:sldMkLst>
          <pc:docMk/>
          <pc:sldMk cId="460153747" sldId="2134805598"/>
        </pc:sldMkLst>
        <pc:spChg chg="add del">
          <ac:chgData name="Vesa Juvonen" userId="c7243be1-99a3-4752-ab2a-0cf698cf8236" providerId="ADAL" clId="{EC46D90A-AB7D-46B3-8F9E-73C1F9F059F5}" dt="2021-12-07T13:30:11.817" v="182" actId="478"/>
          <ac:spMkLst>
            <pc:docMk/>
            <pc:sldMk cId="460153747" sldId="2134805598"/>
            <ac:spMk id="5" creationId="{B7D97D1A-52B6-4B52-8C8E-76F8FF19C156}"/>
          </ac:spMkLst>
        </pc:spChg>
      </pc:sldChg>
      <pc:sldChg chg="addSp delSp modSp mod modAnim">
        <pc:chgData name="Vesa Juvonen" userId="c7243be1-99a3-4752-ab2a-0cf698cf8236" providerId="ADAL" clId="{EC46D90A-AB7D-46B3-8F9E-73C1F9F059F5}" dt="2021-12-07T13:35:23.019" v="213"/>
        <pc:sldMkLst>
          <pc:docMk/>
          <pc:sldMk cId="4046856784" sldId="2134805599"/>
        </pc:sldMkLst>
        <pc:spChg chg="add del">
          <ac:chgData name="Vesa Juvonen" userId="c7243be1-99a3-4752-ab2a-0cf698cf8236" providerId="ADAL" clId="{EC46D90A-AB7D-46B3-8F9E-73C1F9F059F5}" dt="2021-12-07T13:32:27.146" v="183" actId="478"/>
          <ac:spMkLst>
            <pc:docMk/>
            <pc:sldMk cId="4046856784" sldId="2134805599"/>
            <ac:spMk id="2" creationId="{9529AA62-BFF9-43EF-AB75-898EE0C49F43}"/>
          </ac:spMkLst>
        </pc:spChg>
        <pc:picChg chg="del">
          <ac:chgData name="Vesa Juvonen" userId="c7243be1-99a3-4752-ab2a-0cf698cf8236" providerId="ADAL" clId="{EC46D90A-AB7D-46B3-8F9E-73C1F9F059F5}" dt="2021-12-07T13:32:27.943" v="184" actId="478"/>
          <ac:picMkLst>
            <pc:docMk/>
            <pc:sldMk cId="4046856784" sldId="2134805599"/>
            <ac:picMk id="4" creationId="{F72FC086-DF7D-4B8E-859D-5186291F4DDB}"/>
          </ac:picMkLst>
        </pc:picChg>
        <pc:picChg chg="add mod">
          <ac:chgData name="Vesa Juvonen" userId="c7243be1-99a3-4752-ab2a-0cf698cf8236" providerId="ADAL" clId="{EC46D90A-AB7D-46B3-8F9E-73C1F9F059F5}" dt="2021-12-07T13:35:08.757" v="201" actId="1076"/>
          <ac:picMkLst>
            <pc:docMk/>
            <pc:sldMk cId="4046856784" sldId="2134805599"/>
            <ac:picMk id="5" creationId="{E470B802-2986-4A11-BF11-A6C26F2D0C0F}"/>
          </ac:picMkLst>
        </pc:picChg>
        <pc:picChg chg="add mod">
          <ac:chgData name="Vesa Juvonen" userId="c7243be1-99a3-4752-ab2a-0cf698cf8236" providerId="ADAL" clId="{EC46D90A-AB7D-46B3-8F9E-73C1F9F059F5}" dt="2021-12-07T13:35:08.757" v="201" actId="1076"/>
          <ac:picMkLst>
            <pc:docMk/>
            <pc:sldMk cId="4046856784" sldId="2134805599"/>
            <ac:picMk id="7" creationId="{38742D17-B565-4360-893F-254ED8DA307F}"/>
          </ac:picMkLst>
        </pc:picChg>
      </pc:sldChg>
      <pc:sldChg chg="addSp delSp modSp new mod modClrScheme chgLayout">
        <pc:chgData name="Vesa Juvonen" userId="c7243be1-99a3-4752-ab2a-0cf698cf8236" providerId="ADAL" clId="{EC46D90A-AB7D-46B3-8F9E-73C1F9F059F5}" dt="2021-12-07T16:33:27.594" v="219" actId="14100"/>
        <pc:sldMkLst>
          <pc:docMk/>
          <pc:sldMk cId="229790173" sldId="2134805600"/>
        </pc:sldMkLst>
        <pc:spChg chg="del mod ord">
          <ac:chgData name="Vesa Juvonen" userId="c7243be1-99a3-4752-ab2a-0cf698cf8236" providerId="ADAL" clId="{EC46D90A-AB7D-46B3-8F9E-73C1F9F059F5}" dt="2021-12-07T16:33:19.905" v="215" actId="700"/>
          <ac:spMkLst>
            <pc:docMk/>
            <pc:sldMk cId="229790173" sldId="2134805600"/>
            <ac:spMk id="2" creationId="{5F797E86-107E-43DF-B59B-592527E6305E}"/>
          </ac:spMkLst>
        </pc:spChg>
        <pc:spChg chg="del">
          <ac:chgData name="Vesa Juvonen" userId="c7243be1-99a3-4752-ab2a-0cf698cf8236" providerId="ADAL" clId="{EC46D90A-AB7D-46B3-8F9E-73C1F9F059F5}" dt="2021-12-07T16:33:19.905" v="215" actId="700"/>
          <ac:spMkLst>
            <pc:docMk/>
            <pc:sldMk cId="229790173" sldId="2134805600"/>
            <ac:spMk id="3" creationId="{3DE2A9A4-9862-491B-8F52-D021276D5BF6}"/>
          </ac:spMkLst>
        </pc:spChg>
        <pc:spChg chg="add mod ord">
          <ac:chgData name="Vesa Juvonen" userId="c7243be1-99a3-4752-ab2a-0cf698cf8236" providerId="ADAL" clId="{EC46D90A-AB7D-46B3-8F9E-73C1F9F059F5}" dt="2021-12-07T16:33:27.594" v="219" actId="14100"/>
          <ac:spMkLst>
            <pc:docMk/>
            <pc:sldMk cId="229790173" sldId="2134805600"/>
            <ac:spMk id="4" creationId="{0D2BC534-3A81-445F-BE0C-FB093D28B2F0}"/>
          </ac:spMkLst>
        </pc:spChg>
      </pc:sldChg>
      <pc:sldChg chg="del">
        <pc:chgData name="Vesa Juvonen" userId="c7243be1-99a3-4752-ab2a-0cf698cf8236" providerId="ADAL" clId="{EC46D90A-AB7D-46B3-8F9E-73C1F9F059F5}" dt="2021-12-03T15:26:08.306" v="64" actId="47"/>
        <pc:sldMkLst>
          <pc:docMk/>
          <pc:sldMk cId="2390492982" sldId="2134805600"/>
        </pc:sldMkLst>
      </pc:sldChg>
      <pc:sldChg chg="del">
        <pc:chgData name="Vesa Juvonen" userId="c7243be1-99a3-4752-ab2a-0cf698cf8236" providerId="ADAL" clId="{EC46D90A-AB7D-46B3-8F9E-73C1F9F059F5}" dt="2021-12-03T15:26:08.306" v="64" actId="47"/>
        <pc:sldMkLst>
          <pc:docMk/>
          <pc:sldMk cId="890620063" sldId="2134805602"/>
        </pc:sldMkLst>
      </pc:sldChg>
      <pc:sldChg chg="del">
        <pc:chgData name="Vesa Juvonen" userId="c7243be1-99a3-4752-ab2a-0cf698cf8236" providerId="ADAL" clId="{EC46D90A-AB7D-46B3-8F9E-73C1F9F059F5}" dt="2021-12-03T15:26:08.306" v="64" actId="47"/>
        <pc:sldMkLst>
          <pc:docMk/>
          <pc:sldMk cId="3643715640" sldId="2134805603"/>
        </pc:sldMkLst>
      </pc:sldChg>
      <pc:sldChg chg="del">
        <pc:chgData name="Vesa Juvonen" userId="c7243be1-99a3-4752-ab2a-0cf698cf8236" providerId="ADAL" clId="{EC46D90A-AB7D-46B3-8F9E-73C1F9F059F5}" dt="2021-12-03T15:26:08.306" v="64" actId="47"/>
        <pc:sldMkLst>
          <pc:docMk/>
          <pc:sldMk cId="2780279671" sldId="2134805604"/>
        </pc:sldMkLst>
      </pc:sldChg>
    </pc:docChg>
  </pc:docChgLst>
  <pc:docChgLst>
    <pc:chgData name="Mikael Svenson" userId="S::misvenso@microsoft.com::965d4e6a-fd22-4d0b-8bb9-2315d7bb356c" providerId="AD" clId="Web-{04585A02-524A-25A9-2E88-CE1A6CCB89A3}"/>
    <pc:docChg chg="modSld">
      <pc:chgData name="Mikael Svenson" userId="S::misvenso@microsoft.com::965d4e6a-fd22-4d0b-8bb9-2315d7bb356c" providerId="AD" clId="Web-{04585A02-524A-25A9-2E88-CE1A6CCB89A3}" dt="2021-02-11T09:55:21.803" v="9" actId="20577"/>
      <pc:docMkLst>
        <pc:docMk/>
      </pc:docMkLst>
      <pc:sldChg chg="modSp">
        <pc:chgData name="Mikael Svenson" userId="S::misvenso@microsoft.com::965d4e6a-fd22-4d0b-8bb9-2315d7bb356c" providerId="AD" clId="Web-{04585A02-524A-25A9-2E88-CE1A6CCB89A3}" dt="2021-02-11T09:55:21.803" v="9" actId="20577"/>
        <pc:sldMkLst>
          <pc:docMk/>
          <pc:sldMk cId="2925091645" sldId="2076136308"/>
        </pc:sldMkLst>
        <pc:spChg chg="mod">
          <ac:chgData name="Mikael Svenson" userId="S::misvenso@microsoft.com::965d4e6a-fd22-4d0b-8bb9-2315d7bb356c" providerId="AD" clId="Web-{04585A02-524A-25A9-2E88-CE1A6CCB89A3}" dt="2021-02-11T09:55:21.803" v="9" actId="20577"/>
          <ac:spMkLst>
            <pc:docMk/>
            <pc:sldMk cId="2925091645" sldId="2076136308"/>
            <ac:spMk id="5" creationId="{3933B942-B084-4932-B6BE-82120EC583A7}"/>
          </ac:spMkLst>
        </pc:spChg>
      </pc:sldChg>
    </pc:docChg>
  </pc:docChgLst>
  <pc:docChgLst>
    <pc:chgData name="Julie Turner" userId="S::julie.turner_sympraxisconsulting.com#ext#@microsoft.onmicrosoft.com::51f00042-4c48-4111-9ee4-670ef2fc7d0e" providerId="AD" clId="Web-{279B9A3E-E7DA-4243-AEC5-1292D931D01E}"/>
    <pc:docChg chg="modSld">
      <pc:chgData name="Julie Turner" userId="S::julie.turner_sympraxisconsulting.com#ext#@microsoft.onmicrosoft.com::51f00042-4c48-4111-9ee4-670ef2fc7d0e" providerId="AD" clId="Web-{279B9A3E-E7DA-4243-AEC5-1292D931D01E}" dt="2021-04-06T15:21:00.757" v="72" actId="20577"/>
      <pc:docMkLst>
        <pc:docMk/>
      </pc:docMkLst>
      <pc:sldChg chg="modSp">
        <pc:chgData name="Julie Turner" userId="S::julie.turner_sympraxisconsulting.com#ext#@microsoft.onmicrosoft.com::51f00042-4c48-4111-9ee4-670ef2fc7d0e" providerId="AD" clId="Web-{279B9A3E-E7DA-4243-AEC5-1292D931D01E}" dt="2021-04-06T15:21:00.757" v="72" actId="20577"/>
        <pc:sldMkLst>
          <pc:docMk/>
          <pc:sldMk cId="2877399898" sldId="1623"/>
        </pc:sldMkLst>
        <pc:spChg chg="mod">
          <ac:chgData name="Julie Turner" userId="S::julie.turner_sympraxisconsulting.com#ext#@microsoft.onmicrosoft.com::51f00042-4c48-4111-9ee4-670ef2fc7d0e" providerId="AD" clId="Web-{279B9A3E-E7DA-4243-AEC5-1292D931D01E}" dt="2021-04-06T15:21:00.757" v="72" actId="20577"/>
          <ac:spMkLst>
            <pc:docMk/>
            <pc:sldMk cId="2877399898" sldId="1623"/>
            <ac:spMk id="3" creationId="{CBDC9C38-872E-4048-96FE-C321FEF21EC1}"/>
          </ac:spMkLst>
        </pc:spChg>
      </pc:sldChg>
    </pc:docChg>
  </pc:docChgLst>
  <pc:docChgLst>
    <pc:chgData name="stefan.bauer" userId="S::stefan.bauer_n8d.at#ext#@microsoft.onmicrosoft.com::a46172d5-c7db-453d-b615-95acf0f73072" providerId="AD" clId="Web-{53308C97-E910-41C1-99D3-3BBCF21D6AA1}"/>
    <pc:docChg chg="modSld">
      <pc:chgData name="stefan.bauer" userId="S::stefan.bauer_n8d.at#ext#@microsoft.onmicrosoft.com::a46172d5-c7db-453d-b615-95acf0f73072" providerId="AD" clId="Web-{53308C97-E910-41C1-99D3-3BBCF21D6AA1}" dt="2021-03-23T19:02:53.240" v="60" actId="20577"/>
      <pc:docMkLst>
        <pc:docMk/>
      </pc:docMkLst>
      <pc:sldChg chg="delSp modSp">
        <pc:chgData name="stefan.bauer" userId="S::stefan.bauer_n8d.at#ext#@microsoft.onmicrosoft.com::a46172d5-c7db-453d-b615-95acf0f73072" providerId="AD" clId="Web-{53308C97-E910-41C1-99D3-3BBCF21D6AA1}" dt="2021-03-23T19:02:53.240" v="60" actId="20577"/>
        <pc:sldMkLst>
          <pc:docMk/>
          <pc:sldMk cId="1805818155" sldId="3338"/>
        </pc:sldMkLst>
        <pc:spChg chg="mod">
          <ac:chgData name="stefan.bauer" userId="S::stefan.bauer_n8d.at#ext#@microsoft.onmicrosoft.com::a46172d5-c7db-453d-b615-95acf0f73072" providerId="AD" clId="Web-{53308C97-E910-41C1-99D3-3BBCF21D6AA1}" dt="2021-03-23T19:02:53.240" v="60" actId="20577"/>
          <ac:spMkLst>
            <pc:docMk/>
            <pc:sldMk cId="1805818155" sldId="3338"/>
            <ac:spMk id="3" creationId="{CBDC9C38-872E-4048-96FE-C321FEF21EC1}"/>
          </ac:spMkLst>
        </pc:spChg>
        <pc:spChg chg="del">
          <ac:chgData name="stefan.bauer" userId="S::stefan.bauer_n8d.at#ext#@microsoft.onmicrosoft.com::a46172d5-c7db-453d-b615-95acf0f73072" providerId="AD" clId="Web-{53308C97-E910-41C1-99D3-3BBCF21D6AA1}" dt="2021-03-23T19:01:52.693" v="0"/>
          <ac:spMkLst>
            <pc:docMk/>
            <pc:sldMk cId="1805818155" sldId="3338"/>
            <ac:spMk id="19" creationId="{A4CA4EB8-E1A7-4322-954E-DE24F44DD5E8}"/>
          </ac:spMkLst>
        </pc:spChg>
      </pc:sldChg>
    </pc:docChg>
  </pc:docChgLst>
  <pc:docChgLst>
    <pc:chgData name="Brian Jackett" userId="e2c557f4-fffa-4012-a1e1-e15087bfdbac" providerId="ADAL" clId="{2B11397B-6D43-4341-8099-37E0F01105FF}"/>
    <pc:docChg chg="undo redo custSel modSld">
      <pc:chgData name="Brian Jackett" userId="e2c557f4-fffa-4012-a1e1-e15087bfdbac" providerId="ADAL" clId="{2B11397B-6D43-4341-8099-37E0F01105FF}" dt="2022-06-14T14:55:49.358" v="245" actId="1076"/>
      <pc:docMkLst>
        <pc:docMk/>
      </pc:docMkLst>
      <pc:sldChg chg="modSp mod">
        <pc:chgData name="Brian Jackett" userId="e2c557f4-fffa-4012-a1e1-e15087bfdbac" providerId="ADAL" clId="{2B11397B-6D43-4341-8099-37E0F01105FF}" dt="2022-06-13T12:04:45.360" v="60" actId="20577"/>
        <pc:sldMkLst>
          <pc:docMk/>
          <pc:sldMk cId="2967945684" sldId="277"/>
        </pc:sldMkLst>
        <pc:spChg chg="mod">
          <ac:chgData name="Brian Jackett" userId="e2c557f4-fffa-4012-a1e1-e15087bfdbac" providerId="ADAL" clId="{2B11397B-6D43-4341-8099-37E0F01105FF}" dt="2022-06-13T12:04:45.360" v="60" actId="20577"/>
          <ac:spMkLst>
            <pc:docMk/>
            <pc:sldMk cId="2967945684" sldId="277"/>
            <ac:spMk id="4" creationId="{A04E16D6-6682-4068-BF11-BA8E4E8E1BBC}"/>
          </ac:spMkLst>
        </pc:spChg>
      </pc:sldChg>
      <pc:sldChg chg="modSp">
        <pc:chgData name="Brian Jackett" userId="e2c557f4-fffa-4012-a1e1-e15087bfdbac" providerId="ADAL" clId="{2B11397B-6D43-4341-8099-37E0F01105FF}" dt="2022-06-13T12:02:37.641" v="2" actId="20577"/>
        <pc:sldMkLst>
          <pc:docMk/>
          <pc:sldMk cId="287163252" sldId="1567"/>
        </pc:sldMkLst>
        <pc:spChg chg="mod">
          <ac:chgData name="Brian Jackett" userId="e2c557f4-fffa-4012-a1e1-e15087bfdbac" providerId="ADAL" clId="{2B11397B-6D43-4341-8099-37E0F01105FF}" dt="2022-06-13T12:02:37.641" v="2" actId="20577"/>
          <ac:spMkLst>
            <pc:docMk/>
            <pc:sldMk cId="287163252" sldId="1567"/>
            <ac:spMk id="5" creationId="{9B6ECC88-D921-48D6-BA85-F52F354F9C35}"/>
          </ac:spMkLst>
        </pc:spChg>
      </pc:sldChg>
      <pc:sldChg chg="addSp delSp modSp mod">
        <pc:chgData name="Brian Jackett" userId="e2c557f4-fffa-4012-a1e1-e15087bfdbac" providerId="ADAL" clId="{2B11397B-6D43-4341-8099-37E0F01105FF}" dt="2022-06-14T14:55:27.856" v="237" actId="1076"/>
        <pc:sldMkLst>
          <pc:docMk/>
          <pc:sldMk cId="10702720" sldId="2079"/>
        </pc:sldMkLst>
        <pc:spChg chg="mod">
          <ac:chgData name="Brian Jackett" userId="e2c557f4-fffa-4012-a1e1-e15087bfdbac" providerId="ADAL" clId="{2B11397B-6D43-4341-8099-37E0F01105FF}" dt="2022-06-14T14:55:16.647" v="233" actId="6549"/>
          <ac:spMkLst>
            <pc:docMk/>
            <pc:sldMk cId="10702720" sldId="2079"/>
            <ac:spMk id="8" creationId="{00000000-0000-0000-0000-000000000000}"/>
          </ac:spMkLst>
        </pc:spChg>
        <pc:picChg chg="del mod">
          <ac:chgData name="Brian Jackett" userId="e2c557f4-fffa-4012-a1e1-e15087bfdbac" providerId="ADAL" clId="{2B11397B-6D43-4341-8099-37E0F01105FF}" dt="2022-06-14T12:33:30.647" v="197" actId="478"/>
          <ac:picMkLst>
            <pc:docMk/>
            <pc:sldMk cId="10702720" sldId="2079"/>
            <ac:picMk id="4" creationId="{09E9844D-1B14-0BC5-1675-71829100DA04}"/>
          </ac:picMkLst>
        </pc:picChg>
        <pc:picChg chg="add mod">
          <ac:chgData name="Brian Jackett" userId="e2c557f4-fffa-4012-a1e1-e15087bfdbac" providerId="ADAL" clId="{2B11397B-6D43-4341-8099-37E0F01105FF}" dt="2022-06-14T14:55:27.856" v="237" actId="1076"/>
          <ac:picMkLst>
            <pc:docMk/>
            <pc:sldMk cId="10702720" sldId="2079"/>
            <ac:picMk id="6" creationId="{67877080-5315-7476-52BD-56AB562FED92}"/>
          </ac:picMkLst>
        </pc:picChg>
        <pc:picChg chg="del">
          <ac:chgData name="Brian Jackett" userId="e2c557f4-fffa-4012-a1e1-e15087bfdbac" providerId="ADAL" clId="{2B11397B-6D43-4341-8099-37E0F01105FF}" dt="2022-06-13T12:03:18.527" v="5" actId="478"/>
          <ac:picMkLst>
            <pc:docMk/>
            <pc:sldMk cId="10702720" sldId="2079"/>
            <ac:picMk id="6" creationId="{B9FB94DE-E4E3-4BBB-3BAB-114354A09C4A}"/>
          </ac:picMkLst>
        </pc:picChg>
        <pc:picChg chg="del mod">
          <ac:chgData name="Brian Jackett" userId="e2c557f4-fffa-4012-a1e1-e15087bfdbac" providerId="ADAL" clId="{2B11397B-6D43-4341-8099-37E0F01105FF}" dt="2022-06-13T13:54:51.139" v="101" actId="478"/>
          <ac:picMkLst>
            <pc:docMk/>
            <pc:sldMk cId="10702720" sldId="2079"/>
            <ac:picMk id="9" creationId="{4F9C18CA-BA02-0001-2BA3-81015BB80E61}"/>
          </ac:picMkLst>
        </pc:picChg>
        <pc:picChg chg="add mod">
          <ac:chgData name="Brian Jackett" userId="e2c557f4-fffa-4012-a1e1-e15087bfdbac" providerId="ADAL" clId="{2B11397B-6D43-4341-8099-37E0F01105FF}" dt="2022-06-14T12:33:41.872" v="212" actId="1076"/>
          <ac:picMkLst>
            <pc:docMk/>
            <pc:sldMk cId="10702720" sldId="2079"/>
            <ac:picMk id="9" creationId="{7934FF8B-6619-830E-D472-3562B738DA9D}"/>
          </ac:picMkLst>
        </pc:picChg>
        <pc:picChg chg="add mod">
          <ac:chgData name="Brian Jackett" userId="e2c557f4-fffa-4012-a1e1-e15087bfdbac" providerId="ADAL" clId="{2B11397B-6D43-4341-8099-37E0F01105FF}" dt="2022-06-14T14:55:23.834" v="236" actId="1076"/>
          <ac:picMkLst>
            <pc:docMk/>
            <pc:sldMk cId="10702720" sldId="2079"/>
            <ac:picMk id="10" creationId="{A331948C-8658-6118-8D8A-3749F06B98D4}"/>
          </ac:picMkLst>
        </pc:picChg>
      </pc:sldChg>
      <pc:sldChg chg="addSp delSp modSp mod">
        <pc:chgData name="Brian Jackett" userId="e2c557f4-fffa-4012-a1e1-e15087bfdbac" providerId="ADAL" clId="{2B11397B-6D43-4341-8099-37E0F01105FF}" dt="2022-06-14T14:55:49.358" v="245" actId="1076"/>
        <pc:sldMkLst>
          <pc:docMk/>
          <pc:sldMk cId="778883926" sldId="2076136264"/>
        </pc:sldMkLst>
        <pc:spChg chg="mod">
          <ac:chgData name="Brian Jackett" userId="e2c557f4-fffa-4012-a1e1-e15087bfdbac" providerId="ADAL" clId="{2B11397B-6D43-4341-8099-37E0F01105FF}" dt="2022-06-14T14:55:42.199" v="242"/>
          <ac:spMkLst>
            <pc:docMk/>
            <pc:sldMk cId="778883926" sldId="2076136264"/>
            <ac:spMk id="14" creationId="{953584C8-8734-42EA-AD16-6AA2B405D249}"/>
          </ac:spMkLst>
        </pc:spChg>
        <pc:picChg chg="add del">
          <ac:chgData name="Brian Jackett" userId="e2c557f4-fffa-4012-a1e1-e15087bfdbac" providerId="ADAL" clId="{2B11397B-6D43-4341-8099-37E0F01105FF}" dt="2022-06-14T12:33:09.029" v="177" actId="478"/>
          <ac:picMkLst>
            <pc:docMk/>
            <pc:sldMk cId="778883926" sldId="2076136264"/>
            <ac:picMk id="3" creationId="{254F10F8-1D72-1A89-5EF6-04819C08F3CE}"/>
          </ac:picMkLst>
        </pc:picChg>
        <pc:picChg chg="add mod">
          <ac:chgData name="Brian Jackett" userId="e2c557f4-fffa-4012-a1e1-e15087bfdbac" providerId="ADAL" clId="{2B11397B-6D43-4341-8099-37E0F01105FF}" dt="2022-06-14T14:55:45.975" v="244" actId="1076"/>
          <ac:picMkLst>
            <pc:docMk/>
            <pc:sldMk cId="778883926" sldId="2076136264"/>
            <ac:picMk id="5" creationId="{D4930791-19F2-F8E7-3199-9167CACCA2B8}"/>
          </ac:picMkLst>
        </pc:picChg>
        <pc:picChg chg="add del">
          <ac:chgData name="Brian Jackett" userId="e2c557f4-fffa-4012-a1e1-e15087bfdbac" providerId="ADAL" clId="{2B11397B-6D43-4341-8099-37E0F01105FF}" dt="2022-06-13T13:55:21.184" v="129" actId="22"/>
          <ac:picMkLst>
            <pc:docMk/>
            <pc:sldMk cId="778883926" sldId="2076136264"/>
            <ac:picMk id="6" creationId="{99174A37-5A86-8DF7-52E4-8C4D6754315A}"/>
          </ac:picMkLst>
        </pc:picChg>
        <pc:picChg chg="add mod">
          <ac:chgData name="Brian Jackett" userId="e2c557f4-fffa-4012-a1e1-e15087bfdbac" providerId="ADAL" clId="{2B11397B-6D43-4341-8099-37E0F01105FF}" dt="2022-06-14T12:33:26.865" v="196" actId="1076"/>
          <ac:picMkLst>
            <pc:docMk/>
            <pc:sldMk cId="778883926" sldId="2076136264"/>
            <ac:picMk id="7" creationId="{81C8AC58-06D2-3CED-C453-EAA03D993F2A}"/>
          </ac:picMkLst>
        </pc:picChg>
        <pc:picChg chg="add mod">
          <ac:chgData name="Brian Jackett" userId="e2c557f4-fffa-4012-a1e1-e15087bfdbac" providerId="ADAL" clId="{2B11397B-6D43-4341-8099-37E0F01105FF}" dt="2022-06-14T14:55:49.358" v="245" actId="1076"/>
          <ac:picMkLst>
            <pc:docMk/>
            <pc:sldMk cId="778883926" sldId="2076136264"/>
            <ac:picMk id="8" creationId="{102A03B4-BBFB-F7C2-B07E-444799067FC7}"/>
          </ac:picMkLst>
        </pc:picChg>
        <pc:picChg chg="del mod">
          <ac:chgData name="Brian Jackett" userId="e2c557f4-fffa-4012-a1e1-e15087bfdbac" providerId="ADAL" clId="{2B11397B-6D43-4341-8099-37E0F01105FF}" dt="2022-06-13T13:55:19.664" v="127" actId="478"/>
          <ac:picMkLst>
            <pc:docMk/>
            <pc:sldMk cId="778883926" sldId="2076136264"/>
            <ac:picMk id="11" creationId="{AD7C33B6-F272-F87E-2A6F-300B89A5CE84}"/>
          </ac:picMkLst>
        </pc:picChg>
        <pc:picChg chg="del">
          <ac:chgData name="Brian Jackett" userId="e2c557f4-fffa-4012-a1e1-e15087bfdbac" providerId="ADAL" clId="{2B11397B-6D43-4341-8099-37E0F01105FF}" dt="2022-06-13T12:04:02.057" v="39" actId="478"/>
          <ac:picMkLst>
            <pc:docMk/>
            <pc:sldMk cId="778883926" sldId="2076136264"/>
            <ac:picMk id="13" creationId="{03EEB0B7-5899-94EE-93DB-F0D1CAEF076E}"/>
          </ac:picMkLst>
        </pc:picChg>
        <pc:picChg chg="del mod">
          <ac:chgData name="Brian Jackett" userId="e2c557f4-fffa-4012-a1e1-e15087bfdbac" providerId="ADAL" clId="{2B11397B-6D43-4341-8099-37E0F01105FF}" dt="2022-06-14T12:33:23.339" v="195" actId="478"/>
          <ac:picMkLst>
            <pc:docMk/>
            <pc:sldMk cId="778883926" sldId="2076136264"/>
            <ac:picMk id="1026" creationId="{2AB50F7C-34C4-4FDD-70FE-46167F4C6E1D}"/>
          </ac:picMkLst>
        </pc:picChg>
      </pc:sldChg>
      <pc:sldChg chg="addSp delSp modSp mod">
        <pc:chgData name="Brian Jackett" userId="e2c557f4-fffa-4012-a1e1-e15087bfdbac" providerId="ADAL" clId="{2B11397B-6D43-4341-8099-37E0F01105FF}" dt="2022-06-14T14:46:14.159" v="221" actId="478"/>
        <pc:sldMkLst>
          <pc:docMk/>
          <pc:sldMk cId="4046856784" sldId="2134805599"/>
        </pc:sldMkLst>
        <pc:spChg chg="del mod">
          <ac:chgData name="Brian Jackett" userId="e2c557f4-fffa-4012-a1e1-e15087bfdbac" providerId="ADAL" clId="{2B11397B-6D43-4341-8099-37E0F01105FF}" dt="2022-06-14T14:46:14.159" v="221" actId="478"/>
          <ac:spMkLst>
            <pc:docMk/>
            <pc:sldMk cId="4046856784" sldId="2134805599"/>
            <ac:spMk id="2" creationId="{360351D1-3798-DF31-89F8-4EB460D2C16C}"/>
          </ac:spMkLst>
        </pc:spChg>
        <pc:picChg chg="del">
          <ac:chgData name="Brian Jackett" userId="e2c557f4-fffa-4012-a1e1-e15087bfdbac" providerId="ADAL" clId="{2B11397B-6D43-4341-8099-37E0F01105FF}" dt="2022-06-13T12:08:26.176" v="61" actId="478"/>
          <ac:picMkLst>
            <pc:docMk/>
            <pc:sldMk cId="4046856784" sldId="2134805599"/>
            <ac:picMk id="3" creationId="{1FB14B8A-6587-4F9A-DD21-740DB49DF6F4}"/>
          </ac:picMkLst>
        </pc:picChg>
        <pc:picChg chg="add mod">
          <ac:chgData name="Brian Jackett" userId="e2c557f4-fffa-4012-a1e1-e15087bfdbac" providerId="ADAL" clId="{2B11397B-6D43-4341-8099-37E0F01105FF}" dt="2022-06-14T14:44:22.449" v="220" actId="1076"/>
          <ac:picMkLst>
            <pc:docMk/>
            <pc:sldMk cId="4046856784" sldId="2134805599"/>
            <ac:picMk id="4" creationId="{163E3544-A90C-0375-F491-978813462D50}"/>
          </ac:picMkLst>
        </pc:picChg>
        <pc:picChg chg="add mod">
          <ac:chgData name="Brian Jackett" userId="e2c557f4-fffa-4012-a1e1-e15087bfdbac" providerId="ADAL" clId="{2B11397B-6D43-4341-8099-37E0F01105FF}" dt="2022-06-13T12:08:52.871" v="66" actId="1076"/>
          <ac:picMkLst>
            <pc:docMk/>
            <pc:sldMk cId="4046856784" sldId="2134805599"/>
            <ac:picMk id="5" creationId="{5C59771B-7AC1-316D-D6F7-904DB9DD0041}"/>
          </ac:picMkLst>
        </pc:picChg>
        <pc:picChg chg="del">
          <ac:chgData name="Brian Jackett" userId="e2c557f4-fffa-4012-a1e1-e15087bfdbac" providerId="ADAL" clId="{2B11397B-6D43-4341-8099-37E0F01105FF}" dt="2022-06-13T12:08:28.204" v="62" actId="478"/>
          <ac:picMkLst>
            <pc:docMk/>
            <pc:sldMk cId="4046856784" sldId="2134805599"/>
            <ac:picMk id="7" creationId="{397BE2E0-7E6B-89D6-8B24-8DC30EB08A5B}"/>
          </ac:picMkLst>
        </pc:picChg>
        <pc:picChg chg="add mod">
          <ac:chgData name="Brian Jackett" userId="e2c557f4-fffa-4012-a1e1-e15087bfdbac" providerId="ADAL" clId="{2B11397B-6D43-4341-8099-37E0F01105FF}" dt="2022-06-13T12:31:10.324" v="71" actId="1076"/>
          <ac:picMkLst>
            <pc:docMk/>
            <pc:sldMk cId="4046856784" sldId="2134805599"/>
            <ac:picMk id="9" creationId="{E2B0D286-35E6-62D0-2083-F9415ABD5F45}"/>
          </ac:picMkLst>
        </pc:picChg>
        <pc:picChg chg="del">
          <ac:chgData name="Brian Jackett" userId="e2c557f4-fffa-4012-a1e1-e15087bfdbac" providerId="ADAL" clId="{2B11397B-6D43-4341-8099-37E0F01105FF}" dt="2022-06-13T12:08:29.971" v="63" actId="478"/>
          <ac:picMkLst>
            <pc:docMk/>
            <pc:sldMk cId="4046856784" sldId="2134805599"/>
            <ac:picMk id="10" creationId="{A741D939-1B04-2B07-D5BB-C6BDD658CCC4}"/>
          </ac:picMkLst>
        </pc:picChg>
        <pc:picChg chg="add mod">
          <ac:chgData name="Brian Jackett" userId="e2c557f4-fffa-4012-a1e1-e15087bfdbac" providerId="ADAL" clId="{2B11397B-6D43-4341-8099-37E0F01105FF}" dt="2022-06-13T12:31:37.666" v="76" actId="1076"/>
          <ac:picMkLst>
            <pc:docMk/>
            <pc:sldMk cId="4046856784" sldId="2134805599"/>
            <ac:picMk id="13" creationId="{56A41EBC-F1D5-1CE8-8259-44E735DA611B}"/>
          </ac:picMkLst>
        </pc:picChg>
      </pc:sldChg>
      <pc:sldChg chg="modCm">
        <pc:chgData name="Brian Jackett" userId="e2c557f4-fffa-4012-a1e1-e15087bfdbac" providerId="ADAL" clId="{2B11397B-6D43-4341-8099-37E0F01105FF}" dt="2022-06-14T14:06:37.049" v="213" actId="2056"/>
        <pc:sldMkLst>
          <pc:docMk/>
          <pc:sldMk cId="3194623737" sldId="2145707281"/>
        </pc:sldMkLst>
      </pc:sldChg>
    </pc:docChg>
  </pc:docChgLst>
  <pc:docChgLst>
    <pc:chgData name="David Warner" userId="S::david_dwarnerii.com#ext#@microsoft.onmicrosoft.com::acafcf14-4098-4a83-9425-e73571277a06" providerId="AD" clId="Web-{08E8DE0D-E537-4679-9FB6-C4AE4FB11969}"/>
    <pc:docChg chg="modSld">
      <pc:chgData name="David Warner" userId="S::david_dwarnerii.com#ext#@microsoft.onmicrosoft.com::acafcf14-4098-4a83-9425-e73571277a06" providerId="AD" clId="Web-{08E8DE0D-E537-4679-9FB6-C4AE4FB11969}" dt="2022-03-21T16:04:51.734" v="12"/>
      <pc:docMkLst>
        <pc:docMk/>
      </pc:docMkLst>
      <pc:sldChg chg="addSp delSp modSp">
        <pc:chgData name="David Warner" userId="S::david_dwarnerii.com#ext#@microsoft.onmicrosoft.com::acafcf14-4098-4a83-9425-e73571277a06" providerId="AD" clId="Web-{08E8DE0D-E537-4679-9FB6-C4AE4FB11969}" dt="2022-03-21T16:04:51.734" v="12"/>
        <pc:sldMkLst>
          <pc:docMk/>
          <pc:sldMk cId="1812315545" sldId="2134805597"/>
        </pc:sldMkLst>
        <pc:spChg chg="del">
          <ac:chgData name="David Warner" userId="S::david_dwarnerii.com#ext#@microsoft.onmicrosoft.com::acafcf14-4098-4a83-9425-e73571277a06" providerId="AD" clId="Web-{08E8DE0D-E537-4679-9FB6-C4AE4FB11969}" dt="2022-03-21T16:04:27.701" v="0"/>
          <ac:spMkLst>
            <pc:docMk/>
            <pc:sldMk cId="1812315545" sldId="2134805597"/>
            <ac:spMk id="4" creationId="{0C606F42-5F3C-496D-9B80-09178934A141}"/>
          </ac:spMkLst>
        </pc:spChg>
        <pc:spChg chg="mod">
          <ac:chgData name="David Warner" userId="S::david_dwarnerii.com#ext#@microsoft.onmicrosoft.com::acafcf14-4098-4a83-9425-e73571277a06" providerId="AD" clId="Web-{08E8DE0D-E537-4679-9FB6-C4AE4FB11969}" dt="2022-03-21T16:04:31.733"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8E8DE0D-E537-4679-9FB6-C4AE4FB11969}" dt="2022-03-21T16:04:51.734" v="12"/>
          <ac:picMkLst>
            <pc:docMk/>
            <pc:sldMk cId="1812315545" sldId="2134805597"/>
            <ac:picMk id="2" creationId="{33D3BE89-8773-A68D-E879-151272767F15}"/>
          </ac:picMkLst>
        </pc:picChg>
        <pc:picChg chg="del">
          <ac:chgData name="David Warner" userId="S::david_dwarnerii.com#ext#@microsoft.onmicrosoft.com::acafcf14-4098-4a83-9425-e73571277a06" providerId="AD" clId="Web-{08E8DE0D-E537-4679-9FB6-C4AE4FB11969}" dt="2022-03-21T16:04:33.373" v="6"/>
          <ac:picMkLst>
            <pc:docMk/>
            <pc:sldMk cId="1812315545" sldId="2134805597"/>
            <ac:picMk id="3" creationId="{31F6F9B6-112C-4035-A5BB-AF70078CD201}"/>
          </ac:picMkLst>
        </pc:picChg>
      </pc:sldChg>
    </pc:docChg>
  </pc:docChgLst>
  <pc:docChgLst>
    <pc:chgData name="David Warner" userId="S::david_dwarnerii.com#ext#@microsoft.onmicrosoft.com::acafcf14-4098-4a83-9425-e73571277a06" providerId="AD" clId="Web-{6F5EB605-23B8-4D5A-BB20-E27F059FACFC}"/>
    <pc:docChg chg="modSld">
      <pc:chgData name="David Warner" userId="S::david_dwarnerii.com#ext#@microsoft.onmicrosoft.com::acafcf14-4098-4a83-9425-e73571277a06" providerId="AD" clId="Web-{6F5EB605-23B8-4D5A-BB20-E27F059FACFC}" dt="2021-03-08T14:57:06.264" v="32" actId="20577"/>
      <pc:docMkLst>
        <pc:docMk/>
      </pc:docMkLst>
      <pc:sldChg chg="delSp modSp">
        <pc:chgData name="David Warner" userId="S::david_dwarnerii.com#ext#@microsoft.onmicrosoft.com::acafcf14-4098-4a83-9425-e73571277a06" providerId="AD" clId="Web-{6F5EB605-23B8-4D5A-BB20-E27F059FACFC}" dt="2021-03-08T14:57:06.264" v="32" actId="20577"/>
        <pc:sldMkLst>
          <pc:docMk/>
          <pc:sldMk cId="357588276" sldId="2076136388"/>
        </pc:sldMkLst>
        <pc:spChg chg="del">
          <ac:chgData name="David Warner" userId="S::david_dwarnerii.com#ext#@microsoft.onmicrosoft.com::acafcf14-4098-4a83-9425-e73571277a06" providerId="AD" clId="Web-{6F5EB605-23B8-4D5A-BB20-E27F059FACFC}" dt="2021-03-08T14:56:40.669" v="0"/>
          <ac:spMkLst>
            <pc:docMk/>
            <pc:sldMk cId="357588276" sldId="2076136388"/>
            <ac:spMk id="2" creationId="{21F4C9AD-BE3F-4F90-B5E9-F26EC903752E}"/>
          </ac:spMkLst>
        </pc:spChg>
        <pc:spChg chg="mod">
          <ac:chgData name="David Warner" userId="S::david_dwarnerii.com#ext#@microsoft.onmicrosoft.com::acafcf14-4098-4a83-9425-e73571277a06" providerId="AD" clId="Web-{6F5EB605-23B8-4D5A-BB20-E27F059FACFC}" dt="2021-03-08T14:57:06.264" v="32" actId="20577"/>
          <ac:spMkLst>
            <pc:docMk/>
            <pc:sldMk cId="357588276" sldId="2076136388"/>
            <ac:spMk id="4" creationId="{2D335D26-370D-4789-877A-3BC2EBF899C8}"/>
          </ac:spMkLst>
        </pc:spChg>
      </pc:sldChg>
    </pc:docChg>
  </pc:docChgLst>
  <pc:docChgLst>
    <pc:chgData name="Ayca Bas" userId="d5a7dadb-f04d-4f30-920f-4a45336a6ebf" providerId="ADAL" clId="{FB364785-4B73-49DA-8366-003DF749AE20}"/>
    <pc:docChg chg="undo custSel addSld delSld modSld modSection">
      <pc:chgData name="Ayca Bas" userId="d5a7dadb-f04d-4f30-920f-4a45336a6ebf" providerId="ADAL" clId="{FB364785-4B73-49DA-8366-003DF749AE20}" dt="2022-03-08T06:24:44.928" v="10"/>
      <pc:docMkLst>
        <pc:docMk/>
      </pc:docMkLst>
      <pc:sldChg chg="addSp delSp del mod">
        <pc:chgData name="Ayca Bas" userId="d5a7dadb-f04d-4f30-920f-4a45336a6ebf" providerId="ADAL" clId="{FB364785-4B73-49DA-8366-003DF749AE20}" dt="2022-03-08T06:24:20.894" v="9" actId="47"/>
        <pc:sldMkLst>
          <pc:docMk/>
          <pc:sldMk cId="2613899029" sldId="261"/>
        </pc:sldMkLst>
        <pc:spChg chg="add del">
          <ac:chgData name="Ayca Bas" userId="d5a7dadb-f04d-4f30-920f-4a45336a6ebf" providerId="ADAL" clId="{FB364785-4B73-49DA-8366-003DF749AE20}" dt="2022-03-08T06:23:55.602" v="1" actId="22"/>
          <ac:spMkLst>
            <pc:docMk/>
            <pc:sldMk cId="2613899029" sldId="261"/>
            <ac:spMk id="15" creationId="{93AD8DAB-BAB2-485D-AFC2-3CC0B5855B3F}"/>
          </ac:spMkLst>
        </pc:spChg>
      </pc:sldChg>
      <pc:sldChg chg="addSp delSp modSp add del mod setBg addCm">
        <pc:chgData name="Ayca Bas" userId="d5a7dadb-f04d-4f30-920f-4a45336a6ebf" providerId="ADAL" clId="{FB364785-4B73-49DA-8366-003DF749AE20}" dt="2022-03-08T06:24:44.928" v="10"/>
        <pc:sldMkLst>
          <pc:docMk/>
          <pc:sldMk cId="2768292834" sldId="262"/>
        </pc:sldMkLst>
        <pc:spChg chg="add del">
          <ac:chgData name="Ayca Bas" userId="d5a7dadb-f04d-4f30-920f-4a45336a6ebf" providerId="ADAL" clId="{FB364785-4B73-49DA-8366-003DF749AE20}" dt="2022-03-08T06:24:15.340" v="6" actId="22"/>
          <ac:spMkLst>
            <pc:docMk/>
            <pc:sldMk cId="2768292834" sldId="262"/>
            <ac:spMk id="2" creationId="{E2E2B940-17C0-4022-8B64-7B4019338A54}"/>
          </ac:spMkLst>
        </pc:spChg>
        <pc:spChg chg="add mod">
          <ac:chgData name="Ayca Bas" userId="d5a7dadb-f04d-4f30-920f-4a45336a6ebf" providerId="ADAL" clId="{FB364785-4B73-49DA-8366-003DF749AE20}" dt="2022-03-08T06:24:15.346" v="8"/>
          <ac:spMkLst>
            <pc:docMk/>
            <pc:sldMk cId="2768292834" sldId="262"/>
            <ac:spMk id="4" creationId="{665C9148-09E5-4648-9CCB-D84DB320A9C0}"/>
          </ac:spMkLst>
        </pc:spChg>
      </pc:sldChg>
      <pc:sldMasterChg chg="delSldLayout">
        <pc:chgData name="Ayca Bas" userId="d5a7dadb-f04d-4f30-920f-4a45336a6ebf" providerId="ADAL" clId="{FB364785-4B73-49DA-8366-003DF749AE20}" dt="2022-03-08T06:24:20.894" v="9" actId="47"/>
        <pc:sldMasterMkLst>
          <pc:docMk/>
          <pc:sldMasterMk cId="3588427678" sldId="2147484229"/>
        </pc:sldMasterMkLst>
        <pc:sldLayoutChg chg="del">
          <pc:chgData name="Ayca Bas" userId="d5a7dadb-f04d-4f30-920f-4a45336a6ebf" providerId="ADAL" clId="{FB364785-4B73-49DA-8366-003DF749AE20}" dt="2022-03-08T06:24:20.894" v="9" actId="47"/>
          <pc:sldLayoutMkLst>
            <pc:docMk/>
            <pc:sldMasterMk cId="3588427678" sldId="2147484229"/>
            <pc:sldLayoutMk cId="1588122916" sldId="2147484650"/>
          </pc:sldLayoutMkLst>
        </pc:sldLayoutChg>
      </pc:sldMasterChg>
    </pc:docChg>
  </pc:docChgLst>
  <pc:docChgLst>
    <pc:chgData name="Brian Jackett" userId="e2c557f4-fffa-4012-a1e1-e15087bfdbac" providerId="ADAL" clId="{E66C587E-4818-44DA-AE78-5872CD155A6B}"/>
    <pc:docChg chg="addSld modSld modSection">
      <pc:chgData name="Brian Jackett" userId="e2c557f4-fffa-4012-a1e1-e15087bfdbac" providerId="ADAL" clId="{E66C587E-4818-44DA-AE78-5872CD155A6B}" dt="2021-09-20T14:37:41.509" v="56" actId="6549"/>
      <pc:docMkLst>
        <pc:docMk/>
      </pc:docMkLst>
      <pc:sldChg chg="modSp mod">
        <pc:chgData name="Brian Jackett" userId="e2c557f4-fffa-4012-a1e1-e15087bfdbac" providerId="ADAL" clId="{E66C587E-4818-44DA-AE78-5872CD155A6B}" dt="2021-09-20T14:37:02.223" v="51" actId="20577"/>
        <pc:sldMkLst>
          <pc:docMk/>
          <pc:sldMk cId="2967945684" sldId="277"/>
        </pc:sldMkLst>
        <pc:spChg chg="mod">
          <ac:chgData name="Brian Jackett" userId="e2c557f4-fffa-4012-a1e1-e15087bfdbac" providerId="ADAL" clId="{E66C587E-4818-44DA-AE78-5872CD155A6B}" dt="2021-09-20T14:37:02.223" v="51" actId="20577"/>
          <ac:spMkLst>
            <pc:docMk/>
            <pc:sldMk cId="2967945684" sldId="277"/>
            <ac:spMk id="4" creationId="{A04E16D6-6682-4068-BF11-BA8E4E8E1BBC}"/>
          </ac:spMkLst>
        </pc:spChg>
      </pc:sldChg>
      <pc:sldChg chg="modSp mod">
        <pc:chgData name="Brian Jackett" userId="e2c557f4-fffa-4012-a1e1-e15087bfdbac" providerId="ADAL" clId="{E66C587E-4818-44DA-AE78-5872CD155A6B}" dt="2021-09-20T14:34:02.128" v="1" actId="20577"/>
        <pc:sldMkLst>
          <pc:docMk/>
          <pc:sldMk cId="287163252" sldId="1567"/>
        </pc:sldMkLst>
        <pc:spChg chg="mod">
          <ac:chgData name="Brian Jackett" userId="e2c557f4-fffa-4012-a1e1-e15087bfdbac" providerId="ADAL" clId="{E66C587E-4818-44DA-AE78-5872CD155A6B}" dt="2021-09-20T14:34:02.128" v="1" actId="20577"/>
          <ac:spMkLst>
            <pc:docMk/>
            <pc:sldMk cId="287163252" sldId="1567"/>
            <ac:spMk id="8" creationId="{00000000-0000-0000-0000-000000000000}"/>
          </ac:spMkLst>
        </pc:spChg>
      </pc:sldChg>
      <pc:sldChg chg="addSp modSp add mod">
        <pc:chgData name="Brian Jackett" userId="e2c557f4-fffa-4012-a1e1-e15087bfdbac" providerId="ADAL" clId="{E66C587E-4818-44DA-AE78-5872CD155A6B}" dt="2021-09-20T14:36:12.338" v="39" actId="20577"/>
        <pc:sldMkLst>
          <pc:docMk/>
          <pc:sldMk cId="380670563" sldId="1632"/>
        </pc:sldMkLst>
        <pc:spChg chg="mod">
          <ac:chgData name="Brian Jackett" userId="e2c557f4-fffa-4012-a1e1-e15087bfdbac" providerId="ADAL" clId="{E66C587E-4818-44DA-AE78-5872CD155A6B}" dt="2021-09-20T14:36:12.338" v="39" actId="20577"/>
          <ac:spMkLst>
            <pc:docMk/>
            <pc:sldMk cId="380670563" sldId="1632"/>
            <ac:spMk id="2" creationId="{2A34CC2E-4392-4EB3-90A2-49DB65B76F63}"/>
          </ac:spMkLst>
        </pc:spChg>
        <pc:spChg chg="add">
          <ac:chgData name="Brian Jackett" userId="e2c557f4-fffa-4012-a1e1-e15087bfdbac" providerId="ADAL" clId="{E66C587E-4818-44DA-AE78-5872CD155A6B}" dt="2021-09-20T14:36:07.460" v="28" actId="22"/>
          <ac:spMkLst>
            <pc:docMk/>
            <pc:sldMk cId="380670563" sldId="1632"/>
            <ac:spMk id="13" creationId="{3CEFB2CD-1D06-48EF-91AA-775BCC31EDCF}"/>
          </ac:spMkLst>
        </pc:spChg>
      </pc:sldChg>
      <pc:sldChg chg="addSp add mod">
        <pc:chgData name="Brian Jackett" userId="e2c557f4-fffa-4012-a1e1-e15087bfdbac" providerId="ADAL" clId="{E66C587E-4818-44DA-AE78-5872CD155A6B}" dt="2021-09-20T14:36:01.717" v="25" actId="22"/>
        <pc:sldMkLst>
          <pc:docMk/>
          <pc:sldMk cId="720313206" sldId="1640"/>
        </pc:sldMkLst>
        <pc:spChg chg="add">
          <ac:chgData name="Brian Jackett" userId="e2c557f4-fffa-4012-a1e1-e15087bfdbac" providerId="ADAL" clId="{E66C587E-4818-44DA-AE78-5872CD155A6B}" dt="2021-09-20T14:36:01.717" v="25" actId="22"/>
          <ac:spMkLst>
            <pc:docMk/>
            <pc:sldMk cId="720313206" sldId="1640"/>
            <ac:spMk id="3" creationId="{B6C636EE-8F3A-4F9E-91E7-A15B7C3A4318}"/>
          </ac:spMkLst>
        </pc:spChg>
      </pc:sldChg>
      <pc:sldChg chg="addSp add mod">
        <pc:chgData name="Brian Jackett" userId="e2c557f4-fffa-4012-a1e1-e15087bfdbac" providerId="ADAL" clId="{E66C587E-4818-44DA-AE78-5872CD155A6B}" dt="2021-09-20T14:36:16.008" v="40" actId="22"/>
        <pc:sldMkLst>
          <pc:docMk/>
          <pc:sldMk cId="3043375476" sldId="1641"/>
        </pc:sldMkLst>
        <pc:spChg chg="add">
          <ac:chgData name="Brian Jackett" userId="e2c557f4-fffa-4012-a1e1-e15087bfdbac" providerId="ADAL" clId="{E66C587E-4818-44DA-AE78-5872CD155A6B}" dt="2021-09-20T14:36:16.008" v="40" actId="22"/>
          <ac:spMkLst>
            <pc:docMk/>
            <pc:sldMk cId="3043375476" sldId="1641"/>
            <ac:spMk id="3" creationId="{E56D7967-0780-4DC7-A1B1-1C491529481A}"/>
          </ac:spMkLst>
        </pc:spChg>
      </pc:sldChg>
      <pc:sldChg chg="addSp modSp mod">
        <pc:chgData name="Brian Jackett" userId="e2c557f4-fffa-4012-a1e1-e15087bfdbac" providerId="ADAL" clId="{E66C587E-4818-44DA-AE78-5872CD155A6B}" dt="2021-09-20T14:35:03.797" v="21" actId="14100"/>
        <pc:sldMkLst>
          <pc:docMk/>
          <pc:sldMk cId="10702720" sldId="2079"/>
        </pc:sldMkLst>
        <pc:spChg chg="add mod">
          <ac:chgData name="Brian Jackett" userId="e2c557f4-fffa-4012-a1e1-e15087bfdbac" providerId="ADAL" clId="{E66C587E-4818-44DA-AE78-5872CD155A6B}" dt="2021-09-20T14:35:03.797" v="21" actId="14100"/>
          <ac:spMkLst>
            <pc:docMk/>
            <pc:sldMk cId="10702720" sldId="2079"/>
            <ac:spMk id="4" creationId="{2166DEA8-709A-46FD-914E-5BEA07EF4372}"/>
          </ac:spMkLst>
        </pc:spChg>
      </pc:sldChg>
      <pc:sldChg chg="addSp mod">
        <pc:chgData name="Brian Jackett" userId="e2c557f4-fffa-4012-a1e1-e15087bfdbac" providerId="ADAL" clId="{E66C587E-4818-44DA-AE78-5872CD155A6B}" dt="2021-09-20T14:36:43.099" v="41" actId="22"/>
        <pc:sldMkLst>
          <pc:docMk/>
          <pc:sldMk cId="778883926" sldId="2076136264"/>
        </pc:sldMkLst>
        <pc:spChg chg="add">
          <ac:chgData name="Brian Jackett" userId="e2c557f4-fffa-4012-a1e1-e15087bfdbac" providerId="ADAL" clId="{E66C587E-4818-44DA-AE78-5872CD155A6B}" dt="2021-09-20T14:36:43.099" v="41" actId="22"/>
          <ac:spMkLst>
            <pc:docMk/>
            <pc:sldMk cId="778883926" sldId="2076136264"/>
            <ac:spMk id="6" creationId="{D35044D9-3DA6-4776-A75E-7C1B074ABFB3}"/>
          </ac:spMkLst>
        </pc:spChg>
      </pc:sldChg>
      <pc:sldChg chg="addSp modSp mod">
        <pc:chgData name="Brian Jackett" userId="e2c557f4-fffa-4012-a1e1-e15087bfdbac" providerId="ADAL" clId="{E66C587E-4818-44DA-AE78-5872CD155A6B}" dt="2021-09-20T14:37:41.509" v="56" actId="6549"/>
        <pc:sldMkLst>
          <pc:docMk/>
          <pc:sldMk cId="357588276" sldId="2076136388"/>
        </pc:sldMkLst>
        <pc:spChg chg="add">
          <ac:chgData name="Brian Jackett" userId="e2c557f4-fffa-4012-a1e1-e15087bfdbac" providerId="ADAL" clId="{E66C587E-4818-44DA-AE78-5872CD155A6B}" dt="2021-09-20T14:35:31.648" v="23" actId="22"/>
          <ac:spMkLst>
            <pc:docMk/>
            <pc:sldMk cId="357588276" sldId="2076136388"/>
            <ac:spMk id="2" creationId="{087F7FEE-4814-449D-9F05-7475F59D81D8}"/>
          </ac:spMkLst>
        </pc:spChg>
        <pc:spChg chg="mod">
          <ac:chgData name="Brian Jackett" userId="e2c557f4-fffa-4012-a1e1-e15087bfdbac" providerId="ADAL" clId="{E66C587E-4818-44DA-AE78-5872CD155A6B}" dt="2021-09-20T14:37:41.509" v="56" actId="6549"/>
          <ac:spMkLst>
            <pc:docMk/>
            <pc:sldMk cId="357588276" sldId="2076136388"/>
            <ac:spMk id="10" creationId="{1E766323-85D0-46EC-88ED-617808B2C008}"/>
          </ac:spMkLst>
        </pc:spChg>
      </pc:sldChg>
      <pc:sldChg chg="addSp add mod">
        <pc:chgData name="Brian Jackett" userId="e2c557f4-fffa-4012-a1e1-e15087bfdbac" providerId="ADAL" clId="{E66C587E-4818-44DA-AE78-5872CD155A6B}" dt="2021-09-20T14:36:04.936" v="27" actId="22"/>
        <pc:sldMkLst>
          <pc:docMk/>
          <pc:sldMk cId="2199141448" sldId="2076137480"/>
        </pc:sldMkLst>
        <pc:spChg chg="add">
          <ac:chgData name="Brian Jackett" userId="e2c557f4-fffa-4012-a1e1-e15087bfdbac" providerId="ADAL" clId="{E66C587E-4818-44DA-AE78-5872CD155A6B}" dt="2021-09-20T14:36:04.936" v="27" actId="22"/>
          <ac:spMkLst>
            <pc:docMk/>
            <pc:sldMk cId="2199141448" sldId="2076137480"/>
            <ac:spMk id="3" creationId="{D96705C3-742F-427E-AFF0-26433E3F2294}"/>
          </ac:spMkLst>
        </pc:spChg>
      </pc:sldChg>
      <pc:sldChg chg="addSp add mod">
        <pc:chgData name="Brian Jackett" userId="e2c557f4-fffa-4012-a1e1-e15087bfdbac" providerId="ADAL" clId="{E66C587E-4818-44DA-AE78-5872CD155A6B}" dt="2021-09-20T14:36:03.156" v="26" actId="22"/>
        <pc:sldMkLst>
          <pc:docMk/>
          <pc:sldMk cId="1882481969" sldId="2076137668"/>
        </pc:sldMkLst>
        <pc:spChg chg="add">
          <ac:chgData name="Brian Jackett" userId="e2c557f4-fffa-4012-a1e1-e15087bfdbac" providerId="ADAL" clId="{E66C587E-4818-44DA-AE78-5872CD155A6B}" dt="2021-09-20T14:36:03.156" v="26" actId="22"/>
          <ac:spMkLst>
            <pc:docMk/>
            <pc:sldMk cId="1882481969" sldId="2076137668"/>
            <ac:spMk id="3" creationId="{139A175D-8F50-44B4-B34B-4E16E73BEF6E}"/>
          </ac:spMkLst>
        </pc:spChg>
      </pc:sldChg>
      <pc:sldChg chg="addSp mod">
        <pc:chgData name="Brian Jackett" userId="e2c557f4-fffa-4012-a1e1-e15087bfdbac" providerId="ADAL" clId="{E66C587E-4818-44DA-AE78-5872CD155A6B}" dt="2021-09-20T14:35:27.457" v="22" actId="22"/>
        <pc:sldMkLst>
          <pc:docMk/>
          <pc:sldMk cId="3652143241" sldId="2076137669"/>
        </pc:sldMkLst>
        <pc:spChg chg="add">
          <ac:chgData name="Brian Jackett" userId="e2c557f4-fffa-4012-a1e1-e15087bfdbac" providerId="ADAL" clId="{E66C587E-4818-44DA-AE78-5872CD155A6B}" dt="2021-09-20T14:35:27.457" v="22" actId="22"/>
          <ac:spMkLst>
            <pc:docMk/>
            <pc:sldMk cId="3652143241" sldId="2076137669"/>
            <ac:spMk id="3" creationId="{27B91D69-E490-40A5-B56E-A4DBCC3BEF1B}"/>
          </ac:spMkLst>
        </pc:spChg>
      </pc:sldChg>
    </pc:docChg>
  </pc:docChgLst>
  <pc:docChgLst>
    <pc:chgData name="Alex Terentiev" userId="S::at_sharepointalist.com#ext#@microsoft.onmicrosoft.com::81fec025-7b20-4143-87df-5a8bc15ed689" providerId="AD" clId="Web-{6F69028E-AFBE-4D3B-B1D7-031A27E80516}"/>
    <pc:docChg chg="modSld">
      <pc:chgData name="Alex Terentiev" userId="S::at_sharepointalist.com#ext#@microsoft.onmicrosoft.com::81fec025-7b20-4143-87df-5a8bc15ed689" providerId="AD" clId="Web-{6F69028E-AFBE-4D3B-B1D7-031A27E80516}" dt="2021-02-23T20:22:21.888" v="0"/>
      <pc:docMkLst>
        <pc:docMk/>
      </pc:docMkLst>
      <pc:sldChg chg="delSp">
        <pc:chgData name="Alex Terentiev" userId="S::at_sharepointalist.com#ext#@microsoft.onmicrosoft.com::81fec025-7b20-4143-87df-5a8bc15ed689" providerId="AD" clId="Web-{6F69028E-AFBE-4D3B-B1D7-031A27E80516}" dt="2021-02-23T20:22:21.888" v="0"/>
        <pc:sldMkLst>
          <pc:docMk/>
          <pc:sldMk cId="4037611923" sldId="3334"/>
        </pc:sldMkLst>
        <pc:spChg chg="del">
          <ac:chgData name="Alex Terentiev" userId="S::at_sharepointalist.com#ext#@microsoft.onmicrosoft.com::81fec025-7b20-4143-87df-5a8bc15ed689" providerId="AD" clId="Web-{6F69028E-AFBE-4D3B-B1D7-031A27E80516}" dt="2021-02-23T20:22:21.888" v="0"/>
          <ac:spMkLst>
            <pc:docMk/>
            <pc:sldMk cId="4037611923" sldId="3334"/>
            <ac:spMk id="4" creationId="{A720A52E-4BB1-4491-A231-74686D0707C6}"/>
          </ac:spMkLst>
        </pc:spChg>
      </pc:sldChg>
    </pc:docChg>
  </pc:docChgLst>
  <pc:docChgLst>
    <pc:chgData name="Garry Trinder" userId="S::garry_trinder365.co.uk#ext#@microsoft.onmicrosoft.com::090b3993-9626-4767-8408-8eecfc894959" providerId="AD" clId="Web-{E2B97734-960D-4C2D-9D7D-7522C6197A00}"/>
    <pc:docChg chg="modSld">
      <pc:chgData name="Garry Trinder" userId="S::garry_trinder365.co.uk#ext#@microsoft.onmicrosoft.com::090b3993-9626-4767-8408-8eecfc894959" providerId="AD" clId="Web-{E2B97734-960D-4C2D-9D7D-7522C6197A00}" dt="2021-06-15T20:22:21.574" v="66" actId="20577"/>
      <pc:docMkLst>
        <pc:docMk/>
      </pc:docMkLst>
      <pc:sldChg chg="modSp">
        <pc:chgData name="Garry Trinder" userId="S::garry_trinder365.co.uk#ext#@microsoft.onmicrosoft.com::090b3993-9626-4767-8408-8eecfc894959" providerId="AD" clId="Web-{E2B97734-960D-4C2D-9D7D-7522C6197A00}" dt="2021-06-15T20:22:21.574" v="66" actId="20577"/>
        <pc:sldMkLst>
          <pc:docMk/>
          <pc:sldMk cId="2253365439" sldId="1642"/>
        </pc:sldMkLst>
        <pc:spChg chg="mod">
          <ac:chgData name="Garry Trinder" userId="S::garry_trinder365.co.uk#ext#@microsoft.onmicrosoft.com::090b3993-9626-4767-8408-8eecfc894959" providerId="AD" clId="Web-{E2B97734-960D-4C2D-9D7D-7522C6197A00}" dt="2021-06-15T20:22:21.574" v="66" actId="20577"/>
          <ac:spMkLst>
            <pc:docMk/>
            <pc:sldMk cId="2253365439" sldId="1642"/>
            <ac:spMk id="3" creationId="{CBDC9C38-872E-4048-96FE-C321FEF21EC1}"/>
          </ac:spMkLst>
        </pc:spChg>
      </pc:sldChg>
    </pc:docChg>
  </pc:docChgLst>
  <pc:docChgLst>
    <pc:chgData name="Mikael Svenson" userId="965d4e6a-fd22-4d0b-8bb9-2315d7bb356c" providerId="ADAL" clId="{86CBDFE6-FFFF-4025-83A1-AF6F72A50468}"/>
    <pc:docChg chg="undo custSel modSld">
      <pc:chgData name="Mikael Svenson" userId="965d4e6a-fd22-4d0b-8bb9-2315d7bb356c" providerId="ADAL" clId="{86CBDFE6-FFFF-4025-83A1-AF6F72A50468}" dt="2021-06-15T13:52:17.674" v="69" actId="20577"/>
      <pc:docMkLst>
        <pc:docMk/>
      </pc:docMkLst>
      <pc:sldChg chg="delSp modSp mod">
        <pc:chgData name="Mikael Svenson" userId="965d4e6a-fd22-4d0b-8bb9-2315d7bb356c" providerId="ADAL" clId="{86CBDFE6-FFFF-4025-83A1-AF6F72A50468}" dt="2021-06-15T13:52:17.674" v="69" actId="20577"/>
        <pc:sldMkLst>
          <pc:docMk/>
          <pc:sldMk cId="2925091645" sldId="2076136308"/>
        </pc:sldMkLst>
        <pc:spChg chg="mod">
          <ac:chgData name="Mikael Svenson" userId="965d4e6a-fd22-4d0b-8bb9-2315d7bb356c" providerId="ADAL" clId="{86CBDFE6-FFFF-4025-83A1-AF6F72A50468}" dt="2021-06-15T13:52:17.674" v="69" actId="20577"/>
          <ac:spMkLst>
            <pc:docMk/>
            <pc:sldMk cId="2925091645" sldId="2076136308"/>
            <ac:spMk id="3" creationId="{CBDC9C38-872E-4048-96FE-C321FEF21EC1}"/>
          </ac:spMkLst>
        </pc:spChg>
        <pc:spChg chg="del">
          <ac:chgData name="Mikael Svenson" userId="965d4e6a-fd22-4d0b-8bb9-2315d7bb356c" providerId="ADAL" clId="{86CBDFE6-FFFF-4025-83A1-AF6F72A50468}" dt="2021-06-15T13:51:28.499" v="0" actId="478"/>
          <ac:spMkLst>
            <pc:docMk/>
            <pc:sldMk cId="2925091645" sldId="2076136308"/>
            <ac:spMk id="5" creationId="{8E7A6E29-8BC3-48AC-8BDB-22B706D1F948}"/>
          </ac:spMkLst>
        </pc:spChg>
      </pc:sldChg>
    </pc:docChg>
  </pc:docChgLst>
  <pc:docChgLst>
    <pc:chgData name="Vesa Juvonen" userId="c7243be1-99a3-4752-ab2a-0cf698cf8236" providerId="ADAL" clId="{CC3809EB-DF64-411A-A0CD-C199B4263F77}"/>
    <pc:docChg chg="undo custSel addSld delSld modSld sldOrd modSection">
      <pc:chgData name="Vesa Juvonen" userId="c7243be1-99a3-4752-ab2a-0cf698cf8236" providerId="ADAL" clId="{CC3809EB-DF64-411A-A0CD-C199B4263F77}" dt="2022-03-15T15:33:17.748" v="817" actId="1076"/>
      <pc:docMkLst>
        <pc:docMk/>
      </pc:docMkLst>
      <pc:sldChg chg="addSp modSp mod addCm delCm">
        <pc:chgData name="Vesa Juvonen" userId="c7243be1-99a3-4752-ab2a-0cf698cf8236" providerId="ADAL" clId="{CC3809EB-DF64-411A-A0CD-C199B4263F77}" dt="2022-03-11T14:51:33.551" v="92"/>
        <pc:sldMkLst>
          <pc:docMk/>
          <pc:sldMk cId="2768292834" sldId="262"/>
        </pc:sldMkLst>
        <pc:spChg chg="add mod">
          <ac:chgData name="Vesa Juvonen" userId="c7243be1-99a3-4752-ab2a-0cf698cf8236" providerId="ADAL" clId="{CC3809EB-DF64-411A-A0CD-C199B4263F77}" dt="2022-03-11T14:47:46.480" v="89" actId="17032"/>
          <ac:spMkLst>
            <pc:docMk/>
            <pc:sldMk cId="2768292834" sldId="262"/>
            <ac:spMk id="2" creationId="{5EC98E3A-D4D9-49F1-93B5-83F70C7459A0}"/>
          </ac:spMkLst>
        </pc:spChg>
      </pc:sldChg>
      <pc:sldChg chg="modSp mod">
        <pc:chgData name="Vesa Juvonen" userId="c7243be1-99a3-4752-ab2a-0cf698cf8236" providerId="ADAL" clId="{CC3809EB-DF64-411A-A0CD-C199B4263F77}" dt="2022-03-11T14:52:12.626" v="104" actId="5793"/>
        <pc:sldMkLst>
          <pc:docMk/>
          <pc:sldMk cId="2967945684" sldId="277"/>
        </pc:sldMkLst>
        <pc:spChg chg="mod">
          <ac:chgData name="Vesa Juvonen" userId="c7243be1-99a3-4752-ab2a-0cf698cf8236" providerId="ADAL" clId="{CC3809EB-DF64-411A-A0CD-C199B4263F77}" dt="2022-03-11T14:52:12.626" v="104" actId="5793"/>
          <ac:spMkLst>
            <pc:docMk/>
            <pc:sldMk cId="2967945684" sldId="277"/>
            <ac:spMk id="4" creationId="{A04E16D6-6682-4068-BF11-BA8E4E8E1BBC}"/>
          </ac:spMkLst>
        </pc:spChg>
      </pc:sldChg>
      <pc:sldChg chg="modSp mod">
        <pc:chgData name="Vesa Juvonen" userId="c7243be1-99a3-4752-ab2a-0cf698cf8236" providerId="ADAL" clId="{CC3809EB-DF64-411A-A0CD-C199B4263F77}" dt="2022-03-11T14:52:25.333" v="127" actId="20577"/>
        <pc:sldMkLst>
          <pc:docMk/>
          <pc:sldMk cId="287163252" sldId="1567"/>
        </pc:sldMkLst>
        <pc:spChg chg="mod">
          <ac:chgData name="Vesa Juvonen" userId="c7243be1-99a3-4752-ab2a-0cf698cf8236" providerId="ADAL" clId="{CC3809EB-DF64-411A-A0CD-C199B4263F77}" dt="2022-03-11T14:52:25.333" v="127" actId="20577"/>
          <ac:spMkLst>
            <pc:docMk/>
            <pc:sldMk cId="287163252" sldId="1567"/>
            <ac:spMk id="5" creationId="{9B6ECC88-D921-48D6-BA85-F52F354F9C35}"/>
          </ac:spMkLst>
        </pc:spChg>
        <pc:spChg chg="mod">
          <ac:chgData name="Vesa Juvonen" userId="c7243be1-99a3-4752-ab2a-0cf698cf8236" providerId="ADAL" clId="{CC3809EB-DF64-411A-A0CD-C199B4263F77}" dt="2022-03-11T14:52:19.852" v="107" actId="20577"/>
          <ac:spMkLst>
            <pc:docMk/>
            <pc:sldMk cId="287163252" sldId="1567"/>
            <ac:spMk id="8" creationId="{00000000-0000-0000-0000-000000000000}"/>
          </ac:spMkLst>
        </pc:spChg>
      </pc:sldChg>
      <pc:sldChg chg="modSp add mod">
        <pc:chgData name="Vesa Juvonen" userId="c7243be1-99a3-4752-ab2a-0cf698cf8236" providerId="ADAL" clId="{CC3809EB-DF64-411A-A0CD-C199B4263F77}" dt="2022-03-15T12:34:02.189" v="769" actId="20577"/>
        <pc:sldMkLst>
          <pc:docMk/>
          <pc:sldMk cId="720313206" sldId="1640"/>
        </pc:sldMkLst>
        <pc:spChg chg="mod">
          <ac:chgData name="Vesa Juvonen" userId="c7243be1-99a3-4752-ab2a-0cf698cf8236" providerId="ADAL" clId="{CC3809EB-DF64-411A-A0CD-C199B4263F77}" dt="2022-03-15T12:34:02.189" v="769" actId="20577"/>
          <ac:spMkLst>
            <pc:docMk/>
            <pc:sldMk cId="720313206" sldId="1640"/>
            <ac:spMk id="5" creationId="{00000000-0000-0000-0000-000000000000}"/>
          </ac:spMkLst>
        </pc:spChg>
        <pc:spChg chg="mod">
          <ac:chgData name="Vesa Juvonen" userId="c7243be1-99a3-4752-ab2a-0cf698cf8236" providerId="ADAL" clId="{CC3809EB-DF64-411A-A0CD-C199B4263F77}" dt="2022-03-15T12:30:58.867" v="716" actId="21"/>
          <ac:spMkLst>
            <pc:docMk/>
            <pc:sldMk cId="720313206" sldId="1640"/>
            <ac:spMk id="6" creationId="{B6BFF95C-9CC5-41D8-B97F-890353EE3235}"/>
          </ac:spMkLst>
        </pc:spChg>
        <pc:spChg chg="mod">
          <ac:chgData name="Vesa Juvonen" userId="c7243be1-99a3-4752-ab2a-0cf698cf8236" providerId="ADAL" clId="{CC3809EB-DF64-411A-A0CD-C199B4263F77}" dt="2022-03-15T12:30:51.698" v="712" actId="21"/>
          <ac:spMkLst>
            <pc:docMk/>
            <pc:sldMk cId="720313206" sldId="1640"/>
            <ac:spMk id="7" creationId="{00000000-0000-0000-0000-000000000000}"/>
          </ac:spMkLst>
        </pc:spChg>
      </pc:sldChg>
      <pc:sldChg chg="modSp add mod">
        <pc:chgData name="Vesa Juvonen" userId="c7243be1-99a3-4752-ab2a-0cf698cf8236" providerId="ADAL" clId="{CC3809EB-DF64-411A-A0CD-C199B4263F77}" dt="2022-03-15T12:37:34.284" v="815" actId="1076"/>
        <pc:sldMkLst>
          <pc:docMk/>
          <pc:sldMk cId="3043375476" sldId="1641"/>
        </pc:sldMkLst>
        <pc:spChg chg="mod">
          <ac:chgData name="Vesa Juvonen" userId="c7243be1-99a3-4752-ab2a-0cf698cf8236" providerId="ADAL" clId="{CC3809EB-DF64-411A-A0CD-C199B4263F77}" dt="2022-03-15T12:36:47.979" v="795" actId="20577"/>
          <ac:spMkLst>
            <pc:docMk/>
            <pc:sldMk cId="3043375476" sldId="1641"/>
            <ac:spMk id="5" creationId="{00000000-0000-0000-0000-000000000000}"/>
          </ac:spMkLst>
        </pc:spChg>
        <pc:spChg chg="mod">
          <ac:chgData name="Vesa Juvonen" userId="c7243be1-99a3-4752-ab2a-0cf698cf8236" providerId="ADAL" clId="{CC3809EB-DF64-411A-A0CD-C199B4263F77}" dt="2022-03-15T12:37:06.589" v="805" actId="6549"/>
          <ac:spMkLst>
            <pc:docMk/>
            <pc:sldMk cId="3043375476" sldId="1641"/>
            <ac:spMk id="6" creationId="{399FC354-4754-4AF7-B37B-013145D750F3}"/>
          </ac:spMkLst>
        </pc:spChg>
        <pc:spChg chg="mod">
          <ac:chgData name="Vesa Juvonen" userId="c7243be1-99a3-4752-ab2a-0cf698cf8236" providerId="ADAL" clId="{CC3809EB-DF64-411A-A0CD-C199B4263F77}" dt="2022-03-15T12:37:15.854" v="811" actId="21"/>
          <ac:spMkLst>
            <pc:docMk/>
            <pc:sldMk cId="3043375476" sldId="1641"/>
            <ac:spMk id="7" creationId="{FF7DB6F2-A230-434B-BA45-3215EE59DFB5}"/>
          </ac:spMkLst>
        </pc:spChg>
        <pc:spChg chg="mod">
          <ac:chgData name="Vesa Juvonen" userId="c7243be1-99a3-4752-ab2a-0cf698cf8236" providerId="ADAL" clId="{CC3809EB-DF64-411A-A0CD-C199B4263F77}" dt="2022-03-15T12:37:19.187" v="814" actId="6549"/>
          <ac:spMkLst>
            <pc:docMk/>
            <pc:sldMk cId="3043375476" sldId="1641"/>
            <ac:spMk id="8" creationId="{7E3687A3-39C5-464E-8253-AE51D6DA9383}"/>
          </ac:spMkLst>
        </pc:spChg>
        <pc:picChg chg="mod">
          <ac:chgData name="Vesa Juvonen" userId="c7243be1-99a3-4752-ab2a-0cf698cf8236" providerId="ADAL" clId="{CC3809EB-DF64-411A-A0CD-C199B4263F77}" dt="2022-03-15T12:37:34.284" v="815" actId="1076"/>
          <ac:picMkLst>
            <pc:docMk/>
            <pc:sldMk cId="3043375476" sldId="1641"/>
            <ac:picMk id="1026" creationId="{00000000-0000-0000-0000-000000000000}"/>
          </ac:picMkLst>
        </pc:picChg>
      </pc:sldChg>
      <pc:sldChg chg="addSp delSp modSp mod">
        <pc:chgData name="Vesa Juvonen" userId="c7243be1-99a3-4752-ab2a-0cf698cf8236" providerId="ADAL" clId="{CC3809EB-DF64-411A-A0CD-C199B4263F77}" dt="2022-03-15T08:59:06.546" v="344" actId="20577"/>
        <pc:sldMkLst>
          <pc:docMk/>
          <pc:sldMk cId="10702720" sldId="2079"/>
        </pc:sldMkLst>
        <pc:spChg chg="mod">
          <ac:chgData name="Vesa Juvonen" userId="c7243be1-99a3-4752-ab2a-0cf698cf8236" providerId="ADAL" clId="{CC3809EB-DF64-411A-A0CD-C199B4263F77}" dt="2022-03-15T08:59:06.546" v="344" actId="20577"/>
          <ac:spMkLst>
            <pc:docMk/>
            <pc:sldMk cId="10702720" sldId="2079"/>
            <ac:spMk id="8" creationId="{00000000-0000-0000-0000-000000000000}"/>
          </ac:spMkLst>
        </pc:spChg>
        <pc:picChg chg="mod">
          <ac:chgData name="Vesa Juvonen" userId="c7243be1-99a3-4752-ab2a-0cf698cf8236" providerId="ADAL" clId="{CC3809EB-DF64-411A-A0CD-C199B4263F77}" dt="2022-03-11T14:58:10.634" v="154" actId="1076"/>
          <ac:picMkLst>
            <pc:docMk/>
            <pc:sldMk cId="10702720" sldId="2079"/>
            <ac:picMk id="3" creationId="{86AFF2E8-FF46-46FB-92DD-3A4157CE1974}"/>
          </ac:picMkLst>
        </pc:picChg>
        <pc:picChg chg="del">
          <ac:chgData name="Vesa Juvonen" userId="c7243be1-99a3-4752-ab2a-0cf698cf8236" providerId="ADAL" clId="{CC3809EB-DF64-411A-A0CD-C199B4263F77}" dt="2022-03-11T14:46:48.223" v="0" actId="478"/>
          <ac:picMkLst>
            <pc:docMk/>
            <pc:sldMk cId="10702720" sldId="2079"/>
            <ac:picMk id="9" creationId="{22C4792A-984F-4D65-93BA-81DC6783840A}"/>
          </ac:picMkLst>
        </pc:picChg>
        <pc:picChg chg="del">
          <ac:chgData name="Vesa Juvonen" userId="c7243be1-99a3-4752-ab2a-0cf698cf8236" providerId="ADAL" clId="{CC3809EB-DF64-411A-A0CD-C199B4263F77}" dt="2022-03-11T14:46:48.789" v="1" actId="478"/>
          <ac:picMkLst>
            <pc:docMk/>
            <pc:sldMk cId="10702720" sldId="2079"/>
            <ac:picMk id="13" creationId="{034B4425-0C42-45DE-BAD4-B2B8A965CF66}"/>
          </ac:picMkLst>
        </pc:picChg>
        <pc:picChg chg="del">
          <ac:chgData name="Vesa Juvonen" userId="c7243be1-99a3-4752-ab2a-0cf698cf8236" providerId="ADAL" clId="{CC3809EB-DF64-411A-A0CD-C199B4263F77}" dt="2022-03-11T14:46:49.436" v="2" actId="478"/>
          <ac:picMkLst>
            <pc:docMk/>
            <pc:sldMk cId="10702720" sldId="2079"/>
            <ac:picMk id="16" creationId="{866FBE77-D65A-4C20-85A3-1F823BA2175E}"/>
          </ac:picMkLst>
        </pc:picChg>
        <pc:picChg chg="add mod">
          <ac:chgData name="Vesa Juvonen" userId="c7243be1-99a3-4752-ab2a-0cf698cf8236" providerId="ADAL" clId="{CC3809EB-DF64-411A-A0CD-C199B4263F77}" dt="2022-03-15T08:57:30.356" v="288" actId="1076"/>
          <ac:picMkLst>
            <pc:docMk/>
            <pc:sldMk cId="10702720" sldId="2079"/>
            <ac:picMk id="1026" creationId="{AA5C7B34-3109-48A8-A137-E8917DB79362}"/>
          </ac:picMkLst>
        </pc:picChg>
        <pc:picChg chg="add del mod">
          <ac:chgData name="Vesa Juvonen" userId="c7243be1-99a3-4752-ab2a-0cf698cf8236" providerId="ADAL" clId="{CC3809EB-DF64-411A-A0CD-C199B4263F77}" dt="2022-03-11T14:57:14.109" v="145" actId="478"/>
          <ac:picMkLst>
            <pc:docMk/>
            <pc:sldMk cId="10702720" sldId="2079"/>
            <ac:picMk id="1028" creationId="{95CB00EF-B187-421E-92A7-066F19D4F42D}"/>
          </ac:picMkLst>
        </pc:picChg>
        <pc:picChg chg="add mod">
          <ac:chgData name="Vesa Juvonen" userId="c7243be1-99a3-4752-ab2a-0cf698cf8236" providerId="ADAL" clId="{CC3809EB-DF64-411A-A0CD-C199B4263F77}" dt="2022-03-11T14:59:04.732" v="176" actId="1076"/>
          <ac:picMkLst>
            <pc:docMk/>
            <pc:sldMk cId="10702720" sldId="2079"/>
            <ac:picMk id="1030" creationId="{396EA470-49AB-4ECE-8024-FF2510CC4BCE}"/>
          </ac:picMkLst>
        </pc:picChg>
        <pc:picChg chg="add mod">
          <ac:chgData name="Vesa Juvonen" userId="c7243be1-99a3-4752-ab2a-0cf698cf8236" providerId="ADAL" clId="{CC3809EB-DF64-411A-A0CD-C199B4263F77}" dt="2022-03-15T08:57:30.356" v="288" actId="1076"/>
          <ac:picMkLst>
            <pc:docMk/>
            <pc:sldMk cId="10702720" sldId="2079"/>
            <ac:picMk id="1032" creationId="{DB690AEA-E0F3-4AC8-A689-25FDA1F1C841}"/>
          </ac:picMkLst>
        </pc:picChg>
        <pc:picChg chg="add mod">
          <ac:chgData name="Vesa Juvonen" userId="c7243be1-99a3-4752-ab2a-0cf698cf8236" providerId="ADAL" clId="{CC3809EB-DF64-411A-A0CD-C199B4263F77}" dt="2022-03-15T08:57:30.356" v="288" actId="1076"/>
          <ac:picMkLst>
            <pc:docMk/>
            <pc:sldMk cId="10702720" sldId="2079"/>
            <ac:picMk id="1034" creationId="{613A1EEE-66A7-415B-B996-D81152AD5CDF}"/>
          </ac:picMkLst>
        </pc:picChg>
        <pc:picChg chg="add mod">
          <ac:chgData name="Vesa Juvonen" userId="c7243be1-99a3-4752-ab2a-0cf698cf8236" providerId="ADAL" clId="{CC3809EB-DF64-411A-A0CD-C199B4263F77}" dt="2022-03-15T08:57:30.356" v="288" actId="1076"/>
          <ac:picMkLst>
            <pc:docMk/>
            <pc:sldMk cId="10702720" sldId="2079"/>
            <ac:picMk id="1036" creationId="{B260D9B9-64BC-41CE-8539-94053373A218}"/>
          </ac:picMkLst>
        </pc:picChg>
        <pc:picChg chg="mod">
          <ac:chgData name="Vesa Juvonen" userId="c7243be1-99a3-4752-ab2a-0cf698cf8236" providerId="ADAL" clId="{CC3809EB-DF64-411A-A0CD-C199B4263F77}" dt="2022-03-15T08:57:30.356" v="288" actId="1076"/>
          <ac:picMkLst>
            <pc:docMk/>
            <pc:sldMk cId="10702720" sldId="2079"/>
            <ac:picMk id="2052" creationId="{11CF9187-81B4-4186-B976-5D6E9E571406}"/>
          </ac:picMkLst>
        </pc:picChg>
      </pc:sldChg>
      <pc:sldChg chg="addSp delSp modSp mod">
        <pc:chgData name="Vesa Juvonen" userId="c7243be1-99a3-4752-ab2a-0cf698cf8236" providerId="ADAL" clId="{CC3809EB-DF64-411A-A0CD-C199B4263F77}" dt="2022-03-15T15:33:17.748" v="817" actId="1076"/>
        <pc:sldMkLst>
          <pc:docMk/>
          <pc:sldMk cId="778883926" sldId="2076136264"/>
        </pc:sldMkLst>
        <pc:spChg chg="mod">
          <ac:chgData name="Vesa Juvonen" userId="c7243be1-99a3-4752-ab2a-0cf698cf8236" providerId="ADAL" clId="{CC3809EB-DF64-411A-A0CD-C199B4263F77}" dt="2022-03-15T08:56:28.121" v="279" actId="20577"/>
          <ac:spMkLst>
            <pc:docMk/>
            <pc:sldMk cId="778883926" sldId="2076136264"/>
            <ac:spMk id="14" creationId="{953584C8-8734-42EA-AD16-6AA2B405D249}"/>
          </ac:spMkLst>
        </pc:spChg>
        <pc:picChg chg="add mod">
          <ac:chgData name="Vesa Juvonen" userId="c7243be1-99a3-4752-ab2a-0cf698cf8236" providerId="ADAL" clId="{CC3809EB-DF64-411A-A0CD-C199B4263F77}" dt="2022-03-15T15:33:17.748" v="817" actId="1076"/>
          <ac:picMkLst>
            <pc:docMk/>
            <pc:sldMk cId="778883926" sldId="2076136264"/>
            <ac:picMk id="3" creationId="{DBC53AD9-3F01-4807-8013-4A1B30BBEA2E}"/>
          </ac:picMkLst>
        </pc:picChg>
        <pc:picChg chg="add del mod">
          <ac:chgData name="Vesa Juvonen" userId="c7243be1-99a3-4752-ab2a-0cf698cf8236" providerId="ADAL" clId="{CC3809EB-DF64-411A-A0CD-C199B4263F77}" dt="2022-03-15T08:55:37.933" v="231" actId="1076"/>
          <ac:picMkLst>
            <pc:docMk/>
            <pc:sldMk cId="778883926" sldId="2076136264"/>
            <ac:picMk id="5" creationId="{AD2536B2-30D0-4C5F-9346-877B39DBA287}"/>
          </ac:picMkLst>
        </pc:picChg>
        <pc:picChg chg="add mod">
          <ac:chgData name="Vesa Juvonen" userId="c7243be1-99a3-4752-ab2a-0cf698cf8236" providerId="ADAL" clId="{CC3809EB-DF64-411A-A0CD-C199B4263F77}" dt="2022-03-11T15:00:13.323" v="199" actId="1076"/>
          <ac:picMkLst>
            <pc:docMk/>
            <pc:sldMk cId="778883926" sldId="2076136264"/>
            <ac:picMk id="6" creationId="{D35B540F-E60B-4F28-96C1-49CCE9EF60A6}"/>
          </ac:picMkLst>
        </pc:picChg>
        <pc:picChg chg="add mod">
          <ac:chgData name="Vesa Juvonen" userId="c7243be1-99a3-4752-ab2a-0cf698cf8236" providerId="ADAL" clId="{CC3809EB-DF64-411A-A0CD-C199B4263F77}" dt="2022-03-11T15:00:13.323" v="199" actId="1076"/>
          <ac:picMkLst>
            <pc:docMk/>
            <pc:sldMk cId="778883926" sldId="2076136264"/>
            <ac:picMk id="7" creationId="{49E9372F-D0D1-4367-B2FF-9BCB710AD550}"/>
          </ac:picMkLst>
        </pc:picChg>
        <pc:picChg chg="add mod">
          <ac:chgData name="Vesa Juvonen" userId="c7243be1-99a3-4752-ab2a-0cf698cf8236" providerId="ADAL" clId="{CC3809EB-DF64-411A-A0CD-C199B4263F77}" dt="2022-03-11T15:00:13.323" v="199" actId="1076"/>
          <ac:picMkLst>
            <pc:docMk/>
            <pc:sldMk cId="778883926" sldId="2076136264"/>
            <ac:picMk id="8" creationId="{C8124116-FC1A-499B-9AE9-03F474738182}"/>
          </ac:picMkLst>
        </pc:picChg>
        <pc:picChg chg="add del">
          <ac:chgData name="Vesa Juvonen" userId="c7243be1-99a3-4752-ab2a-0cf698cf8236" providerId="ADAL" clId="{CC3809EB-DF64-411A-A0CD-C199B4263F77}" dt="2022-03-11T14:59:42.197" v="191" actId="478"/>
          <ac:picMkLst>
            <pc:docMk/>
            <pc:sldMk cId="778883926" sldId="2076136264"/>
            <ac:picMk id="9" creationId="{540F3AC4-9F91-4B73-9B52-527F15BC2133}"/>
          </ac:picMkLst>
        </pc:picChg>
        <pc:picChg chg="add del">
          <ac:chgData name="Vesa Juvonen" userId="c7243be1-99a3-4752-ab2a-0cf698cf8236" providerId="ADAL" clId="{CC3809EB-DF64-411A-A0CD-C199B4263F77}" dt="2022-03-11T14:59:42.197" v="191" actId="478"/>
          <ac:picMkLst>
            <pc:docMk/>
            <pc:sldMk cId="778883926" sldId="2076136264"/>
            <ac:picMk id="11" creationId="{124FDADC-33F0-47C5-8EC7-885A3AC2F4C8}"/>
          </ac:picMkLst>
        </pc:picChg>
        <pc:picChg chg="del">
          <ac:chgData name="Vesa Juvonen" userId="c7243be1-99a3-4752-ab2a-0cf698cf8236" providerId="ADAL" clId="{CC3809EB-DF64-411A-A0CD-C199B4263F77}" dt="2022-03-11T14:51:53.813" v="94" actId="478"/>
          <ac:picMkLst>
            <pc:docMk/>
            <pc:sldMk cId="778883926" sldId="2076136264"/>
            <ac:picMk id="13" creationId="{E8C685D5-23F2-47FE-8875-D6A4CF0E320B}"/>
          </ac:picMkLst>
        </pc:picChg>
        <pc:picChg chg="add del mod">
          <ac:chgData name="Vesa Juvonen" userId="c7243be1-99a3-4752-ab2a-0cf698cf8236" providerId="ADAL" clId="{CC3809EB-DF64-411A-A0CD-C199B4263F77}" dt="2022-03-15T15:33:15.584" v="816" actId="478"/>
          <ac:picMkLst>
            <pc:docMk/>
            <pc:sldMk cId="778883926" sldId="2076136264"/>
            <ac:picMk id="18" creationId="{AF970E1F-FF4B-4D0A-A877-24B2A5FA4D37}"/>
          </ac:picMkLst>
        </pc:picChg>
      </pc:sldChg>
      <pc:sldChg chg="modSp add mod">
        <pc:chgData name="Vesa Juvonen" userId="c7243be1-99a3-4752-ab2a-0cf698cf8236" providerId="ADAL" clId="{CC3809EB-DF64-411A-A0CD-C199B4263F77}" dt="2022-03-15T12:34:43.286" v="773" actId="20577"/>
        <pc:sldMkLst>
          <pc:docMk/>
          <pc:sldMk cId="1882481969" sldId="2076137668"/>
        </pc:sldMkLst>
        <pc:spChg chg="mod">
          <ac:chgData name="Vesa Juvonen" userId="c7243be1-99a3-4752-ab2a-0cf698cf8236" providerId="ADAL" clId="{CC3809EB-DF64-411A-A0CD-C199B4263F77}" dt="2022-03-15T12:34:43.286" v="773" actId="20577"/>
          <ac:spMkLst>
            <pc:docMk/>
            <pc:sldMk cId="1882481969" sldId="2076137668"/>
            <ac:spMk id="2" creationId="{00000000-0000-0000-0000-000000000000}"/>
          </ac:spMkLst>
        </pc:spChg>
        <pc:spChg chg="mod">
          <ac:chgData name="Vesa Juvonen" userId="c7243be1-99a3-4752-ab2a-0cf698cf8236" providerId="ADAL" clId="{CC3809EB-DF64-411A-A0CD-C199B4263F77}" dt="2022-03-15T12:33:44.331" v="761" actId="6549"/>
          <ac:spMkLst>
            <pc:docMk/>
            <pc:sldMk cId="1882481969" sldId="2076137668"/>
            <ac:spMk id="5" creationId="{00000000-0000-0000-0000-000000000000}"/>
          </ac:spMkLst>
        </pc:spChg>
        <pc:spChg chg="mod">
          <ac:chgData name="Vesa Juvonen" userId="c7243be1-99a3-4752-ab2a-0cf698cf8236" providerId="ADAL" clId="{CC3809EB-DF64-411A-A0CD-C199B4263F77}" dt="2022-03-15T12:33:35.140" v="752" actId="6549"/>
          <ac:spMkLst>
            <pc:docMk/>
            <pc:sldMk cId="1882481969" sldId="2076137668"/>
            <ac:spMk id="6" creationId="{372A50EE-67E5-4F87-A48C-BEC0030EB2B3}"/>
          </ac:spMkLst>
        </pc:spChg>
        <pc:spChg chg="mod">
          <ac:chgData name="Vesa Juvonen" userId="c7243be1-99a3-4752-ab2a-0cf698cf8236" providerId="ADAL" clId="{CC3809EB-DF64-411A-A0CD-C199B4263F77}" dt="2022-03-15T12:33:39.797" v="757" actId="20577"/>
          <ac:spMkLst>
            <pc:docMk/>
            <pc:sldMk cId="1882481969" sldId="2076137668"/>
            <ac:spMk id="7" creationId="{00000000-0000-0000-0000-000000000000}"/>
          </ac:spMkLst>
        </pc:spChg>
      </pc:sldChg>
      <pc:sldChg chg="add del">
        <pc:chgData name="Vesa Juvonen" userId="c7243be1-99a3-4752-ab2a-0cf698cf8236" providerId="ADAL" clId="{CC3809EB-DF64-411A-A0CD-C199B4263F77}" dt="2022-03-15T12:14:52.295" v="673" actId="47"/>
        <pc:sldMkLst>
          <pc:docMk/>
          <pc:sldMk cId="2266530565" sldId="2076137822"/>
        </pc:sldMkLst>
      </pc:sldChg>
      <pc:sldChg chg="add">
        <pc:chgData name="Vesa Juvonen" userId="c7243be1-99a3-4752-ab2a-0cf698cf8236" providerId="ADAL" clId="{CC3809EB-DF64-411A-A0CD-C199B4263F77}" dt="2022-03-15T12:14:49.967" v="672"/>
        <pc:sldMkLst>
          <pc:docMk/>
          <pc:sldMk cId="3178089567" sldId="2076137840"/>
        </pc:sldMkLst>
      </pc:sldChg>
      <pc:sldChg chg="modSp add mod ord">
        <pc:chgData name="Vesa Juvonen" userId="c7243be1-99a3-4752-ab2a-0cf698cf8236" providerId="ADAL" clId="{CC3809EB-DF64-411A-A0CD-C199B4263F77}" dt="2022-03-15T12:14:33.618" v="670"/>
        <pc:sldMkLst>
          <pc:docMk/>
          <pc:sldMk cId="4155936684" sldId="2076137841"/>
        </pc:sldMkLst>
        <pc:spChg chg="mod">
          <ac:chgData name="Vesa Juvonen" userId="c7243be1-99a3-4752-ab2a-0cf698cf8236" providerId="ADAL" clId="{CC3809EB-DF64-411A-A0CD-C199B4263F77}" dt="2022-03-15T12:13:37.162" v="666" actId="207"/>
          <ac:spMkLst>
            <pc:docMk/>
            <pc:sldMk cId="4155936684" sldId="2076137841"/>
            <ac:spMk id="4" creationId="{B7EE2697-FF77-4373-9ED0-F3E544446F2C}"/>
          </ac:spMkLst>
        </pc:spChg>
      </pc:sldChg>
      <pc:sldChg chg="modSp mod">
        <pc:chgData name="Vesa Juvonen" userId="c7243be1-99a3-4752-ab2a-0cf698cf8236" providerId="ADAL" clId="{CC3809EB-DF64-411A-A0CD-C199B4263F77}" dt="2022-03-15T09:22:51.707" v="664" actId="1076"/>
        <pc:sldMkLst>
          <pc:docMk/>
          <pc:sldMk cId="1812315545" sldId="2134805597"/>
        </pc:sldMkLst>
        <pc:spChg chg="mod">
          <ac:chgData name="Vesa Juvonen" userId="c7243be1-99a3-4752-ab2a-0cf698cf8236" providerId="ADAL" clId="{CC3809EB-DF64-411A-A0CD-C199B4263F77}" dt="2022-03-15T09:22:51.707" v="664" actId="1076"/>
          <ac:spMkLst>
            <pc:docMk/>
            <pc:sldMk cId="1812315545" sldId="2134805597"/>
            <ac:spMk id="4" creationId="{0C606F42-5F3C-496D-9B80-09178934A141}"/>
          </ac:spMkLst>
        </pc:spChg>
      </pc:sldChg>
      <pc:sldChg chg="addSp delSp modSp mod">
        <pc:chgData name="Vesa Juvonen" userId="c7243be1-99a3-4752-ab2a-0cf698cf8236" providerId="ADAL" clId="{CC3809EB-DF64-411A-A0CD-C199B4263F77}" dt="2022-03-15T09:16:32.440" v="578" actId="14100"/>
        <pc:sldMkLst>
          <pc:docMk/>
          <pc:sldMk cId="460153747" sldId="2134805598"/>
        </pc:sldMkLst>
        <pc:spChg chg="mod">
          <ac:chgData name="Vesa Juvonen" userId="c7243be1-99a3-4752-ab2a-0cf698cf8236" providerId="ADAL" clId="{CC3809EB-DF64-411A-A0CD-C199B4263F77}" dt="2022-03-15T09:00:06.910" v="349" actId="404"/>
          <ac:spMkLst>
            <pc:docMk/>
            <pc:sldMk cId="460153747" sldId="2134805598"/>
            <ac:spMk id="2" creationId="{D93BDAB2-0D8E-40FD-BE74-409F9AFD71E2}"/>
          </ac:spMkLst>
        </pc:spChg>
        <pc:picChg chg="add mod ord">
          <ac:chgData name="Vesa Juvonen" userId="c7243be1-99a3-4752-ab2a-0cf698cf8236" providerId="ADAL" clId="{CC3809EB-DF64-411A-A0CD-C199B4263F77}" dt="2022-03-15T09:01:07.755" v="381" actId="1036"/>
          <ac:picMkLst>
            <pc:docMk/>
            <pc:sldMk cId="460153747" sldId="2134805598"/>
            <ac:picMk id="8" creationId="{FC9D328A-D155-4B90-8424-B5A3A8AF6E0A}"/>
          </ac:picMkLst>
        </pc:picChg>
        <pc:picChg chg="del">
          <ac:chgData name="Vesa Juvonen" userId="c7243be1-99a3-4752-ab2a-0cf698cf8236" providerId="ADAL" clId="{CC3809EB-DF64-411A-A0CD-C199B4263F77}" dt="2022-03-15T09:00:41.880" v="350" actId="478"/>
          <ac:picMkLst>
            <pc:docMk/>
            <pc:sldMk cId="460153747" sldId="2134805598"/>
            <ac:picMk id="9" creationId="{B2F8C8CB-E118-4C73-81C4-DEB14C3259FE}"/>
          </ac:picMkLst>
        </pc:picChg>
        <pc:picChg chg="del">
          <ac:chgData name="Vesa Juvonen" userId="c7243be1-99a3-4752-ab2a-0cf698cf8236" providerId="ADAL" clId="{CC3809EB-DF64-411A-A0CD-C199B4263F77}" dt="2022-03-15T09:00:55.537" v="366" actId="478"/>
          <ac:picMkLst>
            <pc:docMk/>
            <pc:sldMk cId="460153747" sldId="2134805598"/>
            <ac:picMk id="13" creationId="{59EF4566-A284-4AD1-8F2A-5B568D4BDE8F}"/>
          </ac:picMkLst>
        </pc:picChg>
        <pc:picChg chg="mod">
          <ac:chgData name="Vesa Juvonen" userId="c7243be1-99a3-4752-ab2a-0cf698cf8236" providerId="ADAL" clId="{CC3809EB-DF64-411A-A0CD-C199B4263F77}" dt="2022-03-15T09:16:32.440" v="578" actId="14100"/>
          <ac:picMkLst>
            <pc:docMk/>
            <pc:sldMk cId="460153747" sldId="2134805598"/>
            <ac:picMk id="15" creationId="{90BA3DF7-4993-4159-B7DC-3A35D3A547DE}"/>
          </ac:picMkLst>
        </pc:picChg>
        <pc:picChg chg="add mod">
          <ac:chgData name="Vesa Juvonen" userId="c7243be1-99a3-4752-ab2a-0cf698cf8236" providerId="ADAL" clId="{CC3809EB-DF64-411A-A0CD-C199B4263F77}" dt="2022-03-15T09:01:49.992" v="385" actId="208"/>
          <ac:picMkLst>
            <pc:docMk/>
            <pc:sldMk cId="460153747" sldId="2134805598"/>
            <ac:picMk id="16" creationId="{B8A4D75A-FB65-449C-AA7A-1367ED969B64}"/>
          </ac:picMkLst>
        </pc:picChg>
      </pc:sldChg>
      <pc:sldChg chg="addSp delSp modSp mod modAnim addCm delCm">
        <pc:chgData name="Vesa Juvonen" userId="c7243be1-99a3-4752-ab2a-0cf698cf8236" providerId="ADAL" clId="{CC3809EB-DF64-411A-A0CD-C199B4263F77}" dt="2022-03-15T09:22:12.156" v="661"/>
        <pc:sldMkLst>
          <pc:docMk/>
          <pc:sldMk cId="4046856784" sldId="2134805599"/>
        </pc:sldMkLst>
        <pc:spChg chg="add del mod">
          <ac:chgData name="Vesa Juvonen" userId="c7243be1-99a3-4752-ab2a-0cf698cf8236" providerId="ADAL" clId="{CC3809EB-DF64-411A-A0CD-C199B4263F77}" dt="2022-03-15T09:17:05.312" v="579" actId="478"/>
          <ac:spMkLst>
            <pc:docMk/>
            <pc:sldMk cId="4046856784" sldId="2134805599"/>
            <ac:spMk id="2" creationId="{A6B9E4F5-FB17-47AD-9074-625DD7C9AACA}"/>
          </ac:spMkLst>
        </pc:spChg>
        <pc:picChg chg="del">
          <ac:chgData name="Vesa Juvonen" userId="c7243be1-99a3-4752-ab2a-0cf698cf8236" providerId="ADAL" clId="{CC3809EB-DF64-411A-A0CD-C199B4263F77}" dt="2022-03-15T09:17:08.786" v="580" actId="478"/>
          <ac:picMkLst>
            <pc:docMk/>
            <pc:sldMk cId="4046856784" sldId="2134805599"/>
            <ac:picMk id="4" creationId="{DBE8AF7E-1405-461B-A439-6D892E0DFEF6}"/>
          </ac:picMkLst>
        </pc:picChg>
        <pc:picChg chg="add mod">
          <ac:chgData name="Vesa Juvonen" userId="c7243be1-99a3-4752-ab2a-0cf698cf8236" providerId="ADAL" clId="{CC3809EB-DF64-411A-A0CD-C199B4263F77}" dt="2022-03-15T09:21:36.945" v="655" actId="1076"/>
          <ac:picMkLst>
            <pc:docMk/>
            <pc:sldMk cId="4046856784" sldId="2134805599"/>
            <ac:picMk id="5" creationId="{F926C2D9-A521-4B98-A8BC-D45478C976C0}"/>
          </ac:picMkLst>
        </pc:picChg>
        <pc:picChg chg="add mod">
          <ac:chgData name="Vesa Juvonen" userId="c7243be1-99a3-4752-ab2a-0cf698cf8236" providerId="ADAL" clId="{CC3809EB-DF64-411A-A0CD-C199B4263F77}" dt="2022-03-15T09:21:36.945" v="655" actId="1076"/>
          <ac:picMkLst>
            <pc:docMk/>
            <pc:sldMk cId="4046856784" sldId="2134805599"/>
            <ac:picMk id="6" creationId="{C31941CD-E7BC-42CC-A4AD-08C9084394E2}"/>
          </ac:picMkLst>
        </pc:picChg>
        <pc:picChg chg="add mod">
          <ac:chgData name="Vesa Juvonen" userId="c7243be1-99a3-4752-ab2a-0cf698cf8236" providerId="ADAL" clId="{CC3809EB-DF64-411A-A0CD-C199B4263F77}" dt="2022-03-15T09:21:36.945" v="655" actId="1076"/>
          <ac:picMkLst>
            <pc:docMk/>
            <pc:sldMk cId="4046856784" sldId="2134805599"/>
            <ac:picMk id="10" creationId="{95E19875-0557-442C-BC35-8E5EC816526C}"/>
          </ac:picMkLst>
        </pc:picChg>
        <pc:picChg chg="add mod">
          <ac:chgData name="Vesa Juvonen" userId="c7243be1-99a3-4752-ab2a-0cf698cf8236" providerId="ADAL" clId="{CC3809EB-DF64-411A-A0CD-C199B4263F77}" dt="2022-03-15T09:21:40.515" v="656" actId="1076"/>
          <ac:picMkLst>
            <pc:docMk/>
            <pc:sldMk cId="4046856784" sldId="2134805599"/>
            <ac:picMk id="13" creationId="{06DC3C75-A737-4F0F-BC0A-76D3433620DC}"/>
          </ac:picMkLst>
        </pc:picChg>
        <pc:picChg chg="add mod">
          <ac:chgData name="Vesa Juvonen" userId="c7243be1-99a3-4752-ab2a-0cf698cf8236" providerId="ADAL" clId="{CC3809EB-DF64-411A-A0CD-C199B4263F77}" dt="2022-03-15T09:21:36.945" v="655" actId="1076"/>
          <ac:picMkLst>
            <pc:docMk/>
            <pc:sldMk cId="4046856784" sldId="2134805599"/>
            <ac:picMk id="15" creationId="{E9B98ECB-BABD-493C-822B-E5D2AF1BB88D}"/>
          </ac:picMkLst>
        </pc:picChg>
      </pc:sldChg>
      <pc:sldChg chg="modSp add mod">
        <pc:chgData name="Vesa Juvonen" userId="c7243be1-99a3-4752-ab2a-0cf698cf8236" providerId="ADAL" clId="{CC3809EB-DF64-411A-A0CD-C199B4263F77}" dt="2022-03-15T12:34:09.078" v="770" actId="20577"/>
        <pc:sldMkLst>
          <pc:docMk/>
          <pc:sldMk cId="3166917076" sldId="2134805601"/>
        </pc:sldMkLst>
        <pc:spChg chg="mod">
          <ac:chgData name="Vesa Juvonen" userId="c7243be1-99a3-4752-ab2a-0cf698cf8236" providerId="ADAL" clId="{CC3809EB-DF64-411A-A0CD-C199B4263F77}" dt="2022-03-15T12:34:09.078" v="770" actId="20577"/>
          <ac:spMkLst>
            <pc:docMk/>
            <pc:sldMk cId="3166917076" sldId="2134805601"/>
            <ac:spMk id="2" creationId="{00000000-0000-0000-0000-000000000000}"/>
          </ac:spMkLst>
        </pc:spChg>
        <pc:spChg chg="mod">
          <ac:chgData name="Vesa Juvonen" userId="c7243be1-99a3-4752-ab2a-0cf698cf8236" providerId="ADAL" clId="{CC3809EB-DF64-411A-A0CD-C199B4263F77}" dt="2022-03-15T12:31:07.043" v="720" actId="6549"/>
          <ac:spMkLst>
            <pc:docMk/>
            <pc:sldMk cId="3166917076" sldId="2134805601"/>
            <ac:spMk id="5" creationId="{00000000-0000-0000-0000-000000000000}"/>
          </ac:spMkLst>
        </pc:spChg>
        <pc:spChg chg="mod">
          <ac:chgData name="Vesa Juvonen" userId="c7243be1-99a3-4752-ab2a-0cf698cf8236" providerId="ADAL" clId="{CC3809EB-DF64-411A-A0CD-C199B4263F77}" dt="2022-03-15T12:33:52.432" v="765" actId="20577"/>
          <ac:spMkLst>
            <pc:docMk/>
            <pc:sldMk cId="3166917076" sldId="2134805601"/>
            <ac:spMk id="6" creationId="{B6BFF95C-9CC5-41D8-B97F-890353EE3235}"/>
          </ac:spMkLst>
        </pc:spChg>
        <pc:spChg chg="mod">
          <ac:chgData name="Vesa Juvonen" userId="c7243be1-99a3-4752-ab2a-0cf698cf8236" providerId="ADAL" clId="{CC3809EB-DF64-411A-A0CD-C199B4263F77}" dt="2022-03-15T12:33:55.728" v="767" actId="20577"/>
          <ac:spMkLst>
            <pc:docMk/>
            <pc:sldMk cId="3166917076" sldId="2134805601"/>
            <ac:spMk id="7" creationId="{00000000-0000-0000-0000-000000000000}"/>
          </ac:spMkLst>
        </pc:spChg>
      </pc:sldChg>
      <pc:sldChg chg="addSp mod addCm delCm modCm">
        <pc:chgData name="Vesa Juvonen" userId="c7243be1-99a3-4752-ab2a-0cf698cf8236" providerId="ADAL" clId="{CC3809EB-DF64-411A-A0CD-C199B4263F77}" dt="2022-03-15T09:22:20.795" v="662"/>
        <pc:sldMkLst>
          <pc:docMk/>
          <pc:sldMk cId="2705926738" sldId="2145707274"/>
        </pc:sldMkLst>
        <pc:spChg chg="add">
          <ac:chgData name="Vesa Juvonen" userId="c7243be1-99a3-4752-ab2a-0cf698cf8236" providerId="ADAL" clId="{CC3809EB-DF64-411A-A0CD-C199B4263F77}" dt="2022-03-11T14:47:37.947" v="87" actId="22"/>
          <ac:spMkLst>
            <pc:docMk/>
            <pc:sldMk cId="2705926738" sldId="2145707274"/>
            <ac:spMk id="4" creationId="{7AD187C3-66CF-4823-8587-C603AF32B5F0}"/>
          </ac:spMkLst>
        </pc:spChg>
      </pc:sldChg>
      <pc:sldChg chg="addSp delSp modSp new mod modAnim">
        <pc:chgData name="Vesa Juvonen" userId="c7243be1-99a3-4752-ab2a-0cf698cf8236" providerId="ADAL" clId="{CC3809EB-DF64-411A-A0CD-C199B4263F77}" dt="2022-03-15T09:18:25.269" v="591" actId="688"/>
        <pc:sldMkLst>
          <pc:docMk/>
          <pc:sldMk cId="3913065966" sldId="2145707275"/>
        </pc:sldMkLst>
        <pc:spChg chg="add mod">
          <ac:chgData name="Vesa Juvonen" userId="c7243be1-99a3-4752-ab2a-0cf698cf8236" providerId="ADAL" clId="{CC3809EB-DF64-411A-A0CD-C199B4263F77}" dt="2022-03-15T09:16:14.755" v="576" actId="207"/>
          <ac:spMkLst>
            <pc:docMk/>
            <pc:sldMk cId="3913065966" sldId="2145707275"/>
            <ac:spMk id="6" creationId="{C82380A5-1D4C-4CE2-836B-A9DB9D0BD545}"/>
          </ac:spMkLst>
        </pc:spChg>
        <pc:picChg chg="add del">
          <ac:chgData name="Vesa Juvonen" userId="c7243be1-99a3-4752-ab2a-0cf698cf8236" providerId="ADAL" clId="{CC3809EB-DF64-411A-A0CD-C199B4263F77}" dt="2022-03-15T09:14:27.052" v="388" actId="22"/>
          <ac:picMkLst>
            <pc:docMk/>
            <pc:sldMk cId="3913065966" sldId="2145707275"/>
            <ac:picMk id="3" creationId="{51A68E49-9DB1-4F3F-B051-656C2BA4B65E}"/>
          </ac:picMkLst>
        </pc:picChg>
        <pc:picChg chg="add">
          <ac:chgData name="Vesa Juvonen" userId="c7243be1-99a3-4752-ab2a-0cf698cf8236" providerId="ADAL" clId="{CC3809EB-DF64-411A-A0CD-C199B4263F77}" dt="2022-03-15T09:14:28.978" v="389" actId="22"/>
          <ac:picMkLst>
            <pc:docMk/>
            <pc:sldMk cId="3913065966" sldId="2145707275"/>
            <ac:picMk id="5" creationId="{9C91AA25-3F03-4564-8DE1-361F1A2AF5A7}"/>
          </ac:picMkLst>
        </pc:picChg>
        <pc:picChg chg="add mod">
          <ac:chgData name="Vesa Juvonen" userId="c7243be1-99a3-4752-ab2a-0cf698cf8236" providerId="ADAL" clId="{CC3809EB-DF64-411A-A0CD-C199B4263F77}" dt="2022-03-15T09:18:25.269" v="591" actId="688"/>
          <ac:picMkLst>
            <pc:docMk/>
            <pc:sldMk cId="3913065966" sldId="2145707275"/>
            <ac:picMk id="8" creationId="{3346A323-8153-466F-A309-22A2F27243A7}"/>
          </ac:picMkLst>
        </pc:picChg>
      </pc:sldChg>
    </pc:docChg>
  </pc:docChgLst>
  <pc:docChgLst>
    <pc:chgData name="Wajeed Shaikh" userId="943a82b8-fdb9-4dbf-aa6c-31e37bb9aed6" providerId="ADAL" clId="{B60D16C6-8975-4000-85B3-9755C517D99B}"/>
    <pc:docChg chg="undo custSel modSld">
      <pc:chgData name="Wajeed Shaikh" userId="943a82b8-fdb9-4dbf-aa6c-31e37bb9aed6" providerId="ADAL" clId="{B60D16C6-8975-4000-85B3-9755C517D99B}" dt="2022-03-29T14:26:54.162" v="717" actId="6549"/>
      <pc:docMkLst>
        <pc:docMk/>
      </pc:docMkLst>
      <pc:sldChg chg="addSp delSp modSp mod modNotesTx">
        <pc:chgData name="Wajeed Shaikh" userId="943a82b8-fdb9-4dbf-aa6c-31e37bb9aed6" providerId="ADAL" clId="{B60D16C6-8975-4000-85B3-9755C517D99B}" dt="2022-03-29T14:26:54.162" v="717" actId="6549"/>
        <pc:sldMkLst>
          <pc:docMk/>
          <pc:sldMk cId="2705926738" sldId="2145707274"/>
        </pc:sldMkLst>
        <pc:spChg chg="del">
          <ac:chgData name="Wajeed Shaikh" userId="943a82b8-fdb9-4dbf-aa6c-31e37bb9aed6" providerId="ADAL" clId="{B60D16C6-8975-4000-85B3-9755C517D99B}" dt="2022-03-29T05:05:26.817" v="564" actId="478"/>
          <ac:spMkLst>
            <pc:docMk/>
            <pc:sldMk cId="2705926738" sldId="2145707274"/>
            <ac:spMk id="4" creationId="{745E209E-4AAF-4281-A93D-14763A4812AC}"/>
          </ac:spMkLst>
        </pc:spChg>
        <pc:spChg chg="del">
          <ac:chgData name="Wajeed Shaikh" userId="943a82b8-fdb9-4dbf-aa6c-31e37bb9aed6" providerId="ADAL" clId="{B60D16C6-8975-4000-85B3-9755C517D99B}" dt="2022-03-29T04:54:26.737" v="14" actId="478"/>
          <ac:spMkLst>
            <pc:docMk/>
            <pc:sldMk cId="2705926738" sldId="2145707274"/>
            <ac:spMk id="11" creationId="{1E91C809-8AD9-4CFE-8536-EF9A735C76B7}"/>
          </ac:spMkLst>
        </pc:spChg>
        <pc:spChg chg="del">
          <ac:chgData name="Wajeed Shaikh" userId="943a82b8-fdb9-4dbf-aa6c-31e37bb9aed6" providerId="ADAL" clId="{B60D16C6-8975-4000-85B3-9755C517D99B}" dt="2022-03-29T04:54:27.716" v="15" actId="478"/>
          <ac:spMkLst>
            <pc:docMk/>
            <pc:sldMk cId="2705926738" sldId="2145707274"/>
            <ac:spMk id="20" creationId="{C0892F02-EC04-4E87-93FE-AAE736270E26}"/>
          </ac:spMkLst>
        </pc:spChg>
        <pc:spChg chg="mod ord">
          <ac:chgData name="Wajeed Shaikh" userId="943a82b8-fdb9-4dbf-aa6c-31e37bb9aed6" providerId="ADAL" clId="{B60D16C6-8975-4000-85B3-9755C517D99B}" dt="2022-03-29T04:54:46.840" v="23" actId="1076"/>
          <ac:spMkLst>
            <pc:docMk/>
            <pc:sldMk cId="2705926738" sldId="2145707274"/>
            <ac:spMk id="23" creationId="{A2450CC2-0D85-43EC-8DA3-595A6ED0E98F}"/>
          </ac:spMkLst>
        </pc:spChg>
        <pc:spChg chg="del">
          <ac:chgData name="Wajeed Shaikh" userId="943a82b8-fdb9-4dbf-aa6c-31e37bb9aed6" providerId="ADAL" clId="{B60D16C6-8975-4000-85B3-9755C517D99B}" dt="2022-03-29T04:54:29.609" v="17" actId="478"/>
          <ac:spMkLst>
            <pc:docMk/>
            <pc:sldMk cId="2705926738" sldId="2145707274"/>
            <ac:spMk id="24" creationId="{7B13B4AF-0AD9-4A71-8790-5424628686E5}"/>
          </ac:spMkLst>
        </pc:spChg>
        <pc:spChg chg="mod">
          <ac:chgData name="Wajeed Shaikh" userId="943a82b8-fdb9-4dbf-aa6c-31e37bb9aed6" providerId="ADAL" clId="{B60D16C6-8975-4000-85B3-9755C517D99B}" dt="2022-03-29T04:54:32.162" v="18" actId="20577"/>
          <ac:spMkLst>
            <pc:docMk/>
            <pc:sldMk cId="2705926738" sldId="2145707274"/>
            <ac:spMk id="25" creationId="{08AA88E9-53A3-4D01-AFB1-A67C77DE2A9F}"/>
          </ac:spMkLst>
        </pc:spChg>
        <pc:spChg chg="mod">
          <ac:chgData name="Wajeed Shaikh" userId="943a82b8-fdb9-4dbf-aa6c-31e37bb9aed6" providerId="ADAL" clId="{B60D16C6-8975-4000-85B3-9755C517D99B}" dt="2022-03-29T04:58:06.447" v="104" actId="20577"/>
          <ac:spMkLst>
            <pc:docMk/>
            <pc:sldMk cId="2705926738" sldId="2145707274"/>
            <ac:spMk id="44" creationId="{9E473C1C-4D75-442E-AB1B-6D52056EEBFF}"/>
          </ac:spMkLst>
        </pc:spChg>
        <pc:spChg chg="mod">
          <ac:chgData name="Wajeed Shaikh" userId="943a82b8-fdb9-4dbf-aa6c-31e37bb9aed6" providerId="ADAL" clId="{B60D16C6-8975-4000-85B3-9755C517D99B}" dt="2022-03-29T04:57:12.100" v="42" actId="255"/>
          <ac:spMkLst>
            <pc:docMk/>
            <pc:sldMk cId="2705926738" sldId="2145707274"/>
            <ac:spMk id="48" creationId="{D8D11F0F-488F-4FA5-9758-85820910E7BA}"/>
          </ac:spMkLst>
        </pc:spChg>
        <pc:spChg chg="add mod">
          <ac:chgData name="Wajeed Shaikh" userId="943a82b8-fdb9-4dbf-aa6c-31e37bb9aed6" providerId="ADAL" clId="{B60D16C6-8975-4000-85B3-9755C517D99B}" dt="2022-03-29T04:56:59.975" v="39" actId="255"/>
          <ac:spMkLst>
            <pc:docMk/>
            <pc:sldMk cId="2705926738" sldId="2145707274"/>
            <ac:spMk id="49" creationId="{B4EE4635-772B-4BD9-80CE-7BABEA8E2509}"/>
          </ac:spMkLst>
        </pc:spChg>
        <pc:spChg chg="mod">
          <ac:chgData name="Wajeed Shaikh" userId="943a82b8-fdb9-4dbf-aa6c-31e37bb9aed6" providerId="ADAL" clId="{B60D16C6-8975-4000-85B3-9755C517D99B}" dt="2022-03-29T05:08:56.847" v="617" actId="1076"/>
          <ac:spMkLst>
            <pc:docMk/>
            <pc:sldMk cId="2705926738" sldId="2145707274"/>
            <ac:spMk id="57" creationId="{FC22F057-8BD0-445C-A53A-D1A60C25A3B6}"/>
          </ac:spMkLst>
        </pc:spChg>
        <pc:spChg chg="mod">
          <ac:chgData name="Wajeed Shaikh" userId="943a82b8-fdb9-4dbf-aa6c-31e37bb9aed6" providerId="ADAL" clId="{B60D16C6-8975-4000-85B3-9755C517D99B}" dt="2022-03-29T05:09:06.234" v="618" actId="1076"/>
          <ac:spMkLst>
            <pc:docMk/>
            <pc:sldMk cId="2705926738" sldId="2145707274"/>
            <ac:spMk id="72" creationId="{7BB72DDA-4ABC-4FF2-B8AF-708F4BF16050}"/>
          </ac:spMkLst>
        </pc:spChg>
        <pc:picChg chg="add mod">
          <ac:chgData name="Wajeed Shaikh" userId="943a82b8-fdb9-4dbf-aa6c-31e37bb9aed6" providerId="ADAL" clId="{B60D16C6-8975-4000-85B3-9755C517D99B}" dt="2022-03-29T04:54:53.622" v="25" actId="208"/>
          <ac:picMkLst>
            <pc:docMk/>
            <pc:sldMk cId="2705926738" sldId="2145707274"/>
            <ac:picMk id="5" creationId="{F5C3FD1A-6E39-479B-A8E8-C5712E35E0EA}"/>
          </ac:picMkLst>
        </pc:picChg>
        <pc:picChg chg="del">
          <ac:chgData name="Wajeed Shaikh" userId="943a82b8-fdb9-4dbf-aa6c-31e37bb9aed6" providerId="ADAL" clId="{B60D16C6-8975-4000-85B3-9755C517D99B}" dt="2022-03-29T04:50:59.425" v="5" actId="478"/>
          <ac:picMkLst>
            <pc:docMk/>
            <pc:sldMk cId="2705926738" sldId="2145707274"/>
            <ac:picMk id="27" creationId="{04DA1CB1-250B-45D4-9D43-89818C557436}"/>
          </ac:picMkLst>
        </pc:picChg>
        <pc:picChg chg="del">
          <ac:chgData name="Wajeed Shaikh" userId="943a82b8-fdb9-4dbf-aa6c-31e37bb9aed6" providerId="ADAL" clId="{B60D16C6-8975-4000-85B3-9755C517D99B}" dt="2022-03-29T04:54:28.706" v="16" actId="478"/>
          <ac:picMkLst>
            <pc:docMk/>
            <pc:sldMk cId="2705926738" sldId="2145707274"/>
            <ac:picMk id="1028" creationId="{537CCD03-5C1D-44A1-A582-5016EC463D4E}"/>
          </ac:picMkLst>
        </pc:picChg>
        <pc:picChg chg="mod">
          <ac:chgData name="Wajeed Shaikh" userId="943a82b8-fdb9-4dbf-aa6c-31e37bb9aed6" providerId="ADAL" clId="{B60D16C6-8975-4000-85B3-9755C517D99B}" dt="2022-03-29T05:08:56.847" v="617" actId="1076"/>
          <ac:picMkLst>
            <pc:docMk/>
            <pc:sldMk cId="2705926738" sldId="2145707274"/>
            <ac:picMk id="7178" creationId="{1CD58CA5-73DB-4BE5-AF60-D174B6F0A68F}"/>
          </ac:picMkLst>
        </pc:picChg>
      </pc:sldChg>
    </pc:docChg>
  </pc:docChgLst>
  <pc:docChgLst>
    <pc:chgData name="Alex Terentiev" userId="S::at_sharepointalist.com#ext#@microsoft.onmicrosoft.com::81fec025-7b20-4143-87df-5a8bc15ed689" providerId="AD" clId="Web-{37EFA907-B56C-4361-BF30-574EE14793CE}"/>
    <pc:docChg chg="modSld">
      <pc:chgData name="Alex Terentiev" userId="S::at_sharepointalist.com#ext#@microsoft.onmicrosoft.com::81fec025-7b20-4143-87df-5a8bc15ed689" providerId="AD" clId="Web-{37EFA907-B56C-4361-BF30-574EE14793CE}" dt="2021-06-28T16:37:55.728" v="167" actId="20577"/>
      <pc:docMkLst>
        <pc:docMk/>
      </pc:docMkLst>
      <pc:sldChg chg="addSp delSp modSp">
        <pc:chgData name="Alex Terentiev" userId="S::at_sharepointalist.com#ext#@microsoft.onmicrosoft.com::81fec025-7b20-4143-87df-5a8bc15ed689" providerId="AD" clId="Web-{37EFA907-B56C-4361-BF30-574EE14793CE}" dt="2021-06-28T16:37:55.728" v="167" actId="20577"/>
        <pc:sldMkLst>
          <pc:docMk/>
          <pc:sldMk cId="4037611923" sldId="3334"/>
        </pc:sldMkLst>
        <pc:spChg chg="mod">
          <ac:chgData name="Alex Terentiev" userId="S::at_sharepointalist.com#ext#@microsoft.onmicrosoft.com::81fec025-7b20-4143-87df-5a8bc15ed689" providerId="AD" clId="Web-{37EFA907-B56C-4361-BF30-574EE14793CE}" dt="2021-06-28T16:37:55.728" v="167"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37EFA907-B56C-4361-BF30-574EE14793CE}" dt="2021-06-28T16:27:18.797" v="0"/>
          <ac:spMkLst>
            <pc:docMk/>
            <pc:sldMk cId="4037611923" sldId="3334"/>
            <ac:spMk id="20" creationId="{A38A6997-88F7-4734-92B2-C2F23D5F5AE0}"/>
          </ac:spMkLst>
        </pc:spChg>
        <pc:picChg chg="add mod">
          <ac:chgData name="Alex Terentiev" userId="S::at_sharepointalist.com#ext#@microsoft.onmicrosoft.com::81fec025-7b20-4143-87df-5a8bc15ed689" providerId="AD" clId="Web-{37EFA907-B56C-4361-BF30-574EE14793CE}" dt="2021-06-28T16:34:55.561" v="142" actId="14100"/>
          <ac:picMkLst>
            <pc:docMk/>
            <pc:sldMk cId="4037611923" sldId="3334"/>
            <ac:picMk id="4" creationId="{B3F9A445-05DC-43D1-BFF7-5A27F9130B25}"/>
          </ac:picMkLst>
        </pc:picChg>
        <pc:picChg chg="del">
          <ac:chgData name="Alex Terentiev" userId="S::at_sharepointalist.com#ext#@microsoft.onmicrosoft.com::81fec025-7b20-4143-87df-5a8bc15ed689" providerId="AD" clId="Web-{37EFA907-B56C-4361-BF30-574EE14793CE}" dt="2021-06-28T16:34:28.981" v="139"/>
          <ac:picMkLst>
            <pc:docMk/>
            <pc:sldMk cId="4037611923" sldId="3334"/>
            <ac:picMk id="5" creationId="{0A3560EC-C725-4A4D-B7D4-851A66B0CCC4}"/>
          </ac:picMkLst>
        </pc:picChg>
        <pc:picChg chg="del">
          <ac:chgData name="Alex Terentiev" userId="S::at_sharepointalist.com#ext#@microsoft.onmicrosoft.com::81fec025-7b20-4143-87df-5a8bc15ed689" providerId="AD" clId="Web-{37EFA907-B56C-4361-BF30-574EE14793CE}" dt="2021-06-28T16:34:27.950" v="13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37EFA907-B56C-4361-BF30-574EE14793CE}" dt="2021-06-28T16:34:26.700" v="137"/>
          <ac:picMkLst>
            <pc:docMk/>
            <pc:sldMk cId="4037611923" sldId="3334"/>
            <ac:picMk id="21" creationId="{6EB3A4A2-26CE-4E0A-AEFF-D733B34726E6}"/>
          </ac:picMkLst>
        </pc:picChg>
        <pc:picChg chg="add mod">
          <ac:chgData name="Alex Terentiev" userId="S::at_sharepointalist.com#ext#@microsoft.onmicrosoft.com::81fec025-7b20-4143-87df-5a8bc15ed689" providerId="AD" clId="Web-{37EFA907-B56C-4361-BF30-574EE14793CE}" dt="2021-06-28T16:35:21.094" v="145" actId="1076"/>
          <ac:picMkLst>
            <pc:docMk/>
            <pc:sldMk cId="4037611923" sldId="3334"/>
            <ac:picMk id="22" creationId="{304FE793-2D72-4C3E-9F11-1E460928E665}"/>
          </ac:picMkLst>
        </pc:picChg>
      </pc:sldChg>
    </pc:docChg>
  </pc:docChgLst>
  <pc:docChgLst>
    <pc:chgData name="David Warner" userId="S::david_dwarnerii.com#ext#@microsoft.onmicrosoft.com::acafcf14-4098-4a83-9425-e73571277a06" providerId="AD" clId="Web-{D33C493F-A6CE-4D1E-8D4B-639E2D43F682}"/>
    <pc:docChg chg="modSld">
      <pc:chgData name="David Warner" userId="S::david_dwarnerii.com#ext#@microsoft.onmicrosoft.com::acafcf14-4098-4a83-9425-e73571277a06" providerId="AD" clId="Web-{D33C493F-A6CE-4D1E-8D4B-639E2D43F682}" dt="2021-11-08T14:55:01.572" v="15" actId="20577"/>
      <pc:docMkLst>
        <pc:docMk/>
      </pc:docMkLst>
      <pc:sldChg chg="addSp delSp modSp">
        <pc:chgData name="David Warner" userId="S::david_dwarnerii.com#ext#@microsoft.onmicrosoft.com::acafcf14-4098-4a83-9425-e73571277a06" providerId="AD" clId="Web-{D33C493F-A6CE-4D1E-8D4B-639E2D43F682}" dt="2021-11-08T14:55:01.572" v="15" actId="20577"/>
        <pc:sldMkLst>
          <pc:docMk/>
          <pc:sldMk cId="1812315545" sldId="2134805597"/>
        </pc:sldMkLst>
        <pc:spChg chg="mod">
          <ac:chgData name="David Warner" userId="S::david_dwarnerii.com#ext#@microsoft.onmicrosoft.com::acafcf14-4098-4a83-9425-e73571277a06" providerId="AD" clId="Web-{D33C493F-A6CE-4D1E-8D4B-639E2D43F682}" dt="2021-11-08T14:55:01.572" v="15"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D33C493F-A6CE-4D1E-8D4B-639E2D43F682}" dt="2021-11-08T14:54:36.868" v="5"/>
          <ac:picMkLst>
            <pc:docMk/>
            <pc:sldMk cId="1812315545" sldId="2134805597"/>
            <ac:picMk id="2" creationId="{1400528B-9E3B-48A2-94B8-3A8E9DC75271}"/>
          </ac:picMkLst>
        </pc:picChg>
        <pc:picChg chg="add mod modCrop">
          <ac:chgData name="David Warner" userId="S::david_dwarnerii.com#ext#@microsoft.onmicrosoft.com::acafcf14-4098-4a83-9425-e73571277a06" providerId="AD" clId="Web-{D33C493F-A6CE-4D1E-8D4B-639E2D43F682}" dt="2021-11-08T14:54:53.213" v="10"/>
          <ac:picMkLst>
            <pc:docMk/>
            <pc:sldMk cId="1812315545" sldId="2134805597"/>
            <ac:picMk id="3" creationId="{01BAB32A-98BF-4CB0-A013-B13935CAF1BF}"/>
          </ac:picMkLst>
        </pc:picChg>
      </pc:sldChg>
    </pc:docChg>
  </pc:docChgLst>
  <pc:docChgLst>
    <pc:chgData name="Brian Jackett" userId="e2c557f4-fffa-4012-a1e1-e15087bfdbac" providerId="ADAL" clId="{72090779-EC7D-4614-9F21-F61EC3E4C43D}"/>
    <pc:docChg chg="undo redo custSel delSld modSld modSection">
      <pc:chgData name="Brian Jackett" userId="e2c557f4-fffa-4012-a1e1-e15087bfdbac" providerId="ADAL" clId="{72090779-EC7D-4614-9F21-F61EC3E4C43D}" dt="2022-02-15T16:48:19.754" v="395" actId="1076"/>
      <pc:docMkLst>
        <pc:docMk/>
      </pc:docMkLst>
      <pc:sldChg chg="addSp delSp modSp mod">
        <pc:chgData name="Brian Jackett" userId="e2c557f4-fffa-4012-a1e1-e15087bfdbac" providerId="ADAL" clId="{72090779-EC7D-4614-9F21-F61EC3E4C43D}" dt="2022-02-15T15:57:51.988" v="71" actId="207"/>
        <pc:sldMkLst>
          <pc:docMk/>
          <pc:sldMk cId="1989604330" sldId="259"/>
        </pc:sldMkLst>
        <pc:spChg chg="add mod">
          <ac:chgData name="Brian Jackett" userId="e2c557f4-fffa-4012-a1e1-e15087bfdbac" providerId="ADAL" clId="{72090779-EC7D-4614-9F21-F61EC3E4C43D}" dt="2022-02-15T15:57:51.988" v="71" actId="207"/>
          <ac:spMkLst>
            <pc:docMk/>
            <pc:sldMk cId="1989604330" sldId="259"/>
            <ac:spMk id="3" creationId="{F1337E51-4E2F-45F2-8293-F6E9DB1D95AF}"/>
          </ac:spMkLst>
        </pc:spChg>
        <pc:spChg chg="add del">
          <ac:chgData name="Brian Jackett" userId="e2c557f4-fffa-4012-a1e1-e15087bfdbac" providerId="ADAL" clId="{72090779-EC7D-4614-9F21-F61EC3E4C43D}" dt="2022-02-15T15:57:31.846" v="69" actId="22"/>
          <ac:spMkLst>
            <pc:docMk/>
            <pc:sldMk cId="1989604330" sldId="259"/>
            <ac:spMk id="6" creationId="{97DB1224-3A56-42E2-8D79-02A6801EF101}"/>
          </ac:spMkLst>
        </pc:spChg>
      </pc:sldChg>
      <pc:sldChg chg="modSp mod">
        <pc:chgData name="Brian Jackett" userId="e2c557f4-fffa-4012-a1e1-e15087bfdbac" providerId="ADAL" clId="{72090779-EC7D-4614-9F21-F61EC3E4C43D}" dt="2022-02-15T15:57:10.608" v="64" actId="6549"/>
        <pc:sldMkLst>
          <pc:docMk/>
          <pc:sldMk cId="2967945684" sldId="277"/>
        </pc:sldMkLst>
        <pc:spChg chg="mod">
          <ac:chgData name="Brian Jackett" userId="e2c557f4-fffa-4012-a1e1-e15087bfdbac" providerId="ADAL" clId="{72090779-EC7D-4614-9F21-F61EC3E4C43D}" dt="2022-02-15T15:57:10.608" v="64" actId="6549"/>
          <ac:spMkLst>
            <pc:docMk/>
            <pc:sldMk cId="2967945684" sldId="277"/>
            <ac:spMk id="4" creationId="{A04E16D6-6682-4068-BF11-BA8E4E8E1BBC}"/>
          </ac:spMkLst>
        </pc:spChg>
      </pc:sldChg>
      <pc:sldChg chg="modSp mod">
        <pc:chgData name="Brian Jackett" userId="e2c557f4-fffa-4012-a1e1-e15087bfdbac" providerId="ADAL" clId="{72090779-EC7D-4614-9F21-F61EC3E4C43D}" dt="2022-02-15T15:55:36.399" v="17" actId="20577"/>
        <pc:sldMkLst>
          <pc:docMk/>
          <pc:sldMk cId="287163252" sldId="1567"/>
        </pc:sldMkLst>
        <pc:spChg chg="mod">
          <ac:chgData name="Brian Jackett" userId="e2c557f4-fffa-4012-a1e1-e15087bfdbac" providerId="ADAL" clId="{72090779-EC7D-4614-9F21-F61EC3E4C43D}" dt="2022-02-15T15:55:36.399" v="17" actId="20577"/>
          <ac:spMkLst>
            <pc:docMk/>
            <pc:sldMk cId="287163252" sldId="1567"/>
            <ac:spMk id="5" creationId="{9B6ECC88-D921-48D6-BA85-F52F354F9C35}"/>
          </ac:spMkLst>
        </pc:spChg>
        <pc:spChg chg="mod">
          <ac:chgData name="Brian Jackett" userId="e2c557f4-fffa-4012-a1e1-e15087bfdbac" providerId="ADAL" clId="{72090779-EC7D-4614-9F21-F61EC3E4C43D}" dt="2022-02-15T15:55:30.947" v="1" actId="20577"/>
          <ac:spMkLst>
            <pc:docMk/>
            <pc:sldMk cId="287163252" sldId="1567"/>
            <ac:spMk id="8" creationId="{00000000-0000-0000-0000-000000000000}"/>
          </ac:spMkLst>
        </pc:spChg>
      </pc:sldChg>
      <pc:sldChg chg="del">
        <pc:chgData name="Brian Jackett" userId="e2c557f4-fffa-4012-a1e1-e15087bfdbac" providerId="ADAL" clId="{72090779-EC7D-4614-9F21-F61EC3E4C43D}" dt="2022-02-15T15:56:51.043" v="46" actId="47"/>
        <pc:sldMkLst>
          <pc:docMk/>
          <pc:sldMk cId="720313206" sldId="1640"/>
        </pc:sldMkLst>
      </pc:sldChg>
      <pc:sldChg chg="del">
        <pc:chgData name="Brian Jackett" userId="e2c557f4-fffa-4012-a1e1-e15087bfdbac" providerId="ADAL" clId="{72090779-EC7D-4614-9F21-F61EC3E4C43D}" dt="2022-02-15T15:56:51.043" v="46" actId="47"/>
        <pc:sldMkLst>
          <pc:docMk/>
          <pc:sldMk cId="3043375476" sldId="1641"/>
        </pc:sldMkLst>
      </pc:sldChg>
      <pc:sldChg chg="addSp delSp modSp mod">
        <pc:chgData name="Brian Jackett" userId="e2c557f4-fffa-4012-a1e1-e15087bfdbac" providerId="ADAL" clId="{72090779-EC7D-4614-9F21-F61EC3E4C43D}" dt="2022-02-15T16:38:39.398" v="364" actId="20577"/>
        <pc:sldMkLst>
          <pc:docMk/>
          <pc:sldMk cId="10702720" sldId="2079"/>
        </pc:sldMkLst>
        <pc:spChg chg="add del">
          <ac:chgData name="Brian Jackett" userId="e2c557f4-fffa-4012-a1e1-e15087bfdbac" providerId="ADAL" clId="{72090779-EC7D-4614-9F21-F61EC3E4C43D}" dt="2022-02-15T15:55:48.665" v="19" actId="767"/>
          <ac:spMkLst>
            <pc:docMk/>
            <pc:sldMk cId="10702720" sldId="2079"/>
            <ac:spMk id="2" creationId="{A289E4DA-99CE-44BB-9E50-5804D4FCC1C2}"/>
          </ac:spMkLst>
        </pc:spChg>
        <pc:spChg chg="add del mod">
          <ac:chgData name="Brian Jackett" userId="e2c557f4-fffa-4012-a1e1-e15087bfdbac" providerId="ADAL" clId="{72090779-EC7D-4614-9F21-F61EC3E4C43D}" dt="2022-02-15T16:38:37.300" v="363" actId="478"/>
          <ac:spMkLst>
            <pc:docMk/>
            <pc:sldMk cId="10702720" sldId="2079"/>
            <ac:spMk id="4" creationId="{F5C0A37F-83AF-4C51-91A8-06B894BE4E1F}"/>
          </ac:spMkLst>
        </pc:spChg>
        <pc:spChg chg="mod">
          <ac:chgData name="Brian Jackett" userId="e2c557f4-fffa-4012-a1e1-e15087bfdbac" providerId="ADAL" clId="{72090779-EC7D-4614-9F21-F61EC3E4C43D}" dt="2022-02-15T16:38:39.398" v="364" actId="20577"/>
          <ac:spMkLst>
            <pc:docMk/>
            <pc:sldMk cId="10702720" sldId="2079"/>
            <ac:spMk id="8" creationId="{00000000-0000-0000-0000-000000000000}"/>
          </ac:spMkLst>
        </pc:spChg>
        <pc:picChg chg="add del">
          <ac:chgData name="Brian Jackett" userId="e2c557f4-fffa-4012-a1e1-e15087bfdbac" providerId="ADAL" clId="{72090779-EC7D-4614-9F21-F61EC3E4C43D}" dt="2022-02-15T16:38:34.988" v="362" actId="478"/>
          <ac:picMkLst>
            <pc:docMk/>
            <pc:sldMk cId="10702720" sldId="2079"/>
            <ac:picMk id="2" creationId="{51D3BC33-C057-428A-B762-B0510E7024D8}"/>
          </ac:picMkLst>
        </pc:picChg>
        <pc:picChg chg="del">
          <ac:chgData name="Brian Jackett" userId="e2c557f4-fffa-4012-a1e1-e15087bfdbac" providerId="ADAL" clId="{72090779-EC7D-4614-9F21-F61EC3E4C43D}" dt="2022-02-15T16:33:36.585" v="133" actId="478"/>
          <ac:picMkLst>
            <pc:docMk/>
            <pc:sldMk cId="10702720" sldId="2079"/>
            <ac:picMk id="6" creationId="{065D1B77-1504-4866-BC85-F53C7DE3A52C}"/>
          </ac:picMkLst>
        </pc:picChg>
        <pc:picChg chg="add mod">
          <ac:chgData name="Brian Jackett" userId="e2c557f4-fffa-4012-a1e1-e15087bfdbac" providerId="ADAL" clId="{72090779-EC7D-4614-9F21-F61EC3E4C43D}" dt="2022-02-15T16:38:33.519" v="361" actId="1076"/>
          <ac:picMkLst>
            <pc:docMk/>
            <pc:sldMk cId="10702720" sldId="2079"/>
            <ac:picMk id="9" creationId="{03D25AE4-82A4-4077-8551-E9675E12D022}"/>
          </ac:picMkLst>
        </pc:picChg>
        <pc:picChg chg="del">
          <ac:chgData name="Brian Jackett" userId="e2c557f4-fffa-4012-a1e1-e15087bfdbac" providerId="ADAL" clId="{72090779-EC7D-4614-9F21-F61EC3E4C43D}" dt="2022-02-15T16:33:37.229" v="134" actId="478"/>
          <ac:picMkLst>
            <pc:docMk/>
            <pc:sldMk cId="10702720" sldId="2079"/>
            <ac:picMk id="11" creationId="{910AEEF9-E8E2-4E08-9779-DDD0FCC9400E}"/>
          </ac:picMkLst>
        </pc:picChg>
        <pc:picChg chg="add mod">
          <ac:chgData name="Brian Jackett" userId="e2c557f4-fffa-4012-a1e1-e15087bfdbac" providerId="ADAL" clId="{72090779-EC7D-4614-9F21-F61EC3E4C43D}" dt="2022-02-15T16:38:32.111" v="360" actId="1076"/>
          <ac:picMkLst>
            <pc:docMk/>
            <pc:sldMk cId="10702720" sldId="2079"/>
            <ac:picMk id="13" creationId="{FB711AFF-8242-495E-8B2D-598263361FEE}"/>
          </ac:picMkLst>
        </pc:picChg>
      </pc:sldChg>
      <pc:sldChg chg="addSp delSp modSp mod">
        <pc:chgData name="Brian Jackett" userId="e2c557f4-fffa-4012-a1e1-e15087bfdbac" providerId="ADAL" clId="{72090779-EC7D-4614-9F21-F61EC3E4C43D}" dt="2022-02-15T16:38:49.193" v="366" actId="478"/>
        <pc:sldMkLst>
          <pc:docMk/>
          <pc:sldMk cId="778883926" sldId="2076136264"/>
        </pc:sldMkLst>
        <pc:spChg chg="add del mod">
          <ac:chgData name="Brian Jackett" userId="e2c557f4-fffa-4012-a1e1-e15087bfdbac" providerId="ADAL" clId="{72090779-EC7D-4614-9F21-F61EC3E4C43D}" dt="2022-02-15T16:38:49.193" v="366" actId="478"/>
          <ac:spMkLst>
            <pc:docMk/>
            <pc:sldMk cId="778883926" sldId="2076136264"/>
            <ac:spMk id="6" creationId="{588BA906-5ABE-42F1-8AAE-8EEA2DB273B7}"/>
          </ac:spMkLst>
        </pc:spChg>
        <pc:spChg chg="add del">
          <ac:chgData name="Brian Jackett" userId="e2c557f4-fffa-4012-a1e1-e15087bfdbac" providerId="ADAL" clId="{72090779-EC7D-4614-9F21-F61EC3E4C43D}" dt="2022-02-15T16:37:07.640" v="267" actId="478"/>
          <ac:spMkLst>
            <pc:docMk/>
            <pc:sldMk cId="778883926" sldId="2076136264"/>
            <ac:spMk id="8" creationId="{9BC64944-A8A5-4E85-B031-FEA663FF27AD}"/>
          </ac:spMkLst>
        </pc:spChg>
        <pc:spChg chg="mod">
          <ac:chgData name="Brian Jackett" userId="e2c557f4-fffa-4012-a1e1-e15087bfdbac" providerId="ADAL" clId="{72090779-EC7D-4614-9F21-F61EC3E4C43D}" dt="2022-02-15T16:35:03.583" v="265"/>
          <ac:spMkLst>
            <pc:docMk/>
            <pc:sldMk cId="778883926" sldId="2076136264"/>
            <ac:spMk id="14" creationId="{953584C8-8734-42EA-AD16-6AA2B405D249}"/>
          </ac:spMkLst>
        </pc:spChg>
        <pc:picChg chg="del">
          <ac:chgData name="Brian Jackett" userId="e2c557f4-fffa-4012-a1e1-e15087bfdbac" providerId="ADAL" clId="{72090779-EC7D-4614-9F21-F61EC3E4C43D}" dt="2022-02-15T16:34:55.437" v="259" actId="478"/>
          <ac:picMkLst>
            <pc:docMk/>
            <pc:sldMk cId="778883926" sldId="2076136264"/>
            <ac:picMk id="3" creationId="{F749A300-79CB-435B-A466-8E96C186983F}"/>
          </ac:picMkLst>
        </pc:picChg>
        <pc:picChg chg="mod">
          <ac:chgData name="Brian Jackett" userId="e2c557f4-fffa-4012-a1e1-e15087bfdbac" providerId="ADAL" clId="{72090779-EC7D-4614-9F21-F61EC3E4C43D}" dt="2022-02-15T16:37:30.982" v="306" actId="1076"/>
          <ac:picMkLst>
            <pc:docMk/>
            <pc:sldMk cId="778883926" sldId="2076136264"/>
            <ac:picMk id="5" creationId="{AD2536B2-30D0-4C5F-9346-877B39DBA287}"/>
          </ac:picMkLst>
        </pc:picChg>
        <pc:picChg chg="del">
          <ac:chgData name="Brian Jackett" userId="e2c557f4-fffa-4012-a1e1-e15087bfdbac" providerId="ADAL" clId="{72090779-EC7D-4614-9F21-F61EC3E4C43D}" dt="2022-02-15T16:34:56.461" v="260" actId="478"/>
          <ac:picMkLst>
            <pc:docMk/>
            <pc:sldMk cId="778883926" sldId="2076136264"/>
            <ac:picMk id="7" creationId="{0953E284-CDAE-445E-9B7E-025A90C81B29}"/>
          </ac:picMkLst>
        </pc:picChg>
        <pc:picChg chg="add mod">
          <ac:chgData name="Brian Jackett" userId="e2c557f4-fffa-4012-a1e1-e15087bfdbac" providerId="ADAL" clId="{72090779-EC7D-4614-9F21-F61EC3E4C43D}" dt="2022-02-15T16:38:06.186" v="344" actId="1076"/>
          <ac:picMkLst>
            <pc:docMk/>
            <pc:sldMk cId="778883926" sldId="2076136264"/>
            <ac:picMk id="10" creationId="{48930B07-844F-468D-BAAB-89E2B056ACCA}"/>
          </ac:picMkLst>
        </pc:picChg>
        <pc:picChg chg="add mod">
          <ac:chgData name="Brian Jackett" userId="e2c557f4-fffa-4012-a1e1-e15087bfdbac" providerId="ADAL" clId="{72090779-EC7D-4614-9F21-F61EC3E4C43D}" dt="2022-02-15T16:38:04.778" v="343" actId="1076"/>
          <ac:picMkLst>
            <pc:docMk/>
            <pc:sldMk cId="778883926" sldId="2076136264"/>
            <ac:picMk id="12" creationId="{40A19AE6-4AFA-4BC2-B6E2-D829E6A20A32}"/>
          </ac:picMkLst>
        </pc:picChg>
      </pc:sldChg>
      <pc:sldChg chg="del">
        <pc:chgData name="Brian Jackett" userId="e2c557f4-fffa-4012-a1e1-e15087bfdbac" providerId="ADAL" clId="{72090779-EC7D-4614-9F21-F61EC3E4C43D}" dt="2022-02-15T15:56:51.043" v="46" actId="47"/>
        <pc:sldMkLst>
          <pc:docMk/>
          <pc:sldMk cId="1882481969" sldId="2076137668"/>
        </pc:sldMkLst>
      </pc:sldChg>
      <pc:sldChg chg="del">
        <pc:chgData name="Brian Jackett" userId="e2c557f4-fffa-4012-a1e1-e15087bfdbac" providerId="ADAL" clId="{72090779-EC7D-4614-9F21-F61EC3E4C43D}" dt="2022-02-15T15:56:51.043" v="46" actId="47"/>
        <pc:sldMkLst>
          <pc:docMk/>
          <pc:sldMk cId="2266530565" sldId="2076137822"/>
        </pc:sldMkLst>
      </pc:sldChg>
      <pc:sldChg chg="addSp delSp modSp mod">
        <pc:chgData name="Brian Jackett" userId="e2c557f4-fffa-4012-a1e1-e15087bfdbac" providerId="ADAL" clId="{72090779-EC7D-4614-9F21-F61EC3E4C43D}" dt="2022-02-15T16:48:19.754" v="395" actId="1076"/>
        <pc:sldMkLst>
          <pc:docMk/>
          <pc:sldMk cId="1812315545" sldId="2134805597"/>
        </pc:sldMkLst>
        <pc:spChg chg="del mod">
          <ac:chgData name="Brian Jackett" userId="e2c557f4-fffa-4012-a1e1-e15087bfdbac" providerId="ADAL" clId="{72090779-EC7D-4614-9F21-F61EC3E4C43D}" dt="2022-02-15T16:47:33.282" v="381" actId="478"/>
          <ac:spMkLst>
            <pc:docMk/>
            <pc:sldMk cId="1812315545" sldId="2134805597"/>
            <ac:spMk id="2" creationId="{43B4EDB2-1FD9-44AD-8C9A-AE418EB20F7D}"/>
          </ac:spMkLst>
        </pc:spChg>
        <pc:spChg chg="add mod">
          <ac:chgData name="Brian Jackett" userId="e2c557f4-fffa-4012-a1e1-e15087bfdbac" providerId="ADAL" clId="{72090779-EC7D-4614-9F21-F61EC3E4C43D}" dt="2022-02-15T16:48:19.754" v="395" actId="1076"/>
          <ac:spMkLst>
            <pc:docMk/>
            <pc:sldMk cId="1812315545" sldId="2134805597"/>
            <ac:spMk id="4" creationId="{0C606F42-5F3C-496D-9B80-09178934A141}"/>
          </ac:spMkLst>
        </pc:spChg>
        <pc:spChg chg="mod">
          <ac:chgData name="Brian Jackett" userId="e2c557f4-fffa-4012-a1e1-e15087bfdbac" providerId="ADAL" clId="{72090779-EC7D-4614-9F21-F61EC3E4C43D}" dt="2022-02-15T16:48:15.368" v="394" actId="6549"/>
          <ac:spMkLst>
            <pc:docMk/>
            <pc:sldMk cId="1812315545" sldId="2134805597"/>
            <ac:spMk id="10" creationId="{16E1CB8C-122B-4C5A-8724-D74AEC2B5DEC}"/>
          </ac:spMkLst>
        </pc:spChg>
      </pc:sldChg>
      <pc:sldChg chg="addSp mod">
        <pc:chgData name="Brian Jackett" userId="e2c557f4-fffa-4012-a1e1-e15087bfdbac" providerId="ADAL" clId="{72090779-EC7D-4614-9F21-F61EC3E4C43D}" dt="2022-02-15T15:56:44.370" v="45" actId="22"/>
        <pc:sldMkLst>
          <pc:docMk/>
          <pc:sldMk cId="4046856784" sldId="2134805599"/>
        </pc:sldMkLst>
        <pc:spChg chg="add">
          <ac:chgData name="Brian Jackett" userId="e2c557f4-fffa-4012-a1e1-e15087bfdbac" providerId="ADAL" clId="{72090779-EC7D-4614-9F21-F61EC3E4C43D}" dt="2022-02-15T15:56:44.370" v="45" actId="22"/>
          <ac:spMkLst>
            <pc:docMk/>
            <pc:sldMk cId="4046856784" sldId="2134805599"/>
            <ac:spMk id="2" creationId="{32C3A7C7-B46B-4265-ADC8-D755A0460965}"/>
          </ac:spMkLst>
        </pc:spChg>
      </pc:sldChg>
      <pc:sldChg chg="del">
        <pc:chgData name="Brian Jackett" userId="e2c557f4-fffa-4012-a1e1-e15087bfdbac" providerId="ADAL" clId="{72090779-EC7D-4614-9F21-F61EC3E4C43D}" dt="2022-02-15T15:56:51.043" v="46" actId="47"/>
        <pc:sldMkLst>
          <pc:docMk/>
          <pc:sldMk cId="3166917076" sldId="2134805601"/>
        </pc:sldMkLst>
      </pc:sldChg>
    </pc:docChg>
  </pc:docChgLst>
  <pc:docChgLst>
    <pc:chgData name="Amelia Casciola" userId="S::acasciola@microsoft.com::c519f697-6c69-4402-bcb4-3abca534cc11" providerId="AD" clId="Web-{ED66D0B7-9B74-B64A-15F6-EC0F3D49C0B1}"/>
    <pc:docChg chg="modSld">
      <pc:chgData name="Amelia Casciola" userId="S::acasciola@microsoft.com::c519f697-6c69-4402-bcb4-3abca534cc11" providerId="AD" clId="Web-{ED66D0B7-9B74-B64A-15F6-EC0F3D49C0B1}" dt="2022-04-25T22:44:34.998" v="125"/>
      <pc:docMkLst>
        <pc:docMk/>
      </pc:docMkLst>
      <pc:sldChg chg="addSp modSp mod modShow">
        <pc:chgData name="Amelia Casciola" userId="S::acasciola@microsoft.com::c519f697-6c69-4402-bcb4-3abca534cc11" providerId="AD" clId="Web-{ED66D0B7-9B74-B64A-15F6-EC0F3D49C0B1}" dt="2022-04-25T22:44:34.998" v="125"/>
        <pc:sldMkLst>
          <pc:docMk/>
          <pc:sldMk cId="2947806181" sldId="2145707277"/>
        </pc:sldMkLst>
        <pc:spChg chg="mod">
          <ac:chgData name="Amelia Casciola" userId="S::acasciola@microsoft.com::c519f697-6c69-4402-bcb4-3abca534cc11" providerId="AD" clId="Web-{ED66D0B7-9B74-B64A-15F6-EC0F3D49C0B1}" dt="2022-04-25T22:42:58.824" v="113" actId="20577"/>
          <ac:spMkLst>
            <pc:docMk/>
            <pc:sldMk cId="2947806181" sldId="2145707277"/>
            <ac:spMk id="4" creationId="{FA95E8B9-B363-ED1B-F3D4-C3153E17D846}"/>
          </ac:spMkLst>
        </pc:spChg>
        <pc:spChg chg="mod">
          <ac:chgData name="Amelia Casciola" userId="S::acasciola@microsoft.com::c519f697-6c69-4402-bcb4-3abca534cc11" providerId="AD" clId="Web-{ED66D0B7-9B74-B64A-15F6-EC0F3D49C0B1}" dt="2022-04-25T22:43:21.340" v="115" actId="20577"/>
          <ac:spMkLst>
            <pc:docMk/>
            <pc:sldMk cId="2947806181" sldId="2145707277"/>
            <ac:spMk id="5" creationId="{48C1518E-FF7F-819F-56F0-D28A5D87B0E6}"/>
          </ac:spMkLst>
        </pc:spChg>
        <pc:picChg chg="add mod">
          <ac:chgData name="Amelia Casciola" userId="S::acasciola@microsoft.com::c519f697-6c69-4402-bcb4-3abca534cc11" providerId="AD" clId="Web-{ED66D0B7-9B74-B64A-15F6-EC0F3D49C0B1}" dt="2022-04-25T22:44:03.732" v="124" actId="1076"/>
          <ac:picMkLst>
            <pc:docMk/>
            <pc:sldMk cId="2947806181" sldId="2145707277"/>
            <ac:picMk id="2" creationId="{882E1027-C450-5832-9BCA-41A03EBD60BA}"/>
          </ac:picMkLst>
        </pc:picChg>
      </pc:sldChg>
    </pc:docChg>
  </pc:docChgLst>
  <pc:docChgLst>
    <pc:chgData name="Hugo Bernier" userId="S::hugoabernier_live.ca#ext#@microsoft.onmicrosoft.com::f426aa56-ae13-42b9-a3d7-de947881cd11" providerId="AD" clId="Web-{C756BB8E-817D-4C12-B2BC-888F331712BF}"/>
    <pc:docChg chg="modSld">
      <pc:chgData name="Hugo Bernier" userId="S::hugoabernier_live.ca#ext#@microsoft.onmicrosoft.com::f426aa56-ae13-42b9-a3d7-de947881cd11" providerId="AD" clId="Web-{C756BB8E-817D-4C12-B2BC-888F331712BF}" dt="2021-03-25T06:36:26.197" v="34"/>
      <pc:docMkLst>
        <pc:docMk/>
      </pc:docMkLst>
      <pc:sldChg chg="addSp delSp modSp modNotes">
        <pc:chgData name="Hugo Bernier" userId="S::hugoabernier_live.ca#ext#@microsoft.onmicrosoft.com::f426aa56-ae13-42b9-a3d7-de947881cd11" providerId="AD" clId="Web-{C756BB8E-817D-4C12-B2BC-888F331712BF}" dt="2021-03-25T06:36:26.197" v="34"/>
        <pc:sldMkLst>
          <pc:docMk/>
          <pc:sldMk cId="1154834655" sldId="2076136390"/>
        </pc:sldMkLst>
        <pc:spChg chg="del">
          <ac:chgData name="Hugo Bernier" userId="S::hugoabernier_live.ca#ext#@microsoft.onmicrosoft.com::f426aa56-ae13-42b9-a3d7-de947881cd11" providerId="AD" clId="Web-{C756BB8E-817D-4C12-B2BC-888F331712BF}" dt="2021-03-25T06:34:23.646" v="6"/>
          <ac:spMkLst>
            <pc:docMk/>
            <pc:sldMk cId="1154834655" sldId="2076136390"/>
            <ac:spMk id="2" creationId="{4EDF62F3-12E9-44F2-ADF4-F7AEA5750C8C}"/>
          </ac:spMkLst>
        </pc:spChg>
        <pc:spChg chg="del">
          <ac:chgData name="Hugo Bernier" userId="S::hugoabernier_live.ca#ext#@microsoft.onmicrosoft.com::f426aa56-ae13-42b9-a3d7-de947881cd11" providerId="AD" clId="Web-{C756BB8E-817D-4C12-B2BC-888F331712BF}" dt="2021-03-25T06:34:23.724" v="14"/>
          <ac:spMkLst>
            <pc:docMk/>
            <pc:sldMk cId="1154834655" sldId="2076136390"/>
            <ac:spMk id="3" creationId="{CBDC9C38-872E-4048-96FE-C321FEF21EC1}"/>
          </ac:spMkLst>
        </pc:spChg>
        <pc:spChg chg="del mod">
          <ac:chgData name="Hugo Bernier" userId="S::hugoabernier_live.ca#ext#@microsoft.onmicrosoft.com::f426aa56-ae13-42b9-a3d7-de947881cd11" providerId="AD" clId="Web-{C756BB8E-817D-4C12-B2BC-888F331712BF}" dt="2021-03-25T06:34:20.412" v="5"/>
          <ac:spMkLst>
            <pc:docMk/>
            <pc:sldMk cId="1154834655" sldId="2076136390"/>
            <ac:spMk id="4" creationId="{BCC8F92E-BF99-4216-886D-6F1B2DB4A887}"/>
          </ac:spMkLst>
        </pc:spChg>
        <pc:spChg chg="del">
          <ac:chgData name="Hugo Bernier" userId="S::hugoabernier_live.ca#ext#@microsoft.onmicrosoft.com::f426aa56-ae13-42b9-a3d7-de947881cd11" providerId="AD" clId="Web-{C756BB8E-817D-4C12-B2BC-888F331712BF}" dt="2021-03-25T06:34:23.724" v="15"/>
          <ac:spMkLst>
            <pc:docMk/>
            <pc:sldMk cId="1154834655" sldId="2076136390"/>
            <ac:spMk id="5" creationId="{D99E2DB0-70F3-400F-878F-33AE8632B7BC}"/>
          </ac:spMkLst>
        </pc:spChg>
        <pc:spChg chg="add del mod">
          <ac:chgData name="Hugo Bernier" userId="S::hugoabernier_live.ca#ext#@microsoft.onmicrosoft.com::f426aa56-ae13-42b9-a3d7-de947881cd11" providerId="AD" clId="Web-{C756BB8E-817D-4C12-B2BC-888F331712BF}" dt="2021-03-25T06:34:50.741" v="19"/>
          <ac:spMkLst>
            <pc:docMk/>
            <pc:sldMk cId="1154834655" sldId="2076136390"/>
            <ac:spMk id="25" creationId="{C630D5C0-F561-4B86-852B-4CB1AF7DF0DE}"/>
          </ac:spMkLst>
        </pc:spChg>
        <pc:spChg chg="add del mod">
          <ac:chgData name="Hugo Bernier" userId="S::hugoabernier_live.ca#ext#@microsoft.onmicrosoft.com::f426aa56-ae13-42b9-a3d7-de947881cd11" providerId="AD" clId="Web-{C756BB8E-817D-4C12-B2BC-888F331712BF}" dt="2021-03-25T06:34:57.147" v="20"/>
          <ac:spMkLst>
            <pc:docMk/>
            <pc:sldMk cId="1154834655" sldId="2076136390"/>
            <ac:spMk id="30" creationId="{0CCFAF94-D5B3-4AD2-9AC0-0710BD1663F1}"/>
          </ac:spMkLst>
        </pc:spChg>
        <pc:grpChg chg="del">
          <ac:chgData name="Hugo Bernier" userId="S::hugoabernier_live.ca#ext#@microsoft.onmicrosoft.com::f426aa56-ae13-42b9-a3d7-de947881cd11" providerId="AD" clId="Web-{C756BB8E-817D-4C12-B2BC-888F331712BF}" dt="2021-03-25T06:34:23.662" v="13"/>
          <ac:grpSpMkLst>
            <pc:docMk/>
            <pc:sldMk cId="1154834655" sldId="2076136390"/>
            <ac:grpSpMk id="6" creationId="{32A851F9-0804-4706-B30B-A13EB48A51A8}"/>
          </ac:grpSpMkLst>
        </pc:grpChg>
        <pc:grpChg chg="del">
          <ac:chgData name="Hugo Bernier" userId="S::hugoabernier_live.ca#ext#@microsoft.onmicrosoft.com::f426aa56-ae13-42b9-a3d7-de947881cd11" providerId="AD" clId="Web-{C756BB8E-817D-4C12-B2BC-888F331712BF}" dt="2021-03-25T06:34:23.646" v="7"/>
          <ac:grpSpMkLst>
            <pc:docMk/>
            <pc:sldMk cId="1154834655" sldId="2076136390"/>
            <ac:grpSpMk id="22" creationId="{AD6324B3-D614-4BF5-AFD3-15500E876D55}"/>
          </ac:grpSpMkLst>
        </pc:grpChg>
        <pc:picChg chg="add del mod">
          <ac:chgData name="Hugo Bernier" userId="S::hugoabernier_live.ca#ext#@microsoft.onmicrosoft.com::f426aa56-ae13-42b9-a3d7-de947881cd11" providerId="AD" clId="Web-{C756BB8E-817D-4C12-B2BC-888F331712BF}" dt="2021-03-25T06:34:11.302" v="1"/>
          <ac:picMkLst>
            <pc:docMk/>
            <pc:sldMk cId="1154834655" sldId="2076136390"/>
            <ac:picMk id="19" creationId="{6A089B88-FEB8-4A8F-B969-C5FF9D6A84A6}"/>
          </ac:picMkLst>
        </pc:picChg>
        <pc:picChg chg="del">
          <ac:chgData name="Hugo Bernier" userId="S::hugoabernier_live.ca#ext#@microsoft.onmicrosoft.com::f426aa56-ae13-42b9-a3d7-de947881cd11" providerId="AD" clId="Web-{C756BB8E-817D-4C12-B2BC-888F331712BF}" dt="2021-03-25T06:34:23.662" v="12"/>
          <ac:picMkLst>
            <pc:docMk/>
            <pc:sldMk cId="1154834655" sldId="2076136390"/>
            <ac:picMk id="24" creationId="{BABC0567-9FD0-49B9-A3F3-D4086058D523}"/>
          </ac:picMkLst>
        </pc:picChg>
        <pc:picChg chg="del">
          <ac:chgData name="Hugo Bernier" userId="S::hugoabernier_live.ca#ext#@microsoft.onmicrosoft.com::f426aa56-ae13-42b9-a3d7-de947881cd11" providerId="AD" clId="Web-{C756BB8E-817D-4C12-B2BC-888F331712BF}" dt="2021-03-25T06:34:23.646" v="9"/>
          <ac:picMkLst>
            <pc:docMk/>
            <pc:sldMk cId="1154834655" sldId="2076136390"/>
            <ac:picMk id="26" creationId="{EDE4CD0D-2903-4CCC-A662-C6027CE51F41}"/>
          </ac:picMkLst>
        </pc:picChg>
        <pc:picChg chg="del">
          <ac:chgData name="Hugo Bernier" userId="S::hugoabernier_live.ca#ext#@microsoft.onmicrosoft.com::f426aa56-ae13-42b9-a3d7-de947881cd11" providerId="AD" clId="Web-{C756BB8E-817D-4C12-B2BC-888F331712BF}" dt="2021-03-25T06:34:23.646" v="10"/>
          <ac:picMkLst>
            <pc:docMk/>
            <pc:sldMk cId="1154834655" sldId="2076136390"/>
            <ac:picMk id="27" creationId="{64C72913-1F84-4804-AD31-D365A9787AB7}"/>
          </ac:picMkLst>
        </pc:picChg>
        <pc:picChg chg="del">
          <ac:chgData name="Hugo Bernier" userId="S::hugoabernier_live.ca#ext#@microsoft.onmicrosoft.com::f426aa56-ae13-42b9-a3d7-de947881cd11" providerId="AD" clId="Web-{C756BB8E-817D-4C12-B2BC-888F331712BF}" dt="2021-03-25T06:34:23.646" v="11"/>
          <ac:picMkLst>
            <pc:docMk/>
            <pc:sldMk cId="1154834655" sldId="2076136390"/>
            <ac:picMk id="28" creationId="{552212ED-7E19-4286-B5FA-6D82FC5469E3}"/>
          </ac:picMkLst>
        </pc:picChg>
        <pc:picChg chg="add mod">
          <ac:chgData name="Hugo Bernier" userId="S::hugoabernier_live.ca#ext#@microsoft.onmicrosoft.com::f426aa56-ae13-42b9-a3d7-de947881cd11" providerId="AD" clId="Web-{C756BB8E-817D-4C12-B2BC-888F331712BF}" dt="2021-03-25T06:35:49.336" v="32" actId="1076"/>
          <ac:picMkLst>
            <pc:docMk/>
            <pc:sldMk cId="1154834655" sldId="2076136390"/>
            <ac:picMk id="31" creationId="{02EB3EDF-1384-48A1-81D7-FE9A96D30620}"/>
          </ac:picMkLst>
        </pc:picChg>
        <pc:picChg chg="del">
          <ac:chgData name="Hugo Bernier" userId="S::hugoabernier_live.ca#ext#@microsoft.onmicrosoft.com::f426aa56-ae13-42b9-a3d7-de947881cd11" providerId="AD" clId="Web-{C756BB8E-817D-4C12-B2BC-888F331712BF}" dt="2021-03-25T06:34:23.646" v="8"/>
          <ac:picMkLst>
            <pc:docMk/>
            <pc:sldMk cId="1154834655" sldId="2076136390"/>
            <ac:picMk id="33" creationId="{6B1F3093-F79F-44B1-BE20-443071F6A2F4}"/>
          </ac:picMkLst>
        </pc:picChg>
      </pc:sldChg>
    </pc:docChg>
  </pc:docChgLst>
  <pc:docChgLst>
    <pc:chgData name="Surbhi Gupta" userId="S::surbhigupta@microsoft.com::4cd92b39-496c-4ea1-b8de-864f8b027b89" providerId="AD" clId="Web-{C93076CB-3E4F-0784-6C1C-152FBD0D9A80}"/>
    <pc:docChg chg="modSld">
      <pc:chgData name="Surbhi Gupta" userId="S::surbhigupta@microsoft.com::4cd92b39-496c-4ea1-b8de-864f8b027b89" providerId="AD" clId="Web-{C93076CB-3E4F-0784-6C1C-152FBD0D9A80}" dt="2022-06-11T18:50:15.825" v="37" actId="20577"/>
      <pc:docMkLst>
        <pc:docMk/>
      </pc:docMkLst>
      <pc:sldChg chg="addSp delSp modSp delAnim">
        <pc:chgData name="Surbhi Gupta" userId="S::surbhigupta@microsoft.com::4cd92b39-496c-4ea1-b8de-864f8b027b89" providerId="AD" clId="Web-{C93076CB-3E4F-0784-6C1C-152FBD0D9A80}" dt="2022-06-11T18:50:15.825" v="37" actId="20577"/>
        <pc:sldMkLst>
          <pc:docMk/>
          <pc:sldMk cId="3194623737" sldId="2145707281"/>
        </pc:sldMkLst>
        <pc:spChg chg="add del mod">
          <ac:chgData name="Surbhi Gupta" userId="S::surbhigupta@microsoft.com::4cd92b39-496c-4ea1-b8de-864f8b027b89" providerId="AD" clId="Web-{C93076CB-3E4F-0784-6C1C-152FBD0D9A80}" dt="2022-06-11T18:49:57.824" v="26" actId="20577"/>
          <ac:spMkLst>
            <pc:docMk/>
            <pc:sldMk cId="3194623737" sldId="2145707281"/>
            <ac:spMk id="33" creationId="{94DB5CBE-95AD-4FC6-8C7B-739B6EB97627}"/>
          </ac:spMkLst>
        </pc:spChg>
        <pc:spChg chg="mod">
          <ac:chgData name="Surbhi Gupta" userId="S::surbhigupta@microsoft.com::4cd92b39-496c-4ea1-b8de-864f8b027b89" providerId="AD" clId="Web-{C93076CB-3E4F-0784-6C1C-152FBD0D9A80}" dt="2022-06-11T18:50:15.825" v="37" actId="20577"/>
          <ac:spMkLst>
            <pc:docMk/>
            <pc:sldMk cId="3194623737" sldId="2145707281"/>
            <ac:spMk id="39" creationId="{88507CB0-14BD-F9C6-3E87-627240967300}"/>
          </ac:spMkLst>
        </pc:spChg>
        <pc:picChg chg="del">
          <ac:chgData name="Surbhi Gupta" userId="S::surbhigupta@microsoft.com::4cd92b39-496c-4ea1-b8de-864f8b027b89" providerId="AD" clId="Web-{C93076CB-3E4F-0784-6C1C-152FBD0D9A80}" dt="2022-06-11T18:50:05.027" v="27"/>
          <ac:picMkLst>
            <pc:docMk/>
            <pc:sldMk cId="3194623737" sldId="2145707281"/>
            <ac:picMk id="14" creationId="{933F0A43-2CB9-FD72-AC8C-DB4C173002F8}"/>
          </ac:picMkLst>
        </pc:picChg>
      </pc:sldChg>
    </pc:docChg>
  </pc:docChgLst>
  <pc:docChgLst>
    <pc:chgData name="David Warner" userId="S::david_dwarnerii.com#ext#@microsoft.onmicrosoft.com::acafcf14-4098-4a83-9425-e73571277a06" providerId="AD" clId="Web-{A495B8B8-AACE-479C-AB8E-092AE030E570}"/>
    <pc:docChg chg="modSld">
      <pc:chgData name="David Warner" userId="S::david_dwarnerii.com#ext#@microsoft.onmicrosoft.com::acafcf14-4098-4a83-9425-e73571277a06" providerId="AD" clId="Web-{A495B8B8-AACE-479C-AB8E-092AE030E570}" dt="2021-03-23T14:24:12.524" v="38" actId="1076"/>
      <pc:docMkLst>
        <pc:docMk/>
      </pc:docMkLst>
      <pc:sldChg chg="addSp delSp modSp addAnim">
        <pc:chgData name="David Warner" userId="S::david_dwarnerii.com#ext#@microsoft.onmicrosoft.com::acafcf14-4098-4a83-9425-e73571277a06" providerId="AD" clId="Web-{A495B8B8-AACE-479C-AB8E-092AE030E570}" dt="2021-03-23T14:24:12.524" v="38" actId="1076"/>
        <pc:sldMkLst>
          <pc:docMk/>
          <pc:sldMk cId="357588276" sldId="2076136388"/>
        </pc:sldMkLst>
        <pc:spChg chg="del mod">
          <ac:chgData name="David Warner" userId="S::david_dwarnerii.com#ext#@microsoft.onmicrosoft.com::acafcf14-4098-4a83-9425-e73571277a06" providerId="AD" clId="Web-{A495B8B8-AACE-479C-AB8E-092AE030E570}" dt="2021-03-23T14:22:52.425" v="27"/>
          <ac:spMkLst>
            <pc:docMk/>
            <pc:sldMk cId="357588276" sldId="2076136388"/>
            <ac:spMk id="2" creationId="{D1080727-CE6C-43A9-98AB-5CAF9BCE5911}"/>
          </ac:spMkLst>
        </pc:spChg>
        <pc:spChg chg="add mod">
          <ac:chgData name="David Warner" userId="S::david_dwarnerii.com#ext#@microsoft.onmicrosoft.com::acafcf14-4098-4a83-9425-e73571277a06" providerId="AD" clId="Web-{A495B8B8-AACE-479C-AB8E-092AE030E570}" dt="2021-03-23T14:24:12.524" v="38" actId="1076"/>
          <ac:spMkLst>
            <pc:docMk/>
            <pc:sldMk cId="357588276" sldId="2076136388"/>
            <ac:spMk id="3" creationId="{629C4B94-71DA-40BB-8689-BC11D2F3DE1F}"/>
          </ac:spMkLst>
        </pc:spChg>
        <pc:spChg chg="del">
          <ac:chgData name="David Warner" userId="S::david_dwarnerii.com#ext#@microsoft.onmicrosoft.com::acafcf14-4098-4a83-9425-e73571277a06" providerId="AD" clId="Web-{A495B8B8-AACE-479C-AB8E-092AE030E570}" dt="2021-03-23T14:20:06.822" v="3"/>
          <ac:spMkLst>
            <pc:docMk/>
            <pc:sldMk cId="357588276" sldId="2076136388"/>
            <ac:spMk id="4" creationId="{2D335D26-370D-4789-877A-3BC2EBF899C8}"/>
          </ac:spMkLst>
        </pc:spChg>
        <pc:spChg chg="add mod">
          <ac:chgData name="David Warner" userId="S::david_dwarnerii.com#ext#@microsoft.onmicrosoft.com::acafcf14-4098-4a83-9425-e73571277a06" providerId="AD" clId="Web-{A495B8B8-AACE-479C-AB8E-092AE030E570}" dt="2021-03-23T14:20:16.432" v="4" actId="1076"/>
          <ac:spMkLst>
            <pc:docMk/>
            <pc:sldMk cId="357588276" sldId="2076136388"/>
            <ac:spMk id="9" creationId="{E00A4A7B-76F5-4DD2-BDB4-53AB1B34275B}"/>
          </ac:spMkLst>
        </pc:spChg>
        <pc:picChg chg="add mod ord modCrop">
          <ac:chgData name="David Warner" userId="S::david_dwarnerii.com#ext#@microsoft.onmicrosoft.com::acafcf14-4098-4a83-9425-e73571277a06" providerId="AD" clId="Web-{A495B8B8-AACE-479C-AB8E-092AE030E570}" dt="2021-03-23T14:24:03.117" v="36"/>
          <ac:picMkLst>
            <pc:docMk/>
            <pc:sldMk cId="357588276" sldId="2076136388"/>
            <ac:picMk id="5" creationId="{D85B9EC6-EA01-4CE7-9AC2-E350CC8B5AD2}"/>
          </ac:picMkLst>
        </pc:picChg>
        <pc:picChg chg="del">
          <ac:chgData name="David Warner" userId="S::david_dwarnerii.com#ext#@microsoft.onmicrosoft.com::acafcf14-4098-4a83-9425-e73571277a06" providerId="AD" clId="Web-{A495B8B8-AACE-479C-AB8E-092AE030E570}" dt="2021-03-23T14:23:07.551" v="29"/>
          <ac:picMkLst>
            <pc:docMk/>
            <pc:sldMk cId="357588276" sldId="2076136388"/>
            <ac:picMk id="7" creationId="{A58B20BD-F1C4-4A85-A854-F40409705E38}"/>
          </ac:picMkLst>
        </pc:picChg>
      </pc:sldChg>
    </pc:docChg>
  </pc:docChgLst>
  <pc:docChgLst>
    <pc:chgData name="Vesa Juvonen" userId="c7243be1-99a3-4752-ab2a-0cf698cf8236" providerId="ADAL" clId="{78E3BF9E-799E-44E5-ACC3-D2E137993424}"/>
    <pc:docChg chg="custSel addSld delSld modSld delMainMaster modSection">
      <pc:chgData name="Vesa Juvonen" userId="c7243be1-99a3-4752-ab2a-0cf698cf8236" providerId="ADAL" clId="{78E3BF9E-799E-44E5-ACC3-D2E137993424}" dt="2022-05-20T17:27:10.484" v="627"/>
      <pc:docMkLst>
        <pc:docMk/>
      </pc:docMkLst>
      <pc:sldChg chg="addSp delSp modSp mod">
        <pc:chgData name="Vesa Juvonen" userId="c7243be1-99a3-4752-ab2a-0cf698cf8236" providerId="ADAL" clId="{78E3BF9E-799E-44E5-ACC3-D2E137993424}" dt="2022-05-20T17:26:28.637" v="625" actId="1076"/>
        <pc:sldMkLst>
          <pc:docMk/>
          <pc:sldMk cId="10702720" sldId="2079"/>
        </pc:sldMkLst>
        <pc:spChg chg="mod">
          <ac:chgData name="Vesa Juvonen" userId="c7243be1-99a3-4752-ab2a-0cf698cf8236" providerId="ADAL" clId="{78E3BF9E-799E-44E5-ACC3-D2E137993424}" dt="2022-05-20T15:14:26.720" v="194" actId="20577"/>
          <ac:spMkLst>
            <pc:docMk/>
            <pc:sldMk cId="10702720" sldId="2079"/>
            <ac:spMk id="8" creationId="{00000000-0000-0000-0000-000000000000}"/>
          </ac:spMkLst>
        </pc:spChg>
        <pc:picChg chg="add mod">
          <ac:chgData name="Vesa Juvonen" userId="c7243be1-99a3-4752-ab2a-0cf698cf8236" providerId="ADAL" clId="{78E3BF9E-799E-44E5-ACC3-D2E137993424}" dt="2022-05-20T17:26:28.637" v="625" actId="1076"/>
          <ac:picMkLst>
            <pc:docMk/>
            <pc:sldMk cId="10702720" sldId="2079"/>
            <ac:picMk id="2" creationId="{0E99B0C9-8554-DFA4-79BD-23F75A31EE18}"/>
          </ac:picMkLst>
        </pc:picChg>
        <pc:picChg chg="add mod">
          <ac:chgData name="Vesa Juvonen" userId="c7243be1-99a3-4752-ab2a-0cf698cf8236" providerId="ADAL" clId="{78E3BF9E-799E-44E5-ACC3-D2E137993424}" dt="2022-05-20T17:26:28.637" v="625" actId="1076"/>
          <ac:picMkLst>
            <pc:docMk/>
            <pc:sldMk cId="10702720" sldId="2079"/>
            <ac:picMk id="4" creationId="{BBA16C88-8BCE-EACC-2FB3-4079170775A8}"/>
          </ac:picMkLst>
        </pc:picChg>
        <pc:picChg chg="del">
          <ac:chgData name="Vesa Juvonen" userId="c7243be1-99a3-4752-ab2a-0cf698cf8236" providerId="ADAL" clId="{78E3BF9E-799E-44E5-ACC3-D2E137993424}" dt="2022-05-20T15:22:22.261" v="615" actId="478"/>
          <ac:picMkLst>
            <pc:docMk/>
            <pc:sldMk cId="10702720" sldId="2079"/>
            <ac:picMk id="1026" creationId="{8580D21E-8498-D013-DACE-5760B272AC6D}"/>
          </ac:picMkLst>
        </pc:picChg>
        <pc:picChg chg="del">
          <ac:chgData name="Vesa Juvonen" userId="c7243be1-99a3-4752-ab2a-0cf698cf8236" providerId="ADAL" clId="{78E3BF9E-799E-44E5-ACC3-D2E137993424}" dt="2022-05-20T15:22:22.261" v="615" actId="478"/>
          <ac:picMkLst>
            <pc:docMk/>
            <pc:sldMk cId="10702720" sldId="2079"/>
            <ac:picMk id="1028" creationId="{C4B3322F-78C4-AD2B-E6E2-122584687A8F}"/>
          </ac:picMkLst>
        </pc:picChg>
        <pc:picChg chg="del">
          <ac:chgData name="Vesa Juvonen" userId="c7243be1-99a3-4752-ab2a-0cf698cf8236" providerId="ADAL" clId="{78E3BF9E-799E-44E5-ACC3-D2E137993424}" dt="2022-05-20T15:22:22.261" v="615" actId="478"/>
          <ac:picMkLst>
            <pc:docMk/>
            <pc:sldMk cId="10702720" sldId="2079"/>
            <ac:picMk id="1030" creationId="{F648B030-6406-D231-8E07-9B911D60E89C}"/>
          </ac:picMkLst>
        </pc:picChg>
      </pc:sldChg>
      <pc:sldChg chg="add del">
        <pc:chgData name="Vesa Juvonen" userId="c7243be1-99a3-4752-ab2a-0cf698cf8236" providerId="ADAL" clId="{78E3BF9E-799E-44E5-ACC3-D2E137993424}" dt="2022-05-20T15:20:21.965" v="610"/>
        <pc:sldMkLst>
          <pc:docMk/>
          <pc:sldMk cId="979604221" sldId="11618"/>
        </pc:sldMkLst>
      </pc:sldChg>
      <pc:sldChg chg="addSp modSp mod">
        <pc:chgData name="Vesa Juvonen" userId="c7243be1-99a3-4752-ab2a-0cf698cf8236" providerId="ADAL" clId="{78E3BF9E-799E-44E5-ACC3-D2E137993424}" dt="2022-05-20T15:14:51.312" v="219" actId="242"/>
        <pc:sldMkLst>
          <pc:docMk/>
          <pc:sldMk cId="4046856784" sldId="2134805599"/>
        </pc:sldMkLst>
        <pc:spChg chg="add mod">
          <ac:chgData name="Vesa Juvonen" userId="c7243be1-99a3-4752-ab2a-0cf698cf8236" providerId="ADAL" clId="{78E3BF9E-799E-44E5-ACC3-D2E137993424}" dt="2022-05-20T15:14:51.312" v="219" actId="242"/>
          <ac:spMkLst>
            <pc:docMk/>
            <pc:sldMk cId="4046856784" sldId="2134805599"/>
            <ac:spMk id="2" creationId="{99B2BE34-E543-2E95-99BA-916735DB4DCD}"/>
          </ac:spMkLst>
        </pc:spChg>
      </pc:sldChg>
      <pc:sldChg chg="addSp mod addCm delCm">
        <pc:chgData name="Vesa Juvonen" userId="c7243be1-99a3-4752-ab2a-0cf698cf8236" providerId="ADAL" clId="{78E3BF9E-799E-44E5-ACC3-D2E137993424}" dt="2022-05-20T17:27:10.484" v="627"/>
        <pc:sldMkLst>
          <pc:docMk/>
          <pc:sldMk cId="1247101359" sldId="2145707276"/>
        </pc:sldMkLst>
        <pc:spChg chg="add">
          <ac:chgData name="Vesa Juvonen" userId="c7243be1-99a3-4752-ab2a-0cf698cf8236" providerId="ADAL" clId="{78E3BF9E-799E-44E5-ACC3-D2E137993424}" dt="2022-05-20T15:14:53.513" v="220" actId="22"/>
          <ac:spMkLst>
            <pc:docMk/>
            <pc:sldMk cId="1247101359" sldId="2145707276"/>
            <ac:spMk id="4" creationId="{AC7B7EBD-A074-CCDD-8D97-FFB262AD9FBB}"/>
          </ac:spMkLst>
        </pc:spChg>
      </pc:sldChg>
      <pc:sldChg chg="addSp delSp modSp new mod modClrScheme chgLayout">
        <pc:chgData name="Vesa Juvonen" userId="c7243be1-99a3-4752-ab2a-0cf698cf8236" providerId="ADAL" clId="{78E3BF9E-799E-44E5-ACC3-D2E137993424}" dt="2022-05-20T15:17:25.112" v="609" actId="20577"/>
        <pc:sldMkLst>
          <pc:docMk/>
          <pc:sldMk cId="456320588" sldId="2145707281"/>
        </pc:sldMkLst>
        <pc:spChg chg="del mod ord">
          <ac:chgData name="Vesa Juvonen" userId="c7243be1-99a3-4752-ab2a-0cf698cf8236" providerId="ADAL" clId="{78E3BF9E-799E-44E5-ACC3-D2E137993424}" dt="2022-05-20T15:15:14.074" v="223" actId="700"/>
          <ac:spMkLst>
            <pc:docMk/>
            <pc:sldMk cId="456320588" sldId="2145707281"/>
            <ac:spMk id="2" creationId="{65B36C77-EFDD-7FAB-081D-0FD82A2D8389}"/>
          </ac:spMkLst>
        </pc:spChg>
        <pc:spChg chg="del">
          <ac:chgData name="Vesa Juvonen" userId="c7243be1-99a3-4752-ab2a-0cf698cf8236" providerId="ADAL" clId="{78E3BF9E-799E-44E5-ACC3-D2E137993424}" dt="2022-05-20T15:15:14.074" v="223" actId="700"/>
          <ac:spMkLst>
            <pc:docMk/>
            <pc:sldMk cId="456320588" sldId="2145707281"/>
            <ac:spMk id="3" creationId="{E4C46604-11BC-F821-DC4A-EEA63A0D7C7D}"/>
          </ac:spMkLst>
        </pc:spChg>
        <pc:spChg chg="add mod ord">
          <ac:chgData name="Vesa Juvonen" userId="c7243be1-99a3-4752-ab2a-0cf698cf8236" providerId="ADAL" clId="{78E3BF9E-799E-44E5-ACC3-D2E137993424}" dt="2022-05-20T15:15:36.449" v="259" actId="700"/>
          <ac:spMkLst>
            <pc:docMk/>
            <pc:sldMk cId="456320588" sldId="2145707281"/>
            <ac:spMk id="4" creationId="{5BB8E935-29CB-8164-1C8F-BC82F6A53382}"/>
          </ac:spMkLst>
        </pc:spChg>
        <pc:spChg chg="add del mod ord">
          <ac:chgData name="Vesa Juvonen" userId="c7243be1-99a3-4752-ab2a-0cf698cf8236" providerId="ADAL" clId="{78E3BF9E-799E-44E5-ACC3-D2E137993424}" dt="2022-05-20T15:15:36.449" v="259" actId="700"/>
          <ac:spMkLst>
            <pc:docMk/>
            <pc:sldMk cId="456320588" sldId="2145707281"/>
            <ac:spMk id="5" creationId="{59AEEB86-AFFF-7852-73BF-EA2C0645D46B}"/>
          </ac:spMkLst>
        </pc:spChg>
        <pc:spChg chg="add mod">
          <ac:chgData name="Vesa Juvonen" userId="c7243be1-99a3-4752-ab2a-0cf698cf8236" providerId="ADAL" clId="{78E3BF9E-799E-44E5-ACC3-D2E137993424}" dt="2022-05-20T15:17:25.112" v="609" actId="20577"/>
          <ac:spMkLst>
            <pc:docMk/>
            <pc:sldMk cId="456320588" sldId="2145707281"/>
            <ac:spMk id="6" creationId="{B159F802-23EE-7282-D645-82563C891C47}"/>
          </ac:spMkLst>
        </pc:spChg>
      </pc:sldChg>
      <pc:sldChg chg="add del">
        <pc:chgData name="Vesa Juvonen" userId="c7243be1-99a3-4752-ab2a-0cf698cf8236" providerId="ADAL" clId="{78E3BF9E-799E-44E5-ACC3-D2E137993424}" dt="2022-05-20T15:20:21.965" v="610"/>
        <pc:sldMkLst>
          <pc:docMk/>
          <pc:sldMk cId="2654185869" sldId="2145707282"/>
        </pc:sldMkLst>
      </pc:sldChg>
      <pc:sldMasterChg chg="del delSldLayout">
        <pc:chgData name="Vesa Juvonen" userId="c7243be1-99a3-4752-ab2a-0cf698cf8236" providerId="ADAL" clId="{78E3BF9E-799E-44E5-ACC3-D2E137993424}" dt="2022-05-20T15:14:57.318" v="221" actId="47"/>
        <pc:sldMasterMkLst>
          <pc:docMk/>
          <pc:sldMasterMk cId="1615285113" sldId="2147484652"/>
        </pc:sldMasterMkLst>
        <pc:sldLayoutChg chg="del">
          <pc:chgData name="Vesa Juvonen" userId="c7243be1-99a3-4752-ab2a-0cf698cf8236" providerId="ADAL" clId="{78E3BF9E-799E-44E5-ACC3-D2E137993424}" dt="2022-05-20T15:14:57.318" v="221" actId="47"/>
          <pc:sldLayoutMkLst>
            <pc:docMk/>
            <pc:sldMasterMk cId="1615285113" sldId="2147484652"/>
            <pc:sldLayoutMk cId="3135664908" sldId="2147484653"/>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45732024" sldId="2147484654"/>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598553394" sldId="2147484655"/>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668778817" sldId="2147484656"/>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4536831" sldId="2147484657"/>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1020137460" sldId="2147484658"/>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847448198" sldId="2147484659"/>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1981772" sldId="2147484660"/>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144738259" sldId="2147484661"/>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737229388" sldId="2147484662"/>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4131174560" sldId="2147484663"/>
          </pc:sldLayoutMkLst>
        </pc:sldLayoutChg>
      </pc:sldMasterChg>
    </pc:docChg>
  </pc:docChgLst>
  <pc:docChgLst>
    <pc:chgData name="David Warner" userId="S::david_dwarnerii.com#ext#@microsoft.onmicrosoft.com::acafcf14-4098-4a83-9425-e73571277a06" providerId="AD" clId="Web-{27D2E73C-C25A-4168-8B8B-2CF06DFA3B37}"/>
    <pc:docChg chg="modSld">
      <pc:chgData name="David Warner" userId="S::david_dwarnerii.com#ext#@microsoft.onmicrosoft.com::acafcf14-4098-4a83-9425-e73571277a06" providerId="AD" clId="Web-{27D2E73C-C25A-4168-8B8B-2CF06DFA3B37}" dt="2022-01-11T01:28:29.674" v="22" actId="1076"/>
      <pc:docMkLst>
        <pc:docMk/>
      </pc:docMkLst>
      <pc:sldChg chg="addSp modSp">
        <pc:chgData name="David Warner" userId="S::david_dwarnerii.com#ext#@microsoft.onmicrosoft.com::acafcf14-4098-4a83-9425-e73571277a06" providerId="AD" clId="Web-{27D2E73C-C25A-4168-8B8B-2CF06DFA3B37}" dt="2022-01-11T01:28:29.674" v="22" actId="1076"/>
        <pc:sldMkLst>
          <pc:docMk/>
          <pc:sldMk cId="1812315545" sldId="2134805597"/>
        </pc:sldMkLst>
        <pc:spChg chg="add mod">
          <ac:chgData name="David Warner" userId="S::david_dwarnerii.com#ext#@microsoft.onmicrosoft.com::acafcf14-4098-4a83-9425-e73571277a06" providerId="AD" clId="Web-{27D2E73C-C25A-4168-8B8B-2CF06DFA3B37}" dt="2022-01-11T01:28:29.674" v="22" actId="1076"/>
          <ac:spMkLst>
            <pc:docMk/>
            <pc:sldMk cId="1812315545" sldId="2134805597"/>
            <ac:spMk id="2" creationId="{FFC05012-B955-4C03-9D15-2A1A07C870F6}"/>
          </ac:spMkLst>
        </pc:spChg>
        <pc:spChg chg="mod">
          <ac:chgData name="David Warner" userId="S::david_dwarnerii.com#ext#@microsoft.onmicrosoft.com::acafcf14-4098-4a83-9425-e73571277a06" providerId="AD" clId="Web-{27D2E73C-C25A-4168-8B8B-2CF06DFA3B37}" dt="2022-01-11T01:27:20.092" v="4" actId="20577"/>
          <ac:spMkLst>
            <pc:docMk/>
            <pc:sldMk cId="1812315545" sldId="2134805597"/>
            <ac:spMk id="10" creationId="{16E1CB8C-122B-4C5A-8724-D74AEC2B5DEC}"/>
          </ac:spMkLst>
        </pc:spChg>
      </pc:sldChg>
    </pc:docChg>
  </pc:docChgLst>
  <pc:docChgLst>
    <pc:chgData name="Ayca Bas" userId="S::aycabas@microsoft.com::d5a7dadb-f04d-4f30-920f-4a45336a6ebf" providerId="AD" clId="Web-{ABB859F8-CCBF-6E42-9EF4-ED31D988A127}"/>
    <pc:docChg chg="addSld modSld modSection">
      <pc:chgData name="Ayca Bas" userId="S::aycabas@microsoft.com::d5a7dadb-f04d-4f30-920f-4a45336a6ebf" providerId="AD" clId="Web-{ABB859F8-CCBF-6E42-9EF4-ED31D988A127}" dt="2022-02-07T12:47:31.005" v="3"/>
      <pc:docMkLst>
        <pc:docMk/>
      </pc:docMkLst>
      <pc:sldChg chg="delSp delAnim">
        <pc:chgData name="Ayca Bas" userId="S::aycabas@microsoft.com::d5a7dadb-f04d-4f30-920f-4a45336a6ebf" providerId="AD" clId="Web-{ABB859F8-CCBF-6E42-9EF4-ED31D988A127}" dt="2022-02-07T12:47:29.661" v="2"/>
        <pc:sldMkLst>
          <pc:docMk/>
          <pc:sldMk cId="1185981120" sldId="2134805601"/>
        </pc:sldMkLst>
        <pc:spChg chg="del">
          <ac:chgData name="Ayca Bas" userId="S::aycabas@microsoft.com::d5a7dadb-f04d-4f30-920f-4a45336a6ebf" providerId="AD" clId="Web-{ABB859F8-CCBF-6E42-9EF4-ED31D988A127}" dt="2022-02-07T12:46:33.300" v="0"/>
          <ac:spMkLst>
            <pc:docMk/>
            <pc:sldMk cId="1185981120" sldId="2134805601"/>
            <ac:spMk id="2" creationId="{CB8D02BA-CDB2-48B5-8D8E-3F6D25D51A0A}"/>
          </ac:spMkLst>
        </pc:spChg>
        <pc:spChg chg="del">
          <ac:chgData name="Ayca Bas" userId="S::aycabas@microsoft.com::d5a7dadb-f04d-4f30-920f-4a45336a6ebf" providerId="AD" clId="Web-{ABB859F8-CCBF-6E42-9EF4-ED31D988A127}" dt="2022-02-07T12:47:29.661" v="2"/>
          <ac:spMkLst>
            <pc:docMk/>
            <pc:sldMk cId="1185981120" sldId="2134805601"/>
            <ac:spMk id="15" creationId="{0C70E1D5-EF57-47C2-A4BC-E33BF95FA29C}"/>
          </ac:spMkLst>
        </pc:spChg>
        <pc:picChg chg="del">
          <ac:chgData name="Ayca Bas" userId="S::aycabas@microsoft.com::d5a7dadb-f04d-4f30-920f-4a45336a6ebf" providerId="AD" clId="Web-{ABB859F8-CCBF-6E42-9EF4-ED31D988A127}" dt="2022-02-07T12:46:35.644" v="1"/>
          <ac:picMkLst>
            <pc:docMk/>
            <pc:sldMk cId="1185981120" sldId="2134805601"/>
            <ac:picMk id="1026" creationId="{FF040649-CA2A-4D55-82B0-1DA85BD266FB}"/>
          </ac:picMkLst>
        </pc:picChg>
      </pc:sldChg>
      <pc:sldChg chg="add">
        <pc:chgData name="Ayca Bas" userId="S::aycabas@microsoft.com::d5a7dadb-f04d-4f30-920f-4a45336a6ebf" providerId="AD" clId="Web-{ABB859F8-CCBF-6E42-9EF4-ED31D988A127}" dt="2022-02-07T12:47:31.005" v="3"/>
        <pc:sldMkLst>
          <pc:docMk/>
          <pc:sldMk cId="3658194355" sldId="2134805602"/>
        </pc:sldMkLst>
      </pc:sldChg>
    </pc:docChg>
  </pc:docChgLst>
  <pc:docChgLst>
    <pc:chgData name="Mikael Svenson" userId="965d4e6a-fd22-4d0b-8bb9-2315d7bb356c" providerId="ADAL" clId="{9235E540-23AF-4408-8A1A-F399210F4E8C}"/>
    <pc:docChg chg="undo custSel modSld">
      <pc:chgData name="Mikael Svenson" userId="965d4e6a-fd22-4d0b-8bb9-2315d7bb356c" providerId="ADAL" clId="{9235E540-23AF-4408-8A1A-F399210F4E8C}" dt="2021-07-01T12:07:10.219" v="126" actId="20577"/>
      <pc:docMkLst>
        <pc:docMk/>
      </pc:docMkLst>
      <pc:sldChg chg="mod modShow">
        <pc:chgData name="Mikael Svenson" userId="965d4e6a-fd22-4d0b-8bb9-2315d7bb356c" providerId="ADAL" clId="{9235E540-23AF-4408-8A1A-F399210F4E8C}" dt="2021-07-01T12:05:46.213" v="2" actId="729"/>
        <pc:sldMkLst>
          <pc:docMk/>
          <pc:sldMk cId="456093034" sldId="2076136307"/>
        </pc:sldMkLst>
      </pc:sldChg>
      <pc:sldChg chg="addSp delSp modSp mod modShow">
        <pc:chgData name="Mikael Svenson" userId="965d4e6a-fd22-4d0b-8bb9-2315d7bb356c" providerId="ADAL" clId="{9235E540-23AF-4408-8A1A-F399210F4E8C}" dt="2021-07-01T12:07:10.219" v="126" actId="20577"/>
        <pc:sldMkLst>
          <pc:docMk/>
          <pc:sldMk cId="2925091645" sldId="2076136308"/>
        </pc:sldMkLst>
        <pc:spChg chg="mod">
          <ac:chgData name="Mikael Svenson" userId="965d4e6a-fd22-4d0b-8bb9-2315d7bb356c" providerId="ADAL" clId="{9235E540-23AF-4408-8A1A-F399210F4E8C}" dt="2021-07-01T12:07:10.219" v="126" actId="20577"/>
          <ac:spMkLst>
            <pc:docMk/>
            <pc:sldMk cId="2925091645" sldId="2076136308"/>
            <ac:spMk id="3" creationId="{CBDC9C38-872E-4048-96FE-C321FEF21EC1}"/>
          </ac:spMkLst>
        </pc:spChg>
        <pc:spChg chg="add del mod">
          <ac:chgData name="Mikael Svenson" userId="965d4e6a-fd22-4d0b-8bb9-2315d7bb356c" providerId="ADAL" clId="{9235E540-23AF-4408-8A1A-F399210F4E8C}" dt="2021-07-01T12:06:12.797" v="12" actId="767"/>
          <ac:spMkLst>
            <pc:docMk/>
            <pc:sldMk cId="2925091645" sldId="2076136308"/>
            <ac:spMk id="5" creationId="{C9D2272D-EA62-4A54-A8D4-F8AB38E21ACB}"/>
          </ac:spMkLst>
        </pc:spChg>
        <pc:spChg chg="del">
          <ac:chgData name="Mikael Svenson" userId="965d4e6a-fd22-4d0b-8bb9-2315d7bb356c" providerId="ADAL" clId="{9235E540-23AF-4408-8A1A-F399210F4E8C}" dt="2021-07-01T12:05:33.556" v="0" actId="478"/>
          <ac:spMkLst>
            <pc:docMk/>
            <pc:sldMk cId="2925091645" sldId="2076136308"/>
            <ac:spMk id="20" creationId="{EB9024E1-3D6F-48EC-BF62-C078F630DC9A}"/>
          </ac:spMkLst>
        </pc:spChg>
        <pc:picChg chg="mod">
          <ac:chgData name="Mikael Svenson" userId="965d4e6a-fd22-4d0b-8bb9-2315d7bb356c" providerId="ADAL" clId="{9235E540-23AF-4408-8A1A-F399210F4E8C}" dt="2021-07-01T12:05:38.759" v="1" actId="1076"/>
          <ac:picMkLst>
            <pc:docMk/>
            <pc:sldMk cId="2925091645" sldId="2076136308"/>
            <ac:picMk id="4" creationId="{F5409098-B4AE-4FFF-8F49-123DBB19AAF0}"/>
          </ac:picMkLst>
        </pc:picChg>
      </pc:sldChg>
    </pc:docChg>
  </pc:docChgLst>
  <pc:docChgLst>
    <pc:chgData name="Alex Terentiev" userId="S::at_sharepointalist.com#ext#@microsoft.onmicrosoft.com::81fec025-7b20-4143-87df-5a8bc15ed689" providerId="AD" clId="Web-{46B425E4-7068-43AA-B154-C5EC2A68CF61}"/>
    <pc:docChg chg="modSld">
      <pc:chgData name="Alex Terentiev" userId="S::at_sharepointalist.com#ext#@microsoft.onmicrosoft.com::81fec025-7b20-4143-87df-5a8bc15ed689" providerId="AD" clId="Web-{46B425E4-7068-43AA-B154-C5EC2A68CF61}" dt="2021-07-14T18:29:26.327" v="0"/>
      <pc:docMkLst>
        <pc:docMk/>
      </pc:docMkLst>
      <pc:sldChg chg="delSp">
        <pc:chgData name="Alex Terentiev" userId="S::at_sharepointalist.com#ext#@microsoft.onmicrosoft.com::81fec025-7b20-4143-87df-5a8bc15ed689" providerId="AD" clId="Web-{46B425E4-7068-43AA-B154-C5EC2A68CF61}" dt="2021-07-14T18:29:26.327" v="0"/>
        <pc:sldMkLst>
          <pc:docMk/>
          <pc:sldMk cId="4037611923" sldId="3334"/>
        </pc:sldMkLst>
        <pc:spChg chg="del">
          <ac:chgData name="Alex Terentiev" userId="S::at_sharepointalist.com#ext#@microsoft.onmicrosoft.com::81fec025-7b20-4143-87df-5a8bc15ed689" providerId="AD" clId="Web-{46B425E4-7068-43AA-B154-C5EC2A68CF61}" dt="2021-07-14T18:29:26.327" v="0"/>
          <ac:spMkLst>
            <pc:docMk/>
            <pc:sldMk cId="4037611923" sldId="3334"/>
            <ac:spMk id="5" creationId="{C8102309-E18A-4AC6-B747-3184287CB466}"/>
          </ac:spMkLst>
        </pc:spChg>
      </pc:sldChg>
    </pc:docChg>
  </pc:docChgLst>
  <pc:docChgLst>
    <pc:chgData name="Wajeed Shaikh" userId="943a82b8-fdb9-4dbf-aa6c-31e37bb9aed6" providerId="ADAL" clId="{7DB0E790-7CBC-4456-A74C-7A4CD298CD67}"/>
    <pc:docChg chg="modSld">
      <pc:chgData name="Wajeed Shaikh" userId="943a82b8-fdb9-4dbf-aa6c-31e37bb9aed6" providerId="ADAL" clId="{7DB0E790-7CBC-4456-A74C-7A4CD298CD67}" dt="2022-03-15T11:14:13.791" v="3"/>
      <pc:docMkLst>
        <pc:docMk/>
      </pc:docMkLst>
      <pc:sldChg chg="modSp mod modCm">
        <pc:chgData name="Wajeed Shaikh" userId="943a82b8-fdb9-4dbf-aa6c-31e37bb9aed6" providerId="ADAL" clId="{7DB0E790-7CBC-4456-A74C-7A4CD298CD67}" dt="2022-03-15T11:14:13.791" v="3"/>
        <pc:sldMkLst>
          <pc:docMk/>
          <pc:sldMk cId="2705926738" sldId="2145707274"/>
        </pc:sldMkLst>
        <pc:grpChg chg="mod">
          <ac:chgData name="Wajeed Shaikh" userId="943a82b8-fdb9-4dbf-aa6c-31e37bb9aed6" providerId="ADAL" clId="{7DB0E790-7CBC-4456-A74C-7A4CD298CD67}" dt="2022-03-15T10:29:24.409" v="2" actId="1035"/>
          <ac:grpSpMkLst>
            <pc:docMk/>
            <pc:sldMk cId="2705926738" sldId="2145707274"/>
            <ac:grpSpMk id="7180" creationId="{01D94F8F-BE4C-4F8B-9A71-127650E17A16}"/>
          </ac:grpSpMkLst>
        </pc:grpChg>
        <pc:grpChg chg="mod">
          <ac:chgData name="Wajeed Shaikh" userId="943a82b8-fdb9-4dbf-aa6c-31e37bb9aed6" providerId="ADAL" clId="{7DB0E790-7CBC-4456-A74C-7A4CD298CD67}" dt="2022-03-15T10:29:24.409" v="2" actId="1035"/>
          <ac:grpSpMkLst>
            <pc:docMk/>
            <pc:sldMk cId="2705926738" sldId="2145707274"/>
            <ac:grpSpMk id="7181" creationId="{2050A1E2-FFE2-45AC-8C02-9D1FB95583D1}"/>
          </ac:grpSpMkLst>
        </pc:grpChg>
        <pc:grpChg chg="mod">
          <ac:chgData name="Wajeed Shaikh" userId="943a82b8-fdb9-4dbf-aa6c-31e37bb9aed6" providerId="ADAL" clId="{7DB0E790-7CBC-4456-A74C-7A4CD298CD67}" dt="2022-03-15T10:29:24.409" v="2" actId="1035"/>
          <ac:grpSpMkLst>
            <pc:docMk/>
            <pc:sldMk cId="2705926738" sldId="2145707274"/>
            <ac:grpSpMk id="7182" creationId="{6E5AF800-D017-47C8-A04B-8708C7FEEE1B}"/>
          </ac:grpSpMkLst>
        </pc:grpChg>
        <pc:grpChg chg="mod">
          <ac:chgData name="Wajeed Shaikh" userId="943a82b8-fdb9-4dbf-aa6c-31e37bb9aed6" providerId="ADAL" clId="{7DB0E790-7CBC-4456-A74C-7A4CD298CD67}" dt="2022-03-15T10:29:24.409" v="2" actId="1035"/>
          <ac:grpSpMkLst>
            <pc:docMk/>
            <pc:sldMk cId="2705926738" sldId="2145707274"/>
            <ac:grpSpMk id="7184" creationId="{8F01CCAF-E041-4CC2-821B-83306AC80DD7}"/>
          </ac:grpSpMkLst>
        </pc:grpChg>
        <pc:grpChg chg="mod">
          <ac:chgData name="Wajeed Shaikh" userId="943a82b8-fdb9-4dbf-aa6c-31e37bb9aed6" providerId="ADAL" clId="{7DB0E790-7CBC-4456-A74C-7A4CD298CD67}" dt="2022-03-15T10:29:24.409" v="2" actId="1035"/>
          <ac:grpSpMkLst>
            <pc:docMk/>
            <pc:sldMk cId="2705926738" sldId="2145707274"/>
            <ac:grpSpMk id="7185" creationId="{8F025905-0189-46A7-A992-3C37AA967B65}"/>
          </ac:grpSpMkLst>
        </pc:grpChg>
      </pc:sldChg>
    </pc:docChg>
  </pc:docChgLst>
  <pc:docChgLst>
    <pc:chgData name="Vesa Juvonen" userId="S::vesaj@microsoft.com::c7243be1-99a3-4752-ab2a-0cf698cf8236" providerId="AD" clId="Web-{D84AA7A5-F845-92FC-D3AF-3B5AB3A73A23}"/>
    <pc:docChg chg="">
      <pc:chgData name="Vesa Juvonen" userId="S::vesaj@microsoft.com::c7243be1-99a3-4752-ab2a-0cf698cf8236" providerId="AD" clId="Web-{D84AA7A5-F845-92FC-D3AF-3B5AB3A73A23}" dt="2022-02-14T16:48:55.199" v="0"/>
      <pc:docMkLst>
        <pc:docMk/>
      </pc:docMkLst>
      <pc:sldChg chg="modCm">
        <pc:chgData name="Vesa Juvonen" userId="S::vesaj@microsoft.com::c7243be1-99a3-4752-ab2a-0cf698cf8236" providerId="AD" clId="Web-{D84AA7A5-F845-92FC-D3AF-3B5AB3A73A23}" dt="2022-02-14T16:48:55.199" v="0"/>
        <pc:sldMkLst>
          <pc:docMk/>
          <pc:sldMk cId="1989604330" sldId="259"/>
        </pc:sldMkLst>
      </pc:sldChg>
    </pc:docChg>
  </pc:docChgLst>
  <pc:docChgLst>
    <pc:chgData name="Brian Jackett" userId="e2c557f4-fffa-4012-a1e1-e15087bfdbac" providerId="ADAL" clId="{8AC888C7-51BA-478F-BE3D-8AF24298D480}"/>
    <pc:docChg chg="modSld">
      <pc:chgData name="Brian Jackett" userId="e2c557f4-fffa-4012-a1e1-e15087bfdbac" providerId="ADAL" clId="{8AC888C7-51BA-478F-BE3D-8AF24298D480}" dt="2022-02-08T16:03:25.121" v="23" actId="20577"/>
      <pc:docMkLst>
        <pc:docMk/>
      </pc:docMkLst>
      <pc:sldChg chg="modSp mod">
        <pc:chgData name="Brian Jackett" userId="e2c557f4-fffa-4012-a1e1-e15087bfdbac" providerId="ADAL" clId="{8AC888C7-51BA-478F-BE3D-8AF24298D480}" dt="2022-02-01T18:51:32.044" v="21" actId="20577"/>
        <pc:sldMkLst>
          <pc:docMk/>
          <pc:sldMk cId="2967945684" sldId="277"/>
        </pc:sldMkLst>
        <pc:spChg chg="mod">
          <ac:chgData name="Brian Jackett" userId="e2c557f4-fffa-4012-a1e1-e15087bfdbac" providerId="ADAL" clId="{8AC888C7-51BA-478F-BE3D-8AF24298D480}" dt="2022-02-01T18:51:32.044" v="21" actId="20577"/>
          <ac:spMkLst>
            <pc:docMk/>
            <pc:sldMk cId="2967945684" sldId="277"/>
            <ac:spMk id="4" creationId="{A04E16D6-6682-4068-BF11-BA8E4E8E1BBC}"/>
          </ac:spMkLst>
        </pc:spChg>
      </pc:sldChg>
      <pc:sldChg chg="modSp mod">
        <pc:chgData name="Brian Jackett" userId="e2c557f4-fffa-4012-a1e1-e15087bfdbac" providerId="ADAL" clId="{8AC888C7-51BA-478F-BE3D-8AF24298D480}" dt="2022-02-01T18:50:46.555" v="2" actId="20577"/>
        <pc:sldMkLst>
          <pc:docMk/>
          <pc:sldMk cId="287163252" sldId="1567"/>
        </pc:sldMkLst>
        <pc:spChg chg="mod">
          <ac:chgData name="Brian Jackett" userId="e2c557f4-fffa-4012-a1e1-e15087bfdbac" providerId="ADAL" clId="{8AC888C7-51BA-478F-BE3D-8AF24298D480}" dt="2022-02-01T18:50:43.154" v="1" actId="20577"/>
          <ac:spMkLst>
            <pc:docMk/>
            <pc:sldMk cId="287163252" sldId="1567"/>
            <ac:spMk id="5" creationId="{9B6ECC88-D921-48D6-BA85-F52F354F9C35}"/>
          </ac:spMkLst>
        </pc:spChg>
        <pc:spChg chg="mod">
          <ac:chgData name="Brian Jackett" userId="e2c557f4-fffa-4012-a1e1-e15087bfdbac" providerId="ADAL" clId="{8AC888C7-51BA-478F-BE3D-8AF24298D480}" dt="2022-02-01T18:50:46.555" v="2" actId="20577"/>
          <ac:spMkLst>
            <pc:docMk/>
            <pc:sldMk cId="287163252" sldId="1567"/>
            <ac:spMk id="8" creationId="{00000000-0000-0000-0000-000000000000}"/>
          </ac:spMkLst>
        </pc:spChg>
      </pc:sldChg>
      <pc:sldChg chg="addSp modSp mod">
        <pc:chgData name="Brian Jackett" userId="e2c557f4-fffa-4012-a1e1-e15087bfdbac" providerId="ADAL" clId="{8AC888C7-51BA-478F-BE3D-8AF24298D480}" dt="2022-02-08T16:03:10.285" v="22" actId="20577"/>
        <pc:sldMkLst>
          <pc:docMk/>
          <pc:sldMk cId="10702720" sldId="2079"/>
        </pc:sldMkLst>
        <pc:spChg chg="add mod">
          <ac:chgData name="Brian Jackett" userId="e2c557f4-fffa-4012-a1e1-e15087bfdbac" providerId="ADAL" clId="{8AC888C7-51BA-478F-BE3D-8AF24298D480}" dt="2022-02-01T18:51:16.860" v="17" actId="242"/>
          <ac:spMkLst>
            <pc:docMk/>
            <pc:sldMk cId="10702720" sldId="2079"/>
            <ac:spMk id="2" creationId="{80E6B820-1A58-4FDB-A21F-9EEA9FDA7112}"/>
          </ac:spMkLst>
        </pc:spChg>
        <pc:spChg chg="mod">
          <ac:chgData name="Brian Jackett" userId="e2c557f4-fffa-4012-a1e1-e15087bfdbac" providerId="ADAL" clId="{8AC888C7-51BA-478F-BE3D-8AF24298D480}" dt="2022-02-08T16:03:10.285" v="22" actId="20577"/>
          <ac:spMkLst>
            <pc:docMk/>
            <pc:sldMk cId="10702720" sldId="2079"/>
            <ac:spMk id="8" creationId="{00000000-0000-0000-0000-000000000000}"/>
          </ac:spMkLst>
        </pc:spChg>
      </pc:sldChg>
      <pc:sldChg chg="addSp modSp mod">
        <pc:chgData name="Brian Jackett" userId="e2c557f4-fffa-4012-a1e1-e15087bfdbac" providerId="ADAL" clId="{8AC888C7-51BA-478F-BE3D-8AF24298D480}" dt="2022-02-08T16:03:25.121" v="23" actId="20577"/>
        <pc:sldMkLst>
          <pc:docMk/>
          <pc:sldMk cId="778883926" sldId="2076136264"/>
        </pc:sldMkLst>
        <pc:spChg chg="add">
          <ac:chgData name="Brian Jackett" userId="e2c557f4-fffa-4012-a1e1-e15087bfdbac" providerId="ADAL" clId="{8AC888C7-51BA-478F-BE3D-8AF24298D480}" dt="2022-02-01T18:51:26.349" v="19" actId="22"/>
          <ac:spMkLst>
            <pc:docMk/>
            <pc:sldMk cId="778883926" sldId="2076136264"/>
            <ac:spMk id="3" creationId="{F8565730-06D2-436F-AED2-90ED36597246}"/>
          </ac:spMkLst>
        </pc:spChg>
        <pc:spChg chg="mod">
          <ac:chgData name="Brian Jackett" userId="e2c557f4-fffa-4012-a1e1-e15087bfdbac" providerId="ADAL" clId="{8AC888C7-51BA-478F-BE3D-8AF24298D480}" dt="2022-02-08T16:03:25.121" v="23" actId="20577"/>
          <ac:spMkLst>
            <pc:docMk/>
            <pc:sldMk cId="778883926" sldId="2076136264"/>
            <ac:spMk id="14" creationId="{953584C8-8734-42EA-AD16-6AA2B405D249}"/>
          </ac:spMkLst>
        </pc:spChg>
      </pc:sldChg>
      <pc:sldChg chg="addSp mod">
        <pc:chgData name="Brian Jackett" userId="e2c557f4-fffa-4012-a1e1-e15087bfdbac" providerId="ADAL" clId="{8AC888C7-51BA-478F-BE3D-8AF24298D480}" dt="2022-02-01T18:51:23.604" v="18" actId="22"/>
        <pc:sldMkLst>
          <pc:docMk/>
          <pc:sldMk cId="4046856784" sldId="2134805599"/>
        </pc:sldMkLst>
        <pc:spChg chg="add">
          <ac:chgData name="Brian Jackett" userId="e2c557f4-fffa-4012-a1e1-e15087bfdbac" providerId="ADAL" clId="{8AC888C7-51BA-478F-BE3D-8AF24298D480}" dt="2022-02-01T18:51:23.604" v="18" actId="22"/>
          <ac:spMkLst>
            <pc:docMk/>
            <pc:sldMk cId="4046856784" sldId="2134805599"/>
            <ac:spMk id="2" creationId="{49944F33-50E4-45E5-84FA-231E7A2013C4}"/>
          </ac:spMkLst>
        </pc:spChg>
      </pc:sldChg>
    </pc:docChg>
  </pc:docChgLst>
  <pc:docChgLst>
    <pc:chgData name="Surbhi Gupta" userId="4cd92b39-496c-4ea1-b8de-864f8b027b89" providerId="ADAL" clId="{F2B2D93A-9CBC-4E67-ACB4-C5475F4478B2}"/>
    <pc:docChg chg="custSel modSld sldOrd">
      <pc:chgData name="Surbhi Gupta" userId="4cd92b39-496c-4ea1-b8de-864f8b027b89" providerId="ADAL" clId="{F2B2D93A-9CBC-4E67-ACB4-C5475F4478B2}" dt="2022-03-15T10:24:08.509" v="23" actId="1076"/>
      <pc:docMkLst>
        <pc:docMk/>
      </pc:docMkLst>
      <pc:sldChg chg="ord">
        <pc:chgData name="Surbhi Gupta" userId="4cd92b39-496c-4ea1-b8de-864f8b027b89" providerId="ADAL" clId="{F2B2D93A-9CBC-4E67-ACB4-C5475F4478B2}" dt="2022-03-15T08:35:59.995" v="10" actId="20578"/>
        <pc:sldMkLst>
          <pc:docMk/>
          <pc:sldMk cId="3554970203" sldId="2076137597"/>
        </pc:sldMkLst>
      </pc:sldChg>
      <pc:sldChg chg="addSp delSp modSp mod">
        <pc:chgData name="Surbhi Gupta" userId="4cd92b39-496c-4ea1-b8de-864f8b027b89" providerId="ADAL" clId="{F2B2D93A-9CBC-4E67-ACB4-C5475F4478B2}" dt="2022-03-15T10:24:08.509" v="23" actId="1076"/>
        <pc:sldMkLst>
          <pc:docMk/>
          <pc:sldMk cId="2705926738" sldId="2145707274"/>
        </pc:sldMkLst>
        <pc:spChg chg="add del mod">
          <ac:chgData name="Surbhi Gupta" userId="4cd92b39-496c-4ea1-b8de-864f8b027b89" providerId="ADAL" clId="{F2B2D93A-9CBC-4E67-ACB4-C5475F4478B2}" dt="2022-03-15T10:18:13.092" v="21" actId="478"/>
          <ac:spMkLst>
            <pc:docMk/>
            <pc:sldMk cId="2705926738" sldId="2145707274"/>
            <ac:spMk id="4" creationId="{C0A8695C-29C4-4C58-A140-5148191BCF73}"/>
          </ac:spMkLst>
        </pc:spChg>
        <pc:spChg chg="mod">
          <ac:chgData name="Surbhi Gupta" userId="4cd92b39-496c-4ea1-b8de-864f8b027b89" providerId="ADAL" clId="{F2B2D93A-9CBC-4E67-ACB4-C5475F4478B2}" dt="2022-03-15T08:20:46.740" v="7" actId="14100"/>
          <ac:spMkLst>
            <pc:docMk/>
            <pc:sldMk cId="2705926738" sldId="2145707274"/>
            <ac:spMk id="21" creationId="{11192949-67D0-4D85-A1D4-D7D16EAAF2C3}"/>
          </ac:spMkLst>
        </pc:spChg>
        <pc:spChg chg="mod">
          <ac:chgData name="Surbhi Gupta" userId="4cd92b39-496c-4ea1-b8de-864f8b027b89" providerId="ADAL" clId="{F2B2D93A-9CBC-4E67-ACB4-C5475F4478B2}" dt="2022-03-15T08:31:31.225" v="8" actId="1076"/>
          <ac:spMkLst>
            <pc:docMk/>
            <pc:sldMk cId="2705926738" sldId="2145707274"/>
            <ac:spMk id="40" creationId="{E82BDAF5-14C5-443D-B997-D4F5D169C6A6}"/>
          </ac:spMkLst>
        </pc:spChg>
        <pc:spChg chg="mod">
          <ac:chgData name="Surbhi Gupta" userId="4cd92b39-496c-4ea1-b8de-864f8b027b89" providerId="ADAL" clId="{F2B2D93A-9CBC-4E67-ACB4-C5475F4478B2}" dt="2022-03-15T10:24:05.030" v="22" actId="1076"/>
          <ac:spMkLst>
            <pc:docMk/>
            <pc:sldMk cId="2705926738" sldId="2145707274"/>
            <ac:spMk id="53" creationId="{213D6240-F005-477F-BE0F-71BA0B1AC9DF}"/>
          </ac:spMkLst>
        </pc:spChg>
        <pc:spChg chg="mod">
          <ac:chgData name="Surbhi Gupta" userId="4cd92b39-496c-4ea1-b8de-864f8b027b89" providerId="ADAL" clId="{F2B2D93A-9CBC-4E67-ACB4-C5475F4478B2}" dt="2022-03-15T10:24:08.509" v="23" actId="1076"/>
          <ac:spMkLst>
            <pc:docMk/>
            <pc:sldMk cId="2705926738" sldId="2145707274"/>
            <ac:spMk id="69" creationId="{EC852C63-EF80-41C2-805D-D65B08C739FF}"/>
          </ac:spMkLst>
        </pc:spChg>
        <pc:spChg chg="mod">
          <ac:chgData name="Surbhi Gupta" userId="4cd92b39-496c-4ea1-b8de-864f8b027b89" providerId="ADAL" clId="{F2B2D93A-9CBC-4E67-ACB4-C5475F4478B2}" dt="2022-03-15T08:15:14.944" v="2" actId="1076"/>
          <ac:spMkLst>
            <pc:docMk/>
            <pc:sldMk cId="2705926738" sldId="2145707274"/>
            <ac:spMk id="72" creationId="{7BB72DDA-4ABC-4FF2-B8AF-708F4BF16050}"/>
          </ac:spMkLst>
        </pc:spChg>
        <pc:picChg chg="mod">
          <ac:chgData name="Surbhi Gupta" userId="4cd92b39-496c-4ea1-b8de-864f8b027b89" providerId="ADAL" clId="{F2B2D93A-9CBC-4E67-ACB4-C5475F4478B2}" dt="2022-03-15T08:31:35.433" v="9" actId="1076"/>
          <ac:picMkLst>
            <pc:docMk/>
            <pc:sldMk cId="2705926738" sldId="2145707274"/>
            <ac:picMk id="7187" creationId="{44577A9B-9B83-46DC-A452-5330220B7D28}"/>
          </ac:picMkLst>
        </pc:picChg>
      </pc:sldChg>
    </pc:docChg>
  </pc:docChgLst>
  <pc:docChgLst>
    <pc:chgData name="Mikael Svenson" userId="965d4e6a-fd22-4d0b-8bb9-2315d7bb356c" providerId="ADAL" clId="{C2EA5DD3-A183-E742-B04C-622DE6BA80AC}"/>
    <pc:docChg chg="custSel modSld">
      <pc:chgData name="Mikael Svenson" userId="965d4e6a-fd22-4d0b-8bb9-2315d7bb356c" providerId="ADAL" clId="{C2EA5DD3-A183-E742-B04C-622DE6BA80AC}" dt="2021-02-23T20:56:36.124" v="0" actId="21"/>
      <pc:docMkLst>
        <pc:docMk/>
      </pc:docMkLst>
      <pc:sldChg chg="delSp">
        <pc:chgData name="Mikael Svenson" userId="965d4e6a-fd22-4d0b-8bb9-2315d7bb356c" providerId="ADAL" clId="{C2EA5DD3-A183-E742-B04C-622DE6BA80AC}" dt="2021-02-23T20:56:36.124" v="0" actId="21"/>
        <pc:sldMkLst>
          <pc:docMk/>
          <pc:sldMk cId="2925091645" sldId="2076136308"/>
        </pc:sldMkLst>
        <pc:spChg chg="del">
          <ac:chgData name="Mikael Svenson" userId="965d4e6a-fd22-4d0b-8bb9-2315d7bb356c" providerId="ADAL" clId="{C2EA5DD3-A183-E742-B04C-622DE6BA80AC}" dt="2021-02-23T20:56:36.124" v="0" actId="21"/>
          <ac:spMkLst>
            <pc:docMk/>
            <pc:sldMk cId="2925091645" sldId="2076136308"/>
            <ac:spMk id="5" creationId="{D92F8E95-CC80-492B-B7FF-FC9B55D1DD49}"/>
          </ac:spMkLst>
        </pc:spChg>
      </pc:sldChg>
    </pc:docChg>
  </pc:docChgLst>
  <pc:docChgLst>
    <pc:chgData name="Wajeed Shaikh" userId="943a82b8-fdb9-4dbf-aa6c-31e37bb9aed6" providerId="ADAL" clId="{F5F9E648-DD35-4AE7-BF88-3F0E7F574409}"/>
    <pc:docChg chg="undo custSel modSld">
      <pc:chgData name="Wajeed Shaikh" userId="943a82b8-fdb9-4dbf-aa6c-31e37bb9aed6" providerId="ADAL" clId="{F5F9E648-DD35-4AE7-BF88-3F0E7F574409}" dt="2022-05-31T11:23:44.401" v="942" actId="6549"/>
      <pc:docMkLst>
        <pc:docMk/>
      </pc:docMkLst>
      <pc:sldChg chg="addSp modSp mod modNotesTx">
        <pc:chgData name="Wajeed Shaikh" userId="943a82b8-fdb9-4dbf-aa6c-31e37bb9aed6" providerId="ADAL" clId="{F5F9E648-DD35-4AE7-BF88-3F0E7F574409}" dt="2022-05-31T11:23:44.401" v="942" actId="6549"/>
        <pc:sldMkLst>
          <pc:docMk/>
          <pc:sldMk cId="1247101359" sldId="2145707276"/>
        </pc:sldMkLst>
        <pc:spChg chg="add mod">
          <ac:chgData name="Wajeed Shaikh" userId="943a82b8-fdb9-4dbf-aa6c-31e37bb9aed6" providerId="ADAL" clId="{F5F9E648-DD35-4AE7-BF88-3F0E7F574409}" dt="2022-05-31T11:15:26.406" v="517" actId="6549"/>
          <ac:spMkLst>
            <pc:docMk/>
            <pc:sldMk cId="1247101359" sldId="2145707276"/>
            <ac:spMk id="40" creationId="{B7C19D74-2CF1-3DAE-826F-C06A033F58FB}"/>
          </ac:spMkLst>
        </pc:spChg>
        <pc:picChg chg="add mod">
          <ac:chgData name="Wajeed Shaikh" userId="943a82b8-fdb9-4dbf-aa6c-31e37bb9aed6" providerId="ADAL" clId="{F5F9E648-DD35-4AE7-BF88-3F0E7F574409}" dt="2022-05-31T11:14:37.399" v="493" actId="1076"/>
          <ac:picMkLst>
            <pc:docMk/>
            <pc:sldMk cId="1247101359" sldId="2145707276"/>
            <ac:picMk id="1026" creationId="{C26C22D5-4AAB-461E-7E4F-994DACEA2372}"/>
          </ac:picMkLst>
        </pc:picChg>
      </pc:sldChg>
    </pc:docChg>
  </pc:docChgLst>
  <pc:docChgLst>
    <pc:chgData name="Waldemar Mastykarz" userId="S::wmastyka@microsoft.com::8c3ccc08-b2ec-4e63-9b9b-25eb044a606e" providerId="AD" clId="Web-{1909C09F-2092-0000-D6DE-43962AC4A025}"/>
    <pc:docChg chg="modSld">
      <pc:chgData name="Waldemar Mastykarz" userId="S::wmastyka@microsoft.com::8c3ccc08-b2ec-4e63-9b9b-25eb044a606e" providerId="AD" clId="Web-{1909C09F-2092-0000-D6DE-43962AC4A025}" dt="2021-04-20T08:30:22.699" v="58" actId="20577"/>
      <pc:docMkLst>
        <pc:docMk/>
      </pc:docMkLst>
      <pc:sldChg chg="delSp modSp">
        <pc:chgData name="Waldemar Mastykarz" userId="S::wmastyka@microsoft.com::8c3ccc08-b2ec-4e63-9b9b-25eb044a606e" providerId="AD" clId="Web-{1909C09F-2092-0000-D6DE-43962AC4A025}" dt="2021-04-20T08:30:22.699" v="58" actId="20577"/>
        <pc:sldMkLst>
          <pc:docMk/>
          <pc:sldMk cId="2253365439" sldId="1642"/>
        </pc:sldMkLst>
        <pc:spChg chg="mod">
          <ac:chgData name="Waldemar Mastykarz" userId="S::wmastyka@microsoft.com::8c3ccc08-b2ec-4e63-9b9b-25eb044a606e" providerId="AD" clId="Web-{1909C09F-2092-0000-D6DE-43962AC4A025}" dt="2021-04-20T08:30:22.699" v="58" actId="20577"/>
          <ac:spMkLst>
            <pc:docMk/>
            <pc:sldMk cId="2253365439" sldId="1642"/>
            <ac:spMk id="3" creationId="{CBDC9C38-872E-4048-96FE-C321FEF21EC1}"/>
          </ac:spMkLst>
        </pc:spChg>
        <pc:spChg chg="del">
          <ac:chgData name="Waldemar Mastykarz" userId="S::wmastyka@microsoft.com::8c3ccc08-b2ec-4e63-9b9b-25eb044a606e" providerId="AD" clId="Web-{1909C09F-2092-0000-D6DE-43962AC4A025}" dt="2021-04-20T08:28:31.368" v="0"/>
          <ac:spMkLst>
            <pc:docMk/>
            <pc:sldMk cId="2253365439" sldId="1642"/>
            <ac:spMk id="4" creationId="{4CB6218E-A086-491F-BF69-70DD2C75A1BB}"/>
          </ac:spMkLst>
        </pc:spChg>
      </pc:sldChg>
    </pc:docChg>
  </pc:docChgLst>
  <pc:docChgLst>
    <pc:chgData name="Patrick Rodgers" userId="d219dede-d6b3-4097-a769-454d84f039e8" providerId="ADAL" clId="{9975973B-0B71-4D6C-9899-845EB1ABD071}"/>
    <pc:docChg chg="modSld">
      <pc:chgData name="Patrick Rodgers" userId="d219dede-d6b3-4097-a769-454d84f039e8" providerId="ADAL" clId="{9975973B-0B71-4D6C-9899-845EB1ABD071}" dt="2021-05-19T15:36:39.054" v="16" actId="20577"/>
      <pc:docMkLst>
        <pc:docMk/>
      </pc:docMkLst>
      <pc:sldChg chg="modSp mod">
        <pc:chgData name="Patrick Rodgers" userId="d219dede-d6b3-4097-a769-454d84f039e8" providerId="ADAL" clId="{9975973B-0B71-4D6C-9899-845EB1ABD071}" dt="2021-05-19T15:36:39.054" v="16" actId="20577"/>
        <pc:sldMkLst>
          <pc:docMk/>
          <pc:sldMk cId="2877399898" sldId="1623"/>
        </pc:sldMkLst>
        <pc:spChg chg="mod">
          <ac:chgData name="Patrick Rodgers" userId="d219dede-d6b3-4097-a769-454d84f039e8" providerId="ADAL" clId="{9975973B-0B71-4D6C-9899-845EB1ABD071}" dt="2021-05-19T15:36:39.054" v="16" actId="20577"/>
          <ac:spMkLst>
            <pc:docMk/>
            <pc:sldMk cId="2877399898" sldId="1623"/>
            <ac:spMk id="3" creationId="{CBDC9C38-872E-4048-96FE-C321FEF21EC1}"/>
          </ac:spMkLst>
        </pc:spChg>
      </pc:sldChg>
    </pc:docChg>
  </pc:docChgLst>
  <pc:docChgLst>
    <pc:chgData name="Mikael Svenson" userId="965d4e6a-fd22-4d0b-8bb9-2315d7bb356c" providerId="ADAL" clId="{CCB25CE7-1742-46EC-954A-8057074610FC}"/>
    <pc:docChg chg="custSel modSld">
      <pc:chgData name="Mikael Svenson" userId="965d4e6a-fd22-4d0b-8bb9-2315d7bb356c" providerId="ADAL" clId="{CCB25CE7-1742-46EC-954A-8057074610FC}" dt="2021-01-25T15:15:07.746" v="135" actId="20577"/>
      <pc:docMkLst>
        <pc:docMk/>
      </pc:docMkLst>
      <pc:sldChg chg="delSp modSp mod">
        <pc:chgData name="Mikael Svenson" userId="965d4e6a-fd22-4d0b-8bb9-2315d7bb356c" providerId="ADAL" clId="{CCB25CE7-1742-46EC-954A-8057074610FC}" dt="2021-01-25T15:15:07.746" v="135" actId="20577"/>
        <pc:sldMkLst>
          <pc:docMk/>
          <pc:sldMk cId="2925091645" sldId="2076136308"/>
        </pc:sldMkLst>
        <pc:spChg chg="mod">
          <ac:chgData name="Mikael Svenson" userId="965d4e6a-fd22-4d0b-8bb9-2315d7bb356c" providerId="ADAL" clId="{CCB25CE7-1742-46EC-954A-8057074610FC}" dt="2021-01-25T15:15:07.746" v="135" actId="20577"/>
          <ac:spMkLst>
            <pc:docMk/>
            <pc:sldMk cId="2925091645" sldId="2076136308"/>
            <ac:spMk id="3" creationId="{CBDC9C38-872E-4048-96FE-C321FEF21EC1}"/>
          </ac:spMkLst>
        </pc:spChg>
        <pc:spChg chg="del">
          <ac:chgData name="Mikael Svenson" userId="965d4e6a-fd22-4d0b-8bb9-2315d7bb356c" providerId="ADAL" clId="{CCB25CE7-1742-46EC-954A-8057074610FC}" dt="2021-01-25T15:11:36.119" v="0" actId="478"/>
          <ac:spMkLst>
            <pc:docMk/>
            <pc:sldMk cId="2925091645" sldId="2076136308"/>
            <ac:spMk id="5" creationId="{77DF8B66-B6F3-4FDA-A84D-F4247D729755}"/>
          </ac:spMkLst>
        </pc:spChg>
      </pc:sldChg>
    </pc:docChg>
  </pc:docChgLst>
  <pc:docChgLst>
    <pc:chgData name="Vesa Juvonen" userId="c7243be1-99a3-4752-ab2a-0cf698cf8236" providerId="ADAL" clId="{12656DBA-3EDD-458F-AEFD-E939596F1178}"/>
    <pc:docChg chg="custSel addSld delSld modSld modSection">
      <pc:chgData name="Vesa Juvonen" userId="c7243be1-99a3-4752-ab2a-0cf698cf8236" providerId="ADAL" clId="{12656DBA-3EDD-458F-AEFD-E939596F1178}" dt="2021-03-12T11:08:29.836" v="566" actId="20577"/>
      <pc:docMkLst>
        <pc:docMk/>
      </pc:docMkLst>
      <pc:sldChg chg="modSp mod">
        <pc:chgData name="Vesa Juvonen" userId="c7243be1-99a3-4752-ab2a-0cf698cf8236" providerId="ADAL" clId="{12656DBA-3EDD-458F-AEFD-E939596F1178}" dt="2021-03-08T10:10:24.830" v="13" actId="20577"/>
        <pc:sldMkLst>
          <pc:docMk/>
          <pc:sldMk cId="2967945684" sldId="277"/>
        </pc:sldMkLst>
        <pc:spChg chg="mod">
          <ac:chgData name="Vesa Juvonen" userId="c7243be1-99a3-4752-ab2a-0cf698cf8236" providerId="ADAL" clId="{12656DBA-3EDD-458F-AEFD-E939596F1178}" dt="2021-03-08T10:10:24.830" v="13" actId="20577"/>
          <ac:spMkLst>
            <pc:docMk/>
            <pc:sldMk cId="2967945684" sldId="277"/>
            <ac:spMk id="4" creationId="{A04E16D6-6682-4068-BF11-BA8E4E8E1BBC}"/>
          </ac:spMkLst>
        </pc:spChg>
      </pc:sldChg>
      <pc:sldChg chg="modSp mod">
        <pc:chgData name="Vesa Juvonen" userId="c7243be1-99a3-4752-ab2a-0cf698cf8236" providerId="ADAL" clId="{12656DBA-3EDD-458F-AEFD-E939596F1178}" dt="2021-03-08T10:09:59.239" v="6" actId="20577"/>
        <pc:sldMkLst>
          <pc:docMk/>
          <pc:sldMk cId="287163252" sldId="1567"/>
        </pc:sldMkLst>
        <pc:spChg chg="mod">
          <ac:chgData name="Vesa Juvonen" userId="c7243be1-99a3-4752-ab2a-0cf698cf8236" providerId="ADAL" clId="{12656DBA-3EDD-458F-AEFD-E939596F1178}" dt="2021-03-08T10:09:59.239" v="6" actId="20577"/>
          <ac:spMkLst>
            <pc:docMk/>
            <pc:sldMk cId="287163252" sldId="1567"/>
            <ac:spMk id="8" creationId="{00000000-0000-0000-0000-000000000000}"/>
          </ac:spMkLst>
        </pc:spChg>
      </pc:sldChg>
      <pc:sldChg chg="addSp modSp mod modAnim">
        <pc:chgData name="Vesa Juvonen" userId="c7243be1-99a3-4752-ab2a-0cf698cf8236" providerId="ADAL" clId="{12656DBA-3EDD-458F-AEFD-E939596F1178}" dt="2021-03-11T14:28:12.531" v="563"/>
        <pc:sldMkLst>
          <pc:docMk/>
          <pc:sldMk cId="2877399898" sldId="1623"/>
        </pc:sldMkLst>
        <pc:spChg chg="add">
          <ac:chgData name="Vesa Juvonen" userId="c7243be1-99a3-4752-ab2a-0cf698cf8236" providerId="ADAL" clId="{12656DBA-3EDD-458F-AEFD-E939596F1178}" dt="2021-03-08T10:10:56.836" v="36" actId="22"/>
          <ac:spMkLst>
            <pc:docMk/>
            <pc:sldMk cId="2877399898" sldId="1623"/>
            <ac:spMk id="20" creationId="{660C2ECE-2B56-466F-9973-E8C622235384}"/>
          </ac:spMkLst>
        </pc:spChg>
        <pc:picChg chg="add mod">
          <ac:chgData name="Vesa Juvonen" userId="c7243be1-99a3-4752-ab2a-0cf698cf8236" providerId="ADAL" clId="{12656DBA-3EDD-458F-AEFD-E939596F1178}" dt="2021-03-11T14:27:48.197" v="539" actId="1076"/>
          <ac:picMkLst>
            <pc:docMk/>
            <pc:sldMk cId="2877399898" sldId="1623"/>
            <ac:picMk id="140" creationId="{01CB784B-2C69-4C49-B561-3D35E04885A6}"/>
          </ac:picMkLst>
        </pc:picChg>
      </pc:sldChg>
      <pc:sldChg chg="addSp mod">
        <pc:chgData name="Vesa Juvonen" userId="c7243be1-99a3-4752-ab2a-0cf698cf8236" providerId="ADAL" clId="{12656DBA-3EDD-458F-AEFD-E939596F1178}" dt="2021-03-08T10:10:55.372" v="35" actId="22"/>
        <pc:sldMkLst>
          <pc:docMk/>
          <pc:sldMk cId="2253365439" sldId="1642"/>
        </pc:sldMkLst>
        <pc:spChg chg="add">
          <ac:chgData name="Vesa Juvonen" userId="c7243be1-99a3-4752-ab2a-0cf698cf8236" providerId="ADAL" clId="{12656DBA-3EDD-458F-AEFD-E939596F1178}" dt="2021-03-08T10:10:55.372" v="35" actId="22"/>
          <ac:spMkLst>
            <pc:docMk/>
            <pc:sldMk cId="2253365439" sldId="1642"/>
            <ac:spMk id="4" creationId="{74DADBA6-3D24-49F4-B319-62AE9D5C09D9}"/>
          </ac:spMkLst>
        </pc:spChg>
      </pc:sldChg>
      <pc:sldChg chg="delSp modSp add del mod">
        <pc:chgData name="Vesa Juvonen" userId="c7243be1-99a3-4752-ab2a-0cf698cf8236" providerId="ADAL" clId="{12656DBA-3EDD-458F-AEFD-E939596F1178}" dt="2021-03-08T10:24:20.847" v="494" actId="20577"/>
        <pc:sldMkLst>
          <pc:docMk/>
          <pc:sldMk cId="10702720" sldId="2079"/>
        </pc:sldMkLst>
        <pc:spChg chg="mod">
          <ac:chgData name="Vesa Juvonen" userId="c7243be1-99a3-4752-ab2a-0cf698cf8236" providerId="ADAL" clId="{12656DBA-3EDD-458F-AEFD-E939596F1178}" dt="2021-03-08T10:24:20.847" v="494" actId="20577"/>
          <ac:spMkLst>
            <pc:docMk/>
            <pc:sldMk cId="10702720" sldId="2079"/>
            <ac:spMk id="8" creationId="{00000000-0000-0000-0000-000000000000}"/>
          </ac:spMkLst>
        </pc:spChg>
        <pc:picChg chg="del">
          <ac:chgData name="Vesa Juvonen" userId="c7243be1-99a3-4752-ab2a-0cf698cf8236" providerId="ADAL" clId="{12656DBA-3EDD-458F-AEFD-E939596F1178}" dt="2021-03-08T10:16:09.743" v="106" actId="478"/>
          <ac:picMkLst>
            <pc:docMk/>
            <pc:sldMk cId="10702720" sldId="2079"/>
            <ac:picMk id="2" creationId="{7B094EB8-0F11-4488-B084-3A4D22683D3B}"/>
          </ac:picMkLst>
        </pc:picChg>
        <pc:picChg chg="mod">
          <ac:chgData name="Vesa Juvonen" userId="c7243be1-99a3-4752-ab2a-0cf698cf8236" providerId="ADAL" clId="{12656DBA-3EDD-458F-AEFD-E939596F1178}" dt="2021-03-08T10:16:16.081" v="109" actId="1076"/>
          <ac:picMkLst>
            <pc:docMk/>
            <pc:sldMk cId="10702720" sldId="2079"/>
            <ac:picMk id="4" creationId="{91452894-6F04-410E-8EAD-CF82048E0E79}"/>
          </ac:picMkLst>
        </pc:picChg>
        <pc:picChg chg="mod">
          <ac:chgData name="Vesa Juvonen" userId="c7243be1-99a3-4752-ab2a-0cf698cf8236" providerId="ADAL" clId="{12656DBA-3EDD-458F-AEFD-E939596F1178}" dt="2021-03-08T10:16:18.963" v="111" actId="1076"/>
          <ac:picMkLst>
            <pc:docMk/>
            <pc:sldMk cId="10702720" sldId="2079"/>
            <ac:picMk id="6" creationId="{502FAF73-7F7F-4340-A175-7B148B050164}"/>
          </ac:picMkLst>
        </pc:picChg>
        <pc:picChg chg="del">
          <ac:chgData name="Vesa Juvonen" userId="c7243be1-99a3-4752-ab2a-0cf698cf8236" providerId="ADAL" clId="{12656DBA-3EDD-458F-AEFD-E939596F1178}" dt="2021-03-08T10:16:09.743" v="106" actId="478"/>
          <ac:picMkLst>
            <pc:docMk/>
            <pc:sldMk cId="10702720" sldId="2079"/>
            <ac:picMk id="1026" creationId="{98C06217-0DBD-4F55-8BEB-9E71072173C4}"/>
          </ac:picMkLst>
        </pc:picChg>
        <pc:picChg chg="del">
          <ac:chgData name="Vesa Juvonen" userId="c7243be1-99a3-4752-ab2a-0cf698cf8236" providerId="ADAL" clId="{12656DBA-3EDD-458F-AEFD-E939596F1178}" dt="2021-03-08T10:16:09.743" v="106" actId="478"/>
          <ac:picMkLst>
            <pc:docMk/>
            <pc:sldMk cId="10702720" sldId="2079"/>
            <ac:picMk id="2050" creationId="{A2F0C790-4630-42DD-97CE-D0A8615687E5}"/>
          </ac:picMkLst>
        </pc:picChg>
        <pc:picChg chg="mod">
          <ac:chgData name="Vesa Juvonen" userId="c7243be1-99a3-4752-ab2a-0cf698cf8236" providerId="ADAL" clId="{12656DBA-3EDD-458F-AEFD-E939596F1178}" dt="2021-03-08T10:16:17.838" v="110" actId="1076"/>
          <ac:picMkLst>
            <pc:docMk/>
            <pc:sldMk cId="10702720" sldId="2079"/>
            <ac:picMk id="3074" creationId="{9A1C0154-036A-4553-9669-D7059A4627FC}"/>
          </ac:picMkLst>
        </pc:picChg>
      </pc:sldChg>
      <pc:sldChg chg="addSp">
        <pc:chgData name="Vesa Juvonen" userId="c7243be1-99a3-4752-ab2a-0cf698cf8236" providerId="ADAL" clId="{12656DBA-3EDD-458F-AEFD-E939596F1178}" dt="2021-03-08T10:15:24.891" v="89"/>
        <pc:sldMkLst>
          <pc:docMk/>
          <pc:sldMk cId="521596440" sldId="2079"/>
        </pc:sldMkLst>
        <pc:picChg chg="add">
          <ac:chgData name="Vesa Juvonen" userId="c7243be1-99a3-4752-ab2a-0cf698cf8236" providerId="ADAL" clId="{12656DBA-3EDD-458F-AEFD-E939596F1178}" dt="2021-03-08T10:15:24.891" v="89"/>
          <ac:picMkLst>
            <pc:docMk/>
            <pc:sldMk cId="521596440" sldId="2079"/>
            <ac:picMk id="4" creationId="{91452894-6F04-410E-8EAD-CF82048E0E79}"/>
          </ac:picMkLst>
        </pc:picChg>
      </pc:sldChg>
      <pc:sldChg chg="addSp">
        <pc:chgData name="Vesa Juvonen" userId="c7243be1-99a3-4752-ab2a-0cf698cf8236" providerId="ADAL" clId="{12656DBA-3EDD-458F-AEFD-E939596F1178}" dt="2021-03-08T10:15:41.531" v="94"/>
        <pc:sldMkLst>
          <pc:docMk/>
          <pc:sldMk cId="2767807395" sldId="2079"/>
        </pc:sldMkLst>
        <pc:picChg chg="add">
          <ac:chgData name="Vesa Juvonen" userId="c7243be1-99a3-4752-ab2a-0cf698cf8236" providerId="ADAL" clId="{12656DBA-3EDD-458F-AEFD-E939596F1178}" dt="2021-03-08T10:15:41.531" v="94"/>
          <ac:picMkLst>
            <pc:docMk/>
            <pc:sldMk cId="2767807395" sldId="2079"/>
            <ac:picMk id="6" creationId="{502FAF73-7F7F-4340-A175-7B148B050164}"/>
          </ac:picMkLst>
        </pc:picChg>
      </pc:sldChg>
      <pc:sldChg chg="addSp">
        <pc:chgData name="Vesa Juvonen" userId="c7243be1-99a3-4752-ab2a-0cf698cf8236" providerId="ADAL" clId="{12656DBA-3EDD-458F-AEFD-E939596F1178}" dt="2021-03-08T10:15:53.371" v="99"/>
        <pc:sldMkLst>
          <pc:docMk/>
          <pc:sldMk cId="3410359250" sldId="2079"/>
        </pc:sldMkLst>
        <pc:picChg chg="add">
          <ac:chgData name="Vesa Juvonen" userId="c7243be1-99a3-4752-ab2a-0cf698cf8236" providerId="ADAL" clId="{12656DBA-3EDD-458F-AEFD-E939596F1178}" dt="2021-03-08T10:15:53.371" v="99"/>
          <ac:picMkLst>
            <pc:docMk/>
            <pc:sldMk cId="3410359250" sldId="2079"/>
            <ac:picMk id="3074" creationId="{9A1C0154-036A-4553-9669-D7059A4627FC}"/>
          </ac:picMkLst>
        </pc:picChg>
      </pc:sldChg>
      <pc:sldChg chg="addSp mod">
        <pc:chgData name="Vesa Juvonen" userId="c7243be1-99a3-4752-ab2a-0cf698cf8236" providerId="ADAL" clId="{12656DBA-3EDD-458F-AEFD-E939596F1178}" dt="2021-03-08T10:10:53.155" v="34" actId="22"/>
        <pc:sldMkLst>
          <pc:docMk/>
          <pc:sldMk cId="4037611923" sldId="3334"/>
        </pc:sldMkLst>
        <pc:spChg chg="add">
          <ac:chgData name="Vesa Juvonen" userId="c7243be1-99a3-4752-ab2a-0cf698cf8236" providerId="ADAL" clId="{12656DBA-3EDD-458F-AEFD-E939596F1178}" dt="2021-03-08T10:10:53.155" v="34" actId="22"/>
          <ac:spMkLst>
            <pc:docMk/>
            <pc:sldMk cId="4037611923" sldId="3334"/>
            <ac:spMk id="4" creationId="{07E1F6C8-6876-4AE6-858A-FC57D6E0BEEE}"/>
          </ac:spMkLst>
        </pc:spChg>
      </pc:sldChg>
      <pc:sldChg chg="mod modShow">
        <pc:chgData name="Vesa Juvonen" userId="c7243be1-99a3-4752-ab2a-0cf698cf8236" providerId="ADAL" clId="{12656DBA-3EDD-458F-AEFD-E939596F1178}" dt="2021-03-11T14:27:20.039" v="537" actId="729"/>
        <pc:sldMkLst>
          <pc:docMk/>
          <pc:sldMk cId="1633789891" sldId="3336"/>
        </pc:sldMkLst>
      </pc:sldChg>
      <pc:sldChg chg="mod modShow">
        <pc:chgData name="Vesa Juvonen" userId="c7243be1-99a3-4752-ab2a-0cf698cf8236" providerId="ADAL" clId="{12656DBA-3EDD-458F-AEFD-E939596F1178}" dt="2021-03-09T09:44:44.410" v="511" actId="729"/>
        <pc:sldMkLst>
          <pc:docMk/>
          <pc:sldMk cId="1805818155" sldId="3338"/>
        </pc:sldMkLst>
      </pc:sldChg>
      <pc:sldChg chg="addSp delSp modSp mod">
        <pc:chgData name="Vesa Juvonen" userId="c7243be1-99a3-4752-ab2a-0cf698cf8236" providerId="ADAL" clId="{12656DBA-3EDD-458F-AEFD-E939596F1178}" dt="2021-03-09T09:37:01.691" v="510" actId="1076"/>
        <pc:sldMkLst>
          <pc:docMk/>
          <pc:sldMk cId="778883926" sldId="2076136264"/>
        </pc:sldMkLst>
        <pc:spChg chg="mod">
          <ac:chgData name="Vesa Juvonen" userId="c7243be1-99a3-4752-ab2a-0cf698cf8236" providerId="ADAL" clId="{12656DBA-3EDD-458F-AEFD-E939596F1178}" dt="2021-03-08T10:25:02.676" v="501" actId="113"/>
          <ac:spMkLst>
            <pc:docMk/>
            <pc:sldMk cId="778883926" sldId="2076136264"/>
            <ac:spMk id="14" creationId="{953584C8-8734-42EA-AD16-6AA2B405D249}"/>
          </ac:spMkLst>
        </pc:spChg>
        <pc:picChg chg="add mod">
          <ac:chgData name="Vesa Juvonen" userId="c7243be1-99a3-4752-ab2a-0cf698cf8236" providerId="ADAL" clId="{12656DBA-3EDD-458F-AEFD-E939596F1178}" dt="2021-03-08T10:25:44.973" v="506" actId="1076"/>
          <ac:picMkLst>
            <pc:docMk/>
            <pc:sldMk cId="778883926" sldId="2076136264"/>
            <ac:picMk id="3" creationId="{D6449C32-EA2D-478C-BA1A-1E7C82296C5C}"/>
          </ac:picMkLst>
        </pc:picChg>
        <pc:picChg chg="del">
          <ac:chgData name="Vesa Juvonen" userId="c7243be1-99a3-4752-ab2a-0cf698cf8236" providerId="ADAL" clId="{12656DBA-3EDD-458F-AEFD-E939596F1178}" dt="2021-03-08T10:25:11.598" v="502" actId="478"/>
          <ac:picMkLst>
            <pc:docMk/>
            <pc:sldMk cId="778883926" sldId="2076136264"/>
            <ac:picMk id="4" creationId="{92485136-DAD5-416A-AE2C-1F162D0DDED7}"/>
          </ac:picMkLst>
        </pc:picChg>
        <pc:picChg chg="del">
          <ac:chgData name="Vesa Juvonen" userId="c7243be1-99a3-4752-ab2a-0cf698cf8236" providerId="ADAL" clId="{12656DBA-3EDD-458F-AEFD-E939596F1178}" dt="2021-03-08T10:25:11.598" v="502" actId="478"/>
          <ac:picMkLst>
            <pc:docMk/>
            <pc:sldMk cId="778883926" sldId="2076136264"/>
            <ac:picMk id="5" creationId="{04208452-A60B-466C-B78B-A51BAEEB79BF}"/>
          </ac:picMkLst>
        </pc:picChg>
        <pc:picChg chg="add mod">
          <ac:chgData name="Vesa Juvonen" userId="c7243be1-99a3-4752-ab2a-0cf698cf8236" providerId="ADAL" clId="{12656DBA-3EDD-458F-AEFD-E939596F1178}" dt="2021-03-09T09:37:01.691" v="510" actId="1076"/>
          <ac:picMkLst>
            <pc:docMk/>
            <pc:sldMk cId="778883926" sldId="2076136264"/>
            <ac:picMk id="6" creationId="{8D536B47-9693-4DAE-937F-11ADB2D96696}"/>
          </ac:picMkLst>
        </pc:picChg>
        <pc:picChg chg="add mod">
          <ac:chgData name="Vesa Juvonen" userId="c7243be1-99a3-4752-ab2a-0cf698cf8236" providerId="ADAL" clId="{12656DBA-3EDD-458F-AEFD-E939596F1178}" dt="2021-03-08T10:25:34.668" v="505" actId="1076"/>
          <ac:picMkLst>
            <pc:docMk/>
            <pc:sldMk cId="778883926" sldId="2076136264"/>
            <ac:picMk id="7" creationId="{1978DC00-4BCD-4A86-965D-DCB008A70277}"/>
          </ac:picMkLst>
        </pc:picChg>
        <pc:picChg chg="mod">
          <ac:chgData name="Vesa Juvonen" userId="c7243be1-99a3-4752-ab2a-0cf698cf8236" providerId="ADAL" clId="{12656DBA-3EDD-458F-AEFD-E939596F1178}" dt="2021-03-09T09:37:01.691" v="510" actId="1076"/>
          <ac:picMkLst>
            <pc:docMk/>
            <pc:sldMk cId="778883926" sldId="2076136264"/>
            <ac:picMk id="8" creationId="{DD9D727A-84AB-4B7F-B8C2-BCBBE546D491}"/>
          </ac:picMkLst>
        </pc:picChg>
        <pc:picChg chg="del">
          <ac:chgData name="Vesa Juvonen" userId="c7243be1-99a3-4752-ab2a-0cf698cf8236" providerId="ADAL" clId="{12656DBA-3EDD-458F-AEFD-E939596F1178}" dt="2021-03-08T10:25:11.598" v="502" actId="478"/>
          <ac:picMkLst>
            <pc:docMk/>
            <pc:sldMk cId="778883926" sldId="2076136264"/>
            <ac:picMk id="11" creationId="{131AFD9C-6E44-4FF3-8F3A-49804368A0C3}"/>
          </ac:picMkLst>
        </pc:picChg>
      </pc:sldChg>
      <pc:sldChg chg="addSp mod">
        <pc:chgData name="Vesa Juvonen" userId="c7243be1-99a3-4752-ab2a-0cf698cf8236" providerId="ADAL" clId="{12656DBA-3EDD-458F-AEFD-E939596F1178}" dt="2021-03-08T10:10:50.243" v="33" actId="22"/>
        <pc:sldMkLst>
          <pc:docMk/>
          <pc:sldMk cId="2925091645" sldId="2076136308"/>
        </pc:sldMkLst>
        <pc:spChg chg="add">
          <ac:chgData name="Vesa Juvonen" userId="c7243be1-99a3-4752-ab2a-0cf698cf8236" providerId="ADAL" clId="{12656DBA-3EDD-458F-AEFD-E939596F1178}" dt="2021-03-08T10:10:50.243" v="33" actId="22"/>
          <ac:spMkLst>
            <pc:docMk/>
            <pc:sldMk cId="2925091645" sldId="2076136308"/>
            <ac:spMk id="5" creationId="{1CE67D3D-5833-4C1E-BA66-88D9A8B3CF76}"/>
          </ac:spMkLst>
        </pc:spChg>
      </pc:sldChg>
      <pc:sldChg chg="addSp mod">
        <pc:chgData name="Vesa Juvonen" userId="c7243be1-99a3-4752-ab2a-0cf698cf8236" providerId="ADAL" clId="{12656DBA-3EDD-458F-AEFD-E939596F1178}" dt="2021-03-08T10:11:04.011" v="38" actId="22"/>
        <pc:sldMkLst>
          <pc:docMk/>
          <pc:sldMk cId="357588276" sldId="2076136388"/>
        </pc:sldMkLst>
        <pc:spChg chg="add">
          <ac:chgData name="Vesa Juvonen" userId="c7243be1-99a3-4752-ab2a-0cf698cf8236" providerId="ADAL" clId="{12656DBA-3EDD-458F-AEFD-E939596F1178}" dt="2021-03-08T10:11:04.011" v="38" actId="22"/>
          <ac:spMkLst>
            <pc:docMk/>
            <pc:sldMk cId="357588276" sldId="2076136388"/>
            <ac:spMk id="2" creationId="{21F4C9AD-BE3F-4F90-B5E9-F26EC903752E}"/>
          </ac:spMkLst>
        </pc:spChg>
      </pc:sldChg>
      <pc:sldChg chg="addSp delSp modSp mod">
        <pc:chgData name="Vesa Juvonen" userId="c7243be1-99a3-4752-ab2a-0cf698cf8236" providerId="ADAL" clId="{12656DBA-3EDD-458F-AEFD-E939596F1178}" dt="2021-03-11T13:08:42.058" v="533" actId="20577"/>
        <pc:sldMkLst>
          <pc:docMk/>
          <pc:sldMk cId="1795682602" sldId="2076136389"/>
        </pc:sldMkLst>
        <pc:spChg chg="mod">
          <ac:chgData name="Vesa Juvonen" userId="c7243be1-99a3-4752-ab2a-0cf698cf8236" providerId="ADAL" clId="{12656DBA-3EDD-458F-AEFD-E939596F1178}" dt="2021-03-11T13:08:42.058" v="533" actId="20577"/>
          <ac:spMkLst>
            <pc:docMk/>
            <pc:sldMk cId="1795682602" sldId="2076136389"/>
            <ac:spMk id="3" creationId="{00000000-0000-0000-0000-000000000000}"/>
          </ac:spMkLst>
        </pc:spChg>
        <pc:spChg chg="add del">
          <ac:chgData name="Vesa Juvonen" userId="c7243be1-99a3-4752-ab2a-0cf698cf8236" providerId="ADAL" clId="{12656DBA-3EDD-458F-AEFD-E939596F1178}" dt="2021-03-11T13:08:17.663" v="512" actId="478"/>
          <ac:spMkLst>
            <pc:docMk/>
            <pc:sldMk cId="1795682602" sldId="2076136389"/>
            <ac:spMk id="6" creationId="{88570995-6347-45DB-AC2A-B4174FEB21C4}"/>
          </ac:spMkLst>
        </pc:spChg>
      </pc:sldChg>
      <pc:sldChg chg="addSp modSp mod">
        <pc:chgData name="Vesa Juvonen" userId="c7243be1-99a3-4752-ab2a-0cf698cf8236" providerId="ADAL" clId="{12656DBA-3EDD-458F-AEFD-E939596F1178}" dt="2021-03-08T10:10:48.265" v="32" actId="242"/>
        <pc:sldMkLst>
          <pc:docMk/>
          <pc:sldMk cId="1154834655" sldId="2076136390"/>
        </pc:sldMkLst>
        <pc:spChg chg="add mod">
          <ac:chgData name="Vesa Juvonen" userId="c7243be1-99a3-4752-ab2a-0cf698cf8236" providerId="ADAL" clId="{12656DBA-3EDD-458F-AEFD-E939596F1178}" dt="2021-03-08T10:10:48.265" v="32" actId="242"/>
          <ac:spMkLst>
            <pc:docMk/>
            <pc:sldMk cId="1154834655" sldId="2076136390"/>
            <ac:spMk id="4" creationId="{189EC7E2-4999-43C9-8A34-186011FA2FF6}"/>
          </ac:spMkLst>
        </pc:spChg>
      </pc:sldChg>
      <pc:sldChg chg="modSp add mod">
        <pc:chgData name="Vesa Juvonen" userId="c7243be1-99a3-4752-ab2a-0cf698cf8236" providerId="ADAL" clId="{12656DBA-3EDD-458F-AEFD-E939596F1178}" dt="2021-03-12T11:08:29.836" v="566" actId="20577"/>
        <pc:sldMkLst>
          <pc:docMk/>
          <pc:sldMk cId="832077017" sldId="2076137576"/>
        </pc:sldMkLst>
        <pc:spChg chg="mod">
          <ac:chgData name="Vesa Juvonen" userId="c7243be1-99a3-4752-ab2a-0cf698cf8236" providerId="ADAL" clId="{12656DBA-3EDD-458F-AEFD-E939596F1178}" dt="2021-03-11T13:22:17.723" v="535" actId="207"/>
          <ac:spMkLst>
            <pc:docMk/>
            <pc:sldMk cId="832077017" sldId="2076137576"/>
            <ac:spMk id="3" creationId="{0A5159A6-97DD-4B54-96ED-4154691B295F}"/>
          </ac:spMkLst>
        </pc:spChg>
        <pc:spChg chg="mod">
          <ac:chgData name="Vesa Juvonen" userId="c7243be1-99a3-4752-ab2a-0cf698cf8236" providerId="ADAL" clId="{12656DBA-3EDD-458F-AEFD-E939596F1178}" dt="2021-03-12T11:08:29.836" v="566" actId="20577"/>
          <ac:spMkLst>
            <pc:docMk/>
            <pc:sldMk cId="832077017" sldId="2076137576"/>
            <ac:spMk id="4" creationId="{3043A0E7-A181-4A01-8662-9169801F5D4A}"/>
          </ac:spMkLst>
        </pc:spChg>
      </pc:sldChg>
    </pc:docChg>
  </pc:docChgLst>
  <pc:docChgLst>
    <pc:chgData name="Vesa Juvonen" userId="c7243be1-99a3-4752-ab2a-0cf698cf8236" providerId="ADAL" clId="{C61CD639-E418-4909-A3B9-2D379C767E62}"/>
    <pc:docChg chg="undo custSel addSld delSld modSld modSection">
      <pc:chgData name="Vesa Juvonen" userId="c7243be1-99a3-4752-ab2a-0cf698cf8236" providerId="ADAL" clId="{C61CD639-E418-4909-A3B9-2D379C767E62}" dt="2021-09-15T07:28:09.963" v="605" actId="22"/>
      <pc:docMkLst>
        <pc:docMk/>
      </pc:docMkLst>
      <pc:sldChg chg="modSp mod">
        <pc:chgData name="Vesa Juvonen" userId="c7243be1-99a3-4752-ab2a-0cf698cf8236" providerId="ADAL" clId="{C61CD639-E418-4909-A3B9-2D379C767E62}" dt="2021-09-13T09:36:15.793" v="107" actId="5793"/>
        <pc:sldMkLst>
          <pc:docMk/>
          <pc:sldMk cId="2967945684" sldId="277"/>
        </pc:sldMkLst>
        <pc:spChg chg="mod">
          <ac:chgData name="Vesa Juvonen" userId="c7243be1-99a3-4752-ab2a-0cf698cf8236" providerId="ADAL" clId="{C61CD639-E418-4909-A3B9-2D379C767E62}" dt="2021-09-13T09:36:15.793" v="107" actId="5793"/>
          <ac:spMkLst>
            <pc:docMk/>
            <pc:sldMk cId="2967945684" sldId="277"/>
            <ac:spMk id="4" creationId="{A04E16D6-6682-4068-BF11-BA8E4E8E1BBC}"/>
          </ac:spMkLst>
        </pc:spChg>
      </pc:sldChg>
      <pc:sldChg chg="modSp mod">
        <pc:chgData name="Vesa Juvonen" userId="c7243be1-99a3-4752-ab2a-0cf698cf8236" providerId="ADAL" clId="{C61CD639-E418-4909-A3B9-2D379C767E62}" dt="2021-09-13T09:33:53.047" v="18" actId="20577"/>
        <pc:sldMkLst>
          <pc:docMk/>
          <pc:sldMk cId="287163252" sldId="1567"/>
        </pc:sldMkLst>
        <pc:spChg chg="mod">
          <ac:chgData name="Vesa Juvonen" userId="c7243be1-99a3-4752-ab2a-0cf698cf8236" providerId="ADAL" clId="{C61CD639-E418-4909-A3B9-2D379C767E62}" dt="2021-09-13T09:33:50.574" v="15" actId="20577"/>
          <ac:spMkLst>
            <pc:docMk/>
            <pc:sldMk cId="287163252" sldId="1567"/>
            <ac:spMk id="5" creationId="{9B6ECC88-D921-48D6-BA85-F52F354F9C35}"/>
          </ac:spMkLst>
        </pc:spChg>
        <pc:spChg chg="mod">
          <ac:chgData name="Vesa Juvonen" userId="c7243be1-99a3-4752-ab2a-0cf698cf8236" providerId="ADAL" clId="{C61CD639-E418-4909-A3B9-2D379C767E62}" dt="2021-09-13T09:33:53.047" v="18" actId="20577"/>
          <ac:spMkLst>
            <pc:docMk/>
            <pc:sldMk cId="287163252" sldId="1567"/>
            <ac:spMk id="8" creationId="{00000000-0000-0000-0000-000000000000}"/>
          </ac:spMkLst>
        </pc:spChg>
      </pc:sldChg>
      <pc:sldChg chg="modSp mod">
        <pc:chgData name="Vesa Juvonen" userId="c7243be1-99a3-4752-ab2a-0cf698cf8236" providerId="ADAL" clId="{C61CD639-E418-4909-A3B9-2D379C767E62}" dt="2021-09-13T09:35:57.700" v="93" actId="20577"/>
        <pc:sldMkLst>
          <pc:docMk/>
          <pc:sldMk cId="2773584698" sldId="1621"/>
        </pc:sldMkLst>
        <pc:spChg chg="mod">
          <ac:chgData name="Vesa Juvonen" userId="c7243be1-99a3-4752-ab2a-0cf698cf8236" providerId="ADAL" clId="{C61CD639-E418-4909-A3B9-2D379C767E62}" dt="2021-09-13T09:35:57.700" v="93" actId="20577"/>
          <ac:spMkLst>
            <pc:docMk/>
            <pc:sldMk cId="2773584698" sldId="1621"/>
            <ac:spMk id="7" creationId="{6F939F32-4E37-4CA3-B710-00610E5E59D3}"/>
          </ac:spMkLst>
        </pc:spChg>
      </pc:sldChg>
      <pc:sldChg chg="addSp delSp modSp add del mod">
        <pc:chgData name="Vesa Juvonen" userId="c7243be1-99a3-4752-ab2a-0cf698cf8236" providerId="ADAL" clId="{C61CD639-E418-4909-A3B9-2D379C767E62}" dt="2021-09-13T13:48:12.202" v="297" actId="6549"/>
        <pc:sldMkLst>
          <pc:docMk/>
          <pc:sldMk cId="10702720" sldId="2079"/>
        </pc:sldMkLst>
        <pc:spChg chg="mod">
          <ac:chgData name="Vesa Juvonen" userId="c7243be1-99a3-4752-ab2a-0cf698cf8236" providerId="ADAL" clId="{C61CD639-E418-4909-A3B9-2D379C767E62}" dt="2021-09-13T13:48:12.202" v="297" actId="6549"/>
          <ac:spMkLst>
            <pc:docMk/>
            <pc:sldMk cId="10702720" sldId="2079"/>
            <ac:spMk id="8" creationId="{00000000-0000-0000-0000-000000000000}"/>
          </ac:spMkLst>
        </pc:spChg>
        <pc:picChg chg="add mod">
          <ac:chgData name="Vesa Juvonen" userId="c7243be1-99a3-4752-ab2a-0cf698cf8236" providerId="ADAL" clId="{C61CD639-E418-4909-A3B9-2D379C767E62}" dt="2021-09-13T13:48:02.509" v="287" actId="1076"/>
          <ac:picMkLst>
            <pc:docMk/>
            <pc:sldMk cId="10702720" sldId="2079"/>
            <ac:picMk id="2" creationId="{0913B2E8-3D45-40F1-A57E-7126D71349EA}"/>
          </ac:picMkLst>
        </pc:picChg>
        <pc:picChg chg="add mod">
          <ac:chgData name="Vesa Juvonen" userId="c7243be1-99a3-4752-ab2a-0cf698cf8236" providerId="ADAL" clId="{C61CD639-E418-4909-A3B9-2D379C767E62}" dt="2021-09-13T13:48:02.509" v="287" actId="1076"/>
          <ac:picMkLst>
            <pc:docMk/>
            <pc:sldMk cId="10702720" sldId="2079"/>
            <ac:picMk id="6" creationId="{8062DC70-738D-4BF3-B82F-A48B5D456839}"/>
          </ac:picMkLst>
        </pc:picChg>
        <pc:picChg chg="mod">
          <ac:chgData name="Vesa Juvonen" userId="c7243be1-99a3-4752-ab2a-0cf698cf8236" providerId="ADAL" clId="{C61CD639-E418-4909-A3B9-2D379C767E62}" dt="2021-09-13T13:48:02.509" v="287" actId="1076"/>
          <ac:picMkLst>
            <pc:docMk/>
            <pc:sldMk cId="10702720" sldId="2079"/>
            <ac:picMk id="10" creationId="{C4A1B2D1-8D85-437E-A82F-800CB40ECF36}"/>
          </ac:picMkLst>
        </pc:picChg>
        <pc:picChg chg="del">
          <ac:chgData name="Vesa Juvonen" userId="c7243be1-99a3-4752-ab2a-0cf698cf8236" providerId="ADAL" clId="{C61CD639-E418-4909-A3B9-2D379C767E62}" dt="2021-09-13T09:37:10.304" v="122" actId="478"/>
          <ac:picMkLst>
            <pc:docMk/>
            <pc:sldMk cId="10702720" sldId="2079"/>
            <ac:picMk id="12" creationId="{71FF078A-893D-4002-A61E-40CAEE4362D7}"/>
          </ac:picMkLst>
        </pc:picChg>
        <pc:picChg chg="del">
          <ac:chgData name="Vesa Juvonen" userId="c7243be1-99a3-4752-ab2a-0cf698cf8236" providerId="ADAL" clId="{C61CD639-E418-4909-A3B9-2D379C767E62}" dt="2021-09-13T09:37:10.304" v="122" actId="478"/>
          <ac:picMkLst>
            <pc:docMk/>
            <pc:sldMk cId="10702720" sldId="2079"/>
            <ac:picMk id="14" creationId="{348CF5F7-5D29-4A64-BE01-F4B54588C75B}"/>
          </ac:picMkLst>
        </pc:picChg>
        <pc:picChg chg="del mod">
          <ac:chgData name="Vesa Juvonen" userId="c7243be1-99a3-4752-ab2a-0cf698cf8236" providerId="ADAL" clId="{C61CD639-E418-4909-A3B9-2D379C767E62}" dt="2021-09-13T13:47:41.949" v="282" actId="478"/>
          <ac:picMkLst>
            <pc:docMk/>
            <pc:sldMk cId="10702720" sldId="2079"/>
            <ac:picMk id="2050" creationId="{F2C35ACB-0075-49B3-B4C0-FF07FCF44B50}"/>
          </ac:picMkLst>
        </pc:picChg>
      </pc:sldChg>
      <pc:sldChg chg="addSp">
        <pc:chgData name="Vesa Juvonen" userId="c7243be1-99a3-4752-ab2a-0cf698cf8236" providerId="ADAL" clId="{C61CD639-E418-4909-A3B9-2D379C767E62}" dt="2021-09-13T13:47:16.214" v="275"/>
        <pc:sldMkLst>
          <pc:docMk/>
          <pc:sldMk cId="553022048" sldId="2079"/>
        </pc:sldMkLst>
        <pc:spChg chg="add">
          <ac:chgData name="Vesa Juvonen" userId="c7243be1-99a3-4752-ab2a-0cf698cf8236" providerId="ADAL" clId="{C61CD639-E418-4909-A3B9-2D379C767E62}" dt="2021-09-13T13:47:16.214" v="275"/>
          <ac:spMkLst>
            <pc:docMk/>
            <pc:sldMk cId="553022048" sldId="2079"/>
            <ac:spMk id="4" creationId="{697AF0AC-D7F0-4E3D-B71E-581AD3691C3E}"/>
          </ac:spMkLst>
        </pc:spChg>
      </pc:sldChg>
      <pc:sldChg chg="addSp">
        <pc:chgData name="Vesa Juvonen" userId="c7243be1-99a3-4752-ab2a-0cf698cf8236" providerId="ADAL" clId="{C61CD639-E418-4909-A3B9-2D379C767E62}" dt="2021-09-13T09:36:55.929" v="114"/>
        <pc:sldMkLst>
          <pc:docMk/>
          <pc:sldMk cId="810289656" sldId="2079"/>
        </pc:sldMkLst>
        <pc:picChg chg="add">
          <ac:chgData name="Vesa Juvonen" userId="c7243be1-99a3-4752-ab2a-0cf698cf8236" providerId="ADAL" clId="{C61CD639-E418-4909-A3B9-2D379C767E62}" dt="2021-09-13T09:36:55.929" v="114"/>
          <ac:picMkLst>
            <pc:docMk/>
            <pc:sldMk cId="810289656" sldId="2079"/>
            <ac:picMk id="2050" creationId="{F2C35ACB-0075-49B3-B4C0-FF07FCF44B50}"/>
          </ac:picMkLst>
        </pc:picChg>
      </pc:sldChg>
      <pc:sldChg chg="addSp">
        <pc:chgData name="Vesa Juvonen" userId="c7243be1-99a3-4752-ab2a-0cf698cf8236" providerId="ADAL" clId="{C61CD639-E418-4909-A3B9-2D379C767E62}" dt="2021-09-13T09:36:37.612" v="108"/>
        <pc:sldMkLst>
          <pc:docMk/>
          <pc:sldMk cId="659928857" sldId="2076136264"/>
        </pc:sldMkLst>
        <pc:picChg chg="add">
          <ac:chgData name="Vesa Juvonen" userId="c7243be1-99a3-4752-ab2a-0cf698cf8236" providerId="ADAL" clId="{C61CD639-E418-4909-A3B9-2D379C767E62}" dt="2021-09-13T09:36:37.612" v="108"/>
          <ac:picMkLst>
            <pc:docMk/>
            <pc:sldMk cId="659928857" sldId="2076136264"/>
            <ac:picMk id="1026" creationId="{6ED8A724-34D3-4F5F-B67E-49BA3C8564F7}"/>
          </ac:picMkLst>
        </pc:picChg>
      </pc:sldChg>
      <pc:sldChg chg="addSp delSp modSp add del mod">
        <pc:chgData name="Vesa Juvonen" userId="c7243be1-99a3-4752-ab2a-0cf698cf8236" providerId="ADAL" clId="{C61CD639-E418-4909-A3B9-2D379C767E62}" dt="2021-09-13T13:49:06.130" v="320" actId="1076"/>
        <pc:sldMkLst>
          <pc:docMk/>
          <pc:sldMk cId="778883926" sldId="2076136264"/>
        </pc:sldMkLst>
        <pc:spChg chg="mod">
          <ac:chgData name="Vesa Juvonen" userId="c7243be1-99a3-4752-ab2a-0cf698cf8236" providerId="ADAL" clId="{C61CD639-E418-4909-A3B9-2D379C767E62}" dt="2021-09-13T13:48:35.089" v="313"/>
          <ac:spMkLst>
            <pc:docMk/>
            <pc:sldMk cId="778883926" sldId="2076136264"/>
            <ac:spMk id="14" creationId="{953584C8-8734-42EA-AD16-6AA2B405D249}"/>
          </ac:spMkLst>
        </pc:spChg>
        <pc:picChg chg="add mod">
          <ac:chgData name="Vesa Juvonen" userId="c7243be1-99a3-4752-ab2a-0cf698cf8236" providerId="ADAL" clId="{C61CD639-E418-4909-A3B9-2D379C767E62}" dt="2021-09-13T13:49:01.286" v="319" actId="1076"/>
          <ac:picMkLst>
            <pc:docMk/>
            <pc:sldMk cId="778883926" sldId="2076136264"/>
            <ac:picMk id="3" creationId="{1FAF29EE-903F-4148-8A06-6EF666A956FE}"/>
          </ac:picMkLst>
        </pc:picChg>
        <pc:picChg chg="add del mod">
          <ac:chgData name="Vesa Juvonen" userId="c7243be1-99a3-4752-ab2a-0cf698cf8236" providerId="ADAL" clId="{C61CD639-E418-4909-A3B9-2D379C767E62}" dt="2021-09-13T09:38:19.983" v="146" actId="478"/>
          <ac:picMkLst>
            <pc:docMk/>
            <pc:sldMk cId="778883926" sldId="2076136264"/>
            <ac:picMk id="3" creationId="{FB3B5A07-8F7B-40D4-89E9-2DBE526ABE89}"/>
          </ac:picMkLst>
        </pc:picChg>
        <pc:picChg chg="add mod">
          <ac:chgData name="Vesa Juvonen" userId="c7243be1-99a3-4752-ab2a-0cf698cf8236" providerId="ADAL" clId="{C61CD639-E418-4909-A3B9-2D379C767E62}" dt="2021-09-13T13:49:06.130" v="320" actId="1076"/>
          <ac:picMkLst>
            <pc:docMk/>
            <pc:sldMk cId="778883926" sldId="2076136264"/>
            <ac:picMk id="5" creationId="{3A20B25C-2E8F-4E4A-8FA2-7A954BB16314}"/>
          </ac:picMkLst>
        </pc:picChg>
        <pc:picChg chg="add del mod">
          <ac:chgData name="Vesa Juvonen" userId="c7243be1-99a3-4752-ab2a-0cf698cf8236" providerId="ADAL" clId="{C61CD639-E418-4909-A3B9-2D379C767E62}" dt="2021-09-13T13:48:39.487" v="314" actId="478"/>
          <ac:picMkLst>
            <pc:docMk/>
            <pc:sldMk cId="778883926" sldId="2076136264"/>
            <ac:picMk id="6" creationId="{B4D6929C-8EB4-4FC9-9650-EBC7ADD47AF7}"/>
          </ac:picMkLst>
        </pc:picChg>
        <pc:picChg chg="mod">
          <ac:chgData name="Vesa Juvonen" userId="c7243be1-99a3-4752-ab2a-0cf698cf8236" providerId="ADAL" clId="{C61CD639-E418-4909-A3B9-2D379C767E62}" dt="2021-09-13T13:48:44.581" v="315" actId="1076"/>
          <ac:picMkLst>
            <pc:docMk/>
            <pc:sldMk cId="778883926" sldId="2076136264"/>
            <ac:picMk id="7" creationId="{CCC239A0-F1E5-46AE-AF0C-072F62C21C57}"/>
          </ac:picMkLst>
        </pc:picChg>
        <pc:picChg chg="del">
          <ac:chgData name="Vesa Juvonen" userId="c7243be1-99a3-4752-ab2a-0cf698cf8236" providerId="ADAL" clId="{C61CD639-E418-4909-A3B9-2D379C767E62}" dt="2021-09-13T09:37:45.455" v="135" actId="478"/>
          <ac:picMkLst>
            <pc:docMk/>
            <pc:sldMk cId="778883926" sldId="2076136264"/>
            <ac:picMk id="8" creationId="{31D47324-561F-402A-9077-E4C2EC65A4B1}"/>
          </ac:picMkLst>
        </pc:picChg>
        <pc:picChg chg="del">
          <ac:chgData name="Vesa Juvonen" userId="c7243be1-99a3-4752-ab2a-0cf698cf8236" providerId="ADAL" clId="{C61CD639-E418-4909-A3B9-2D379C767E62}" dt="2021-09-13T09:37:45.455" v="135" actId="478"/>
          <ac:picMkLst>
            <pc:docMk/>
            <pc:sldMk cId="778883926" sldId="2076136264"/>
            <ac:picMk id="9" creationId="{6A8BA3AF-8618-4E68-AAE7-8F61C676366D}"/>
          </ac:picMkLst>
        </pc:picChg>
        <pc:picChg chg="del">
          <ac:chgData name="Vesa Juvonen" userId="c7243be1-99a3-4752-ab2a-0cf698cf8236" providerId="ADAL" clId="{C61CD639-E418-4909-A3B9-2D379C767E62}" dt="2021-09-13T09:36:38.421" v="110" actId="21"/>
          <ac:picMkLst>
            <pc:docMk/>
            <pc:sldMk cId="778883926" sldId="2076136264"/>
            <ac:picMk id="1026" creationId="{6ED8A724-34D3-4F5F-B67E-49BA3C8564F7}"/>
          </ac:picMkLst>
        </pc:picChg>
      </pc:sldChg>
      <pc:sldChg chg="modSp mod">
        <pc:chgData name="Vesa Juvonen" userId="c7243be1-99a3-4752-ab2a-0cf698cf8236" providerId="ADAL" clId="{C61CD639-E418-4909-A3B9-2D379C767E62}" dt="2021-09-14T14:48:22.753" v="457" actId="1076"/>
        <pc:sldMkLst>
          <pc:docMk/>
          <pc:sldMk cId="357588276" sldId="2076136388"/>
        </pc:sldMkLst>
        <pc:spChg chg="mod">
          <ac:chgData name="Vesa Juvonen" userId="c7243be1-99a3-4752-ab2a-0cf698cf8236" providerId="ADAL" clId="{C61CD639-E418-4909-A3B9-2D379C767E62}" dt="2021-09-14T14:48:16.103" v="455" actId="1076"/>
          <ac:spMkLst>
            <pc:docMk/>
            <pc:sldMk cId="357588276" sldId="2076136388"/>
            <ac:spMk id="10" creationId="{1E766323-85D0-46EC-88ED-617808B2C008}"/>
          </ac:spMkLst>
        </pc:spChg>
        <pc:spChg chg="mod">
          <ac:chgData name="Vesa Juvonen" userId="c7243be1-99a3-4752-ab2a-0cf698cf8236" providerId="ADAL" clId="{C61CD639-E418-4909-A3B9-2D379C767E62}" dt="2021-09-14T14:48:22.753" v="457" actId="1076"/>
          <ac:spMkLst>
            <pc:docMk/>
            <pc:sldMk cId="357588276" sldId="2076136388"/>
            <ac:spMk id="14" creationId="{3C6B92CA-CCA8-43EB-90C0-7DA5C4715870}"/>
          </ac:spMkLst>
        </pc:spChg>
        <pc:spChg chg="mod">
          <ac:chgData name="Vesa Juvonen" userId="c7243be1-99a3-4752-ab2a-0cf698cf8236" providerId="ADAL" clId="{C61CD639-E418-4909-A3B9-2D379C767E62}" dt="2021-09-14T14:48:18.347" v="456" actId="1076"/>
          <ac:spMkLst>
            <pc:docMk/>
            <pc:sldMk cId="357588276" sldId="2076136388"/>
            <ac:spMk id="15" creationId="{C745FBD3-89F8-4AAA-B1B3-15710FCBC31B}"/>
          </ac:spMkLst>
        </pc:spChg>
      </pc:sldChg>
      <pc:sldChg chg="addSp delSp modSp mod">
        <pc:chgData name="Vesa Juvonen" userId="c7243be1-99a3-4752-ab2a-0cf698cf8236" providerId="ADAL" clId="{C61CD639-E418-4909-A3B9-2D379C767E62}" dt="2021-09-14T14:49:06.368" v="500" actId="1076"/>
        <pc:sldMkLst>
          <pc:docMk/>
          <pc:sldMk cId="832077017" sldId="2076137576"/>
        </pc:sldMkLst>
        <pc:spChg chg="add del mod">
          <ac:chgData name="Vesa Juvonen" userId="c7243be1-99a3-4752-ab2a-0cf698cf8236" providerId="ADAL" clId="{C61CD639-E418-4909-A3B9-2D379C767E62}" dt="2021-09-14T14:48:43.752" v="469" actId="478"/>
          <ac:spMkLst>
            <pc:docMk/>
            <pc:sldMk cId="832077017" sldId="2076137576"/>
            <ac:spMk id="2" creationId="{1EEDA078-0B8B-44E7-9707-92F52BE76640}"/>
          </ac:spMkLst>
        </pc:spChg>
        <pc:spChg chg="mod">
          <ac:chgData name="Vesa Juvonen" userId="c7243be1-99a3-4752-ab2a-0cf698cf8236" providerId="ADAL" clId="{C61CD639-E418-4909-A3B9-2D379C767E62}" dt="2021-09-14T14:48:47.782" v="484" actId="20577"/>
          <ac:spMkLst>
            <pc:docMk/>
            <pc:sldMk cId="832077017" sldId="2076137576"/>
            <ac:spMk id="3" creationId="{0A5159A6-97DD-4B54-96ED-4154691B295F}"/>
          </ac:spMkLst>
        </pc:spChg>
        <pc:spChg chg="add mod">
          <ac:chgData name="Vesa Juvonen" userId="c7243be1-99a3-4752-ab2a-0cf698cf8236" providerId="ADAL" clId="{C61CD639-E418-4909-A3B9-2D379C767E62}" dt="2021-09-14T14:49:06.368" v="500" actId="1076"/>
          <ac:spMkLst>
            <pc:docMk/>
            <pc:sldMk cId="832077017" sldId="2076137576"/>
            <ac:spMk id="5" creationId="{292092E8-5821-4D1C-8A09-E8CFFD040E05}"/>
          </ac:spMkLst>
        </pc:spChg>
      </pc:sldChg>
      <pc:sldChg chg="addSp delSp modSp mod">
        <pc:chgData name="Vesa Juvonen" userId="c7243be1-99a3-4752-ab2a-0cf698cf8236" providerId="ADAL" clId="{C61CD639-E418-4909-A3B9-2D379C767E62}" dt="2021-09-14T14:49:52.021" v="599" actId="20577"/>
        <pc:sldMkLst>
          <pc:docMk/>
          <pc:sldMk cId="3652143241" sldId="2076137669"/>
        </pc:sldMkLst>
        <pc:spChg chg="mod">
          <ac:chgData name="Vesa Juvonen" userId="c7243be1-99a3-4752-ab2a-0cf698cf8236" providerId="ADAL" clId="{C61CD639-E418-4909-A3B9-2D379C767E62}" dt="2021-09-14T14:49:52.021" v="599" actId="20577"/>
          <ac:spMkLst>
            <pc:docMk/>
            <pc:sldMk cId="3652143241" sldId="2076137669"/>
            <ac:spMk id="2" creationId="{B904887E-85B2-4E71-A9A0-AEFB86337607}"/>
          </ac:spMkLst>
        </pc:spChg>
        <pc:spChg chg="add del mod">
          <ac:chgData name="Vesa Juvonen" userId="c7243be1-99a3-4752-ab2a-0cf698cf8236" providerId="ADAL" clId="{C61CD639-E418-4909-A3B9-2D379C767E62}" dt="2021-09-14T14:41:00.431" v="321" actId="478"/>
          <ac:spMkLst>
            <pc:docMk/>
            <pc:sldMk cId="3652143241" sldId="2076137669"/>
            <ac:spMk id="3" creationId="{0B074661-BC4C-45FA-BBBC-D7E1A4756A92}"/>
          </ac:spMkLst>
        </pc:spChg>
        <pc:spChg chg="mod">
          <ac:chgData name="Vesa Juvonen" userId="c7243be1-99a3-4752-ab2a-0cf698cf8236" providerId="ADAL" clId="{C61CD639-E418-4909-A3B9-2D379C767E62}" dt="2021-09-14T14:46:06.468" v="435" actId="20577"/>
          <ac:spMkLst>
            <pc:docMk/>
            <pc:sldMk cId="3652143241" sldId="2076137669"/>
            <ac:spMk id="10" creationId="{355F6AAA-462B-49FC-940A-12F9817D20BE}"/>
          </ac:spMkLst>
        </pc:spChg>
        <pc:picChg chg="del">
          <ac:chgData name="Vesa Juvonen" userId="c7243be1-99a3-4752-ab2a-0cf698cf8236" providerId="ADAL" clId="{C61CD639-E418-4909-A3B9-2D379C767E62}" dt="2021-09-14T14:41:35.365" v="322" actId="478"/>
          <ac:picMkLst>
            <pc:docMk/>
            <pc:sldMk cId="3652143241" sldId="2076137669"/>
            <ac:picMk id="4" creationId="{42D9DC7A-D3F6-4802-BEA8-73BCFF9D5269}"/>
          </ac:picMkLst>
        </pc:picChg>
        <pc:picChg chg="add mod">
          <ac:chgData name="Vesa Juvonen" userId="c7243be1-99a3-4752-ab2a-0cf698cf8236" providerId="ADAL" clId="{C61CD639-E418-4909-A3B9-2D379C767E62}" dt="2021-09-14T14:46:52.355" v="448" actId="14100"/>
          <ac:picMkLst>
            <pc:docMk/>
            <pc:sldMk cId="3652143241" sldId="2076137669"/>
            <ac:picMk id="6" creationId="{DF3D6194-39C2-4E8E-AA43-0545C0B2ED5C}"/>
          </ac:picMkLst>
        </pc:picChg>
        <pc:picChg chg="del">
          <ac:chgData name="Vesa Juvonen" userId="c7243be1-99a3-4752-ab2a-0cf698cf8236" providerId="ADAL" clId="{C61CD639-E418-4909-A3B9-2D379C767E62}" dt="2021-09-14T14:41:35.365" v="322" actId="478"/>
          <ac:picMkLst>
            <pc:docMk/>
            <pc:sldMk cId="3652143241" sldId="2076137669"/>
            <ac:picMk id="7" creationId="{B6E47249-CD39-4EDC-8051-F0286D3E6A49}"/>
          </ac:picMkLst>
        </pc:picChg>
        <pc:picChg chg="add mod">
          <ac:chgData name="Vesa Juvonen" userId="c7243be1-99a3-4752-ab2a-0cf698cf8236" providerId="ADAL" clId="{C61CD639-E418-4909-A3B9-2D379C767E62}" dt="2021-09-14T14:46:55.929" v="450" actId="1076"/>
          <ac:picMkLst>
            <pc:docMk/>
            <pc:sldMk cId="3652143241" sldId="2076137669"/>
            <ac:picMk id="9" creationId="{080121E2-2B9B-4231-AC4D-5186A1CEEA2C}"/>
          </ac:picMkLst>
        </pc:picChg>
        <pc:picChg chg="add mod">
          <ac:chgData name="Vesa Juvonen" userId="c7243be1-99a3-4752-ab2a-0cf698cf8236" providerId="ADAL" clId="{C61CD639-E418-4909-A3B9-2D379C767E62}" dt="2021-09-14T14:46:53.769" v="449" actId="1076"/>
          <ac:picMkLst>
            <pc:docMk/>
            <pc:sldMk cId="3652143241" sldId="2076137669"/>
            <ac:picMk id="12" creationId="{23D6E9B3-5049-45CF-B0D4-2FA094E2A159}"/>
          </ac:picMkLst>
        </pc:picChg>
        <pc:picChg chg="add mod">
          <ac:chgData name="Vesa Juvonen" userId="c7243be1-99a3-4752-ab2a-0cf698cf8236" providerId="ADAL" clId="{C61CD639-E418-4909-A3B9-2D379C767E62}" dt="2021-09-14T14:46:43.113" v="444" actId="1076"/>
          <ac:picMkLst>
            <pc:docMk/>
            <pc:sldMk cId="3652143241" sldId="2076137669"/>
            <ac:picMk id="14" creationId="{32E1AB30-4206-4E81-9A7E-0AB7AACA06B5}"/>
          </ac:picMkLst>
        </pc:picChg>
      </pc:sldChg>
      <pc:sldChg chg="addSp delSp modSp add mod">
        <pc:chgData name="Vesa Juvonen" userId="c7243be1-99a3-4752-ab2a-0cf698cf8236" providerId="ADAL" clId="{C61CD639-E418-4909-A3B9-2D379C767E62}" dt="2021-09-13T09:58:20.106" v="274" actId="1076"/>
        <pc:sldMkLst>
          <pc:docMk/>
          <pc:sldMk cId="2357998636" sldId="2076137670"/>
        </pc:sldMkLst>
        <pc:spChg chg="mod">
          <ac:chgData name="Vesa Juvonen" userId="c7243be1-99a3-4752-ab2a-0cf698cf8236" providerId="ADAL" clId="{C61CD639-E418-4909-A3B9-2D379C767E62}" dt="2021-09-13T09:54:55.794" v="153" actId="20577"/>
          <ac:spMkLst>
            <pc:docMk/>
            <pc:sldMk cId="2357998636" sldId="2076137670"/>
            <ac:spMk id="3" creationId="{0A5159A6-97DD-4B54-96ED-4154691B295F}"/>
          </ac:spMkLst>
        </pc:spChg>
        <pc:spChg chg="mod">
          <ac:chgData name="Vesa Juvonen" userId="c7243be1-99a3-4752-ab2a-0cf698cf8236" providerId="ADAL" clId="{C61CD639-E418-4909-A3B9-2D379C767E62}" dt="2021-09-13T09:55:20.155" v="253" actId="207"/>
          <ac:spMkLst>
            <pc:docMk/>
            <pc:sldMk cId="2357998636" sldId="2076137670"/>
            <ac:spMk id="4" creationId="{3043A0E7-A181-4A01-8662-9169801F5D4A}"/>
          </ac:spMkLst>
        </pc:spChg>
        <pc:spChg chg="add mod ord">
          <ac:chgData name="Vesa Juvonen" userId="c7243be1-99a3-4752-ab2a-0cf698cf8236" providerId="ADAL" clId="{C61CD639-E418-4909-A3B9-2D379C767E62}" dt="2021-09-13T09:57:10.462" v="266" actId="207"/>
          <ac:spMkLst>
            <pc:docMk/>
            <pc:sldMk cId="2357998636" sldId="2076137670"/>
            <ac:spMk id="7" creationId="{663155F4-022A-4445-BA2E-D9596A76C96E}"/>
          </ac:spMkLst>
        </pc:spChg>
        <pc:spChg chg="mod">
          <ac:chgData name="Vesa Juvonen" userId="c7243be1-99a3-4752-ab2a-0cf698cf8236" providerId="ADAL" clId="{C61CD639-E418-4909-A3B9-2D379C767E62}" dt="2021-09-13T09:56:19.551" v="256" actId="404"/>
          <ac:spMkLst>
            <pc:docMk/>
            <pc:sldMk cId="2357998636" sldId="2076137670"/>
            <ac:spMk id="11" creationId="{463E50D4-3798-4435-9259-B3FD089AF08B}"/>
          </ac:spMkLst>
        </pc:spChg>
        <pc:picChg chg="add del mod">
          <ac:chgData name="Vesa Juvonen" userId="c7243be1-99a3-4752-ab2a-0cf698cf8236" providerId="ADAL" clId="{C61CD639-E418-4909-A3B9-2D379C767E62}" dt="2021-09-13T09:57:53.507" v="267" actId="478"/>
          <ac:picMkLst>
            <pc:docMk/>
            <pc:sldMk cId="2357998636" sldId="2076137670"/>
            <ac:picMk id="5" creationId="{6CD93739-28B2-404C-AE4F-6650B7F92FBF}"/>
          </ac:picMkLst>
        </pc:picChg>
        <pc:picChg chg="add mod">
          <ac:chgData name="Vesa Juvonen" userId="c7243be1-99a3-4752-ab2a-0cf698cf8236" providerId="ADAL" clId="{C61CD639-E418-4909-A3B9-2D379C767E62}" dt="2021-09-13T09:58:20.106" v="274" actId="1076"/>
          <ac:picMkLst>
            <pc:docMk/>
            <pc:sldMk cId="2357998636" sldId="2076137670"/>
            <ac:picMk id="9" creationId="{2E018907-B7C6-40BE-B283-99B9D2040B1A}"/>
          </ac:picMkLst>
        </pc:picChg>
        <pc:picChg chg="del">
          <ac:chgData name="Vesa Juvonen" userId="c7243be1-99a3-4752-ab2a-0cf698cf8236" providerId="ADAL" clId="{C61CD639-E418-4909-A3B9-2D379C767E62}" dt="2021-09-13T09:55:21.952" v="254" actId="478"/>
          <ac:picMkLst>
            <pc:docMk/>
            <pc:sldMk cId="2357998636" sldId="2076137670"/>
            <ac:picMk id="12" creationId="{998B7934-E7CA-4489-B118-BF417382EE69}"/>
          </ac:picMkLst>
        </pc:picChg>
      </pc:sldChg>
      <pc:sldChg chg="addSp delSp add del mod addAnim delAnim">
        <pc:chgData name="Vesa Juvonen" userId="c7243be1-99a3-4752-ab2a-0cf698cf8236" providerId="ADAL" clId="{C61CD639-E418-4909-A3B9-2D379C767E62}" dt="2021-09-15T07:28:09.963" v="605" actId="22"/>
        <pc:sldMkLst>
          <pc:docMk/>
          <pc:sldMk cId="1484676362" sldId="2076137671"/>
        </pc:sldMkLst>
        <pc:spChg chg="add del">
          <ac:chgData name="Vesa Juvonen" userId="c7243be1-99a3-4752-ab2a-0cf698cf8236" providerId="ADAL" clId="{C61CD639-E418-4909-A3B9-2D379C767E62}" dt="2021-09-15T07:28:09.367" v="604" actId="478"/>
          <ac:spMkLst>
            <pc:docMk/>
            <pc:sldMk cId="1484676362" sldId="2076137671"/>
            <ac:spMk id="5" creationId="{9B6ECC88-D921-48D6-BA85-F52F354F9C35}"/>
          </ac:spMkLst>
        </pc:spChg>
        <pc:picChg chg="add del">
          <ac:chgData name="Vesa Juvonen" userId="c7243be1-99a3-4752-ab2a-0cf698cf8236" providerId="ADAL" clId="{C61CD639-E418-4909-A3B9-2D379C767E62}" dt="2021-09-15T07:28:08.871" v="603" actId="22"/>
          <ac:picMkLst>
            <pc:docMk/>
            <pc:sldMk cId="1484676362" sldId="2076137671"/>
            <ac:picMk id="3" creationId="{BE136893-5AB5-4AD2-8882-EA327CE5F2D7}"/>
          </ac:picMkLst>
        </pc:picChg>
        <pc:picChg chg="add del">
          <ac:chgData name="Vesa Juvonen" userId="c7243be1-99a3-4752-ab2a-0cf698cf8236" providerId="ADAL" clId="{C61CD639-E418-4909-A3B9-2D379C767E62}" dt="2021-09-15T07:28:08.871" v="603" actId="22"/>
          <ac:picMkLst>
            <pc:docMk/>
            <pc:sldMk cId="1484676362" sldId="2076137671"/>
            <ac:picMk id="4" creationId="{FFE1E3A4-4C6C-4FAB-AC2C-50163ACD213C}"/>
          </ac:picMkLst>
        </pc:picChg>
        <pc:picChg chg="add del">
          <ac:chgData name="Vesa Juvonen" userId="c7243be1-99a3-4752-ab2a-0cf698cf8236" providerId="ADAL" clId="{C61CD639-E418-4909-A3B9-2D379C767E62}" dt="2021-09-15T07:28:08.871" v="603" actId="22"/>
          <ac:picMkLst>
            <pc:docMk/>
            <pc:sldMk cId="1484676362" sldId="2076137671"/>
            <ac:picMk id="11" creationId="{1AD5421C-DC46-4838-B0A6-4275C36005F4}"/>
          </ac:picMkLst>
        </pc:picChg>
      </pc:sldChg>
    </pc:docChg>
  </pc:docChgLst>
  <pc:docChgLst>
    <pc:chgData name="Brian Jackett" userId="e2c557f4-fffa-4012-a1e1-e15087bfdbac" providerId="ADAL" clId="{4C0B33B9-3149-4AAE-8582-0AAFE4073202}"/>
    <pc:docChg chg="undo custSel modSld">
      <pc:chgData name="Brian Jackett" userId="e2c557f4-fffa-4012-a1e1-e15087bfdbac" providerId="ADAL" clId="{4C0B33B9-3149-4AAE-8582-0AAFE4073202}" dt="2022-01-11T12:59:38.014" v="215"/>
      <pc:docMkLst>
        <pc:docMk/>
      </pc:docMkLst>
      <pc:sldChg chg="modSp mod">
        <pc:chgData name="Brian Jackett" userId="e2c557f4-fffa-4012-a1e1-e15087bfdbac" providerId="ADAL" clId="{4C0B33B9-3149-4AAE-8582-0AAFE4073202}" dt="2022-01-04T15:23:04.253" v="48" actId="20577"/>
        <pc:sldMkLst>
          <pc:docMk/>
          <pc:sldMk cId="2967945684" sldId="277"/>
        </pc:sldMkLst>
        <pc:spChg chg="mod">
          <ac:chgData name="Brian Jackett" userId="e2c557f4-fffa-4012-a1e1-e15087bfdbac" providerId="ADAL" clId="{4C0B33B9-3149-4AAE-8582-0AAFE4073202}" dt="2022-01-04T15:23:04.253" v="48" actId="20577"/>
          <ac:spMkLst>
            <pc:docMk/>
            <pc:sldMk cId="2967945684" sldId="277"/>
            <ac:spMk id="4" creationId="{A04E16D6-6682-4068-BF11-BA8E4E8E1BBC}"/>
          </ac:spMkLst>
        </pc:spChg>
      </pc:sldChg>
      <pc:sldChg chg="delSp modSp mod delAnim">
        <pc:chgData name="Brian Jackett" userId="e2c557f4-fffa-4012-a1e1-e15087bfdbac" providerId="ADAL" clId="{4C0B33B9-3149-4AAE-8582-0AAFE4073202}" dt="2022-01-04T15:23:54.790" v="50" actId="478"/>
        <pc:sldMkLst>
          <pc:docMk/>
          <pc:sldMk cId="287163252" sldId="1567"/>
        </pc:sldMkLst>
        <pc:spChg chg="mod">
          <ac:chgData name="Brian Jackett" userId="e2c557f4-fffa-4012-a1e1-e15087bfdbac" providerId="ADAL" clId="{4C0B33B9-3149-4AAE-8582-0AAFE4073202}" dt="2022-01-04T15:21:33.809" v="18" actId="20577"/>
          <ac:spMkLst>
            <pc:docMk/>
            <pc:sldMk cId="287163252" sldId="1567"/>
            <ac:spMk id="5" creationId="{9B6ECC88-D921-48D6-BA85-F52F354F9C35}"/>
          </ac:spMkLst>
        </pc:spChg>
        <pc:spChg chg="mod">
          <ac:chgData name="Brian Jackett" userId="e2c557f4-fffa-4012-a1e1-e15087bfdbac" providerId="ADAL" clId="{4C0B33B9-3149-4AAE-8582-0AAFE4073202}" dt="2022-01-04T15:21:27.958" v="2" actId="20577"/>
          <ac:spMkLst>
            <pc:docMk/>
            <pc:sldMk cId="287163252" sldId="1567"/>
            <ac:spMk id="8" creationId="{00000000-0000-0000-0000-000000000000}"/>
          </ac:spMkLst>
        </pc:spChg>
        <pc:spChg chg="del">
          <ac:chgData name="Brian Jackett" userId="e2c557f4-fffa-4012-a1e1-e15087bfdbac" providerId="ADAL" clId="{4C0B33B9-3149-4AAE-8582-0AAFE4073202}" dt="2022-01-04T15:23:53.866" v="49" actId="478"/>
          <ac:spMkLst>
            <pc:docMk/>
            <pc:sldMk cId="287163252" sldId="1567"/>
            <ac:spMk id="9" creationId="{A17A252A-ED33-492B-B625-4B93751DFA8E}"/>
          </ac:spMkLst>
        </pc:spChg>
        <pc:cxnChg chg="del">
          <ac:chgData name="Brian Jackett" userId="e2c557f4-fffa-4012-a1e1-e15087bfdbac" providerId="ADAL" clId="{4C0B33B9-3149-4AAE-8582-0AAFE4073202}" dt="2022-01-04T15:23:54.790" v="50" actId="478"/>
          <ac:cxnSpMkLst>
            <pc:docMk/>
            <pc:sldMk cId="287163252" sldId="1567"/>
            <ac:cxnSpMk id="6" creationId="{E2FA2B15-FB15-4CA5-ADB3-91FF3A9753F8}"/>
          </ac:cxnSpMkLst>
        </pc:cxnChg>
      </pc:sldChg>
      <pc:sldChg chg="addSp delSp modSp mod">
        <pc:chgData name="Brian Jackett" userId="e2c557f4-fffa-4012-a1e1-e15087bfdbac" providerId="ADAL" clId="{4C0B33B9-3149-4AAE-8582-0AAFE4073202}" dt="2022-01-04T15:31:02.091" v="185" actId="20577"/>
        <pc:sldMkLst>
          <pc:docMk/>
          <pc:sldMk cId="10702720" sldId="2079"/>
        </pc:sldMkLst>
        <pc:spChg chg="add mod">
          <ac:chgData name="Brian Jackett" userId="e2c557f4-fffa-4012-a1e1-e15087bfdbac" providerId="ADAL" clId="{4C0B33B9-3149-4AAE-8582-0AAFE4073202}" dt="2022-01-04T15:24:27.060" v="66" actId="14100"/>
          <ac:spMkLst>
            <pc:docMk/>
            <pc:sldMk cId="10702720" sldId="2079"/>
            <ac:spMk id="2" creationId="{2C52900E-4E64-4057-AE76-8CD1B2783905}"/>
          </ac:spMkLst>
        </pc:spChg>
        <pc:spChg chg="add del">
          <ac:chgData name="Brian Jackett" userId="e2c557f4-fffa-4012-a1e1-e15087bfdbac" providerId="ADAL" clId="{4C0B33B9-3149-4AAE-8582-0AAFE4073202}" dt="2022-01-04T15:25:29.821" v="101"/>
          <ac:spMkLst>
            <pc:docMk/>
            <pc:sldMk cId="10702720" sldId="2079"/>
            <ac:spMk id="4" creationId="{382D0B90-500B-48EE-A7A5-7E52D44C6963}"/>
          </ac:spMkLst>
        </pc:spChg>
        <pc:spChg chg="mod">
          <ac:chgData name="Brian Jackett" userId="e2c557f4-fffa-4012-a1e1-e15087bfdbac" providerId="ADAL" clId="{4C0B33B9-3149-4AAE-8582-0AAFE4073202}" dt="2022-01-04T15:31:02.091" v="185" actId="20577"/>
          <ac:spMkLst>
            <pc:docMk/>
            <pc:sldMk cId="10702720" sldId="2079"/>
            <ac:spMk id="8" creationId="{00000000-0000-0000-0000-000000000000}"/>
          </ac:spMkLst>
        </pc:spChg>
        <pc:picChg chg="add mod">
          <ac:chgData name="Brian Jackett" userId="e2c557f4-fffa-4012-a1e1-e15087bfdbac" providerId="ADAL" clId="{4C0B33B9-3149-4AAE-8582-0AAFE4073202}" dt="2022-01-04T15:26:06.497" v="127" actId="1076"/>
          <ac:picMkLst>
            <pc:docMk/>
            <pc:sldMk cId="10702720" sldId="2079"/>
            <ac:picMk id="10" creationId="{046AA657-598A-4284-A8CA-59AB78CF18AD}"/>
          </ac:picMkLst>
        </pc:picChg>
        <pc:picChg chg="del">
          <ac:chgData name="Brian Jackett" userId="e2c557f4-fffa-4012-a1e1-e15087bfdbac" providerId="ADAL" clId="{4C0B33B9-3149-4AAE-8582-0AAFE4073202}" dt="2022-01-04T15:21:37.253" v="19" actId="478"/>
          <ac:picMkLst>
            <pc:docMk/>
            <pc:sldMk cId="10702720" sldId="2079"/>
            <ac:picMk id="1026" creationId="{9FB7D0D6-4C48-4EFF-AC11-63F1DB662161}"/>
          </ac:picMkLst>
        </pc:picChg>
        <pc:picChg chg="del">
          <ac:chgData name="Brian Jackett" userId="e2c557f4-fffa-4012-a1e1-e15087bfdbac" providerId="ADAL" clId="{4C0B33B9-3149-4AAE-8582-0AAFE4073202}" dt="2022-01-04T15:21:37.774" v="20" actId="478"/>
          <ac:picMkLst>
            <pc:docMk/>
            <pc:sldMk cId="10702720" sldId="2079"/>
            <ac:picMk id="1028" creationId="{F053954A-5F61-40A8-B647-556B10EC69DA}"/>
          </ac:picMkLst>
        </pc:picChg>
        <pc:picChg chg="mod">
          <ac:chgData name="Brian Jackett" userId="e2c557f4-fffa-4012-a1e1-e15087bfdbac" providerId="ADAL" clId="{4C0B33B9-3149-4AAE-8582-0AAFE4073202}" dt="2022-01-04T15:26:02.253" v="126" actId="1076"/>
          <ac:picMkLst>
            <pc:docMk/>
            <pc:sldMk cId="10702720" sldId="2079"/>
            <ac:picMk id="2052" creationId="{11CF9187-81B4-4186-B976-5D6E9E571406}"/>
          </ac:picMkLst>
        </pc:picChg>
      </pc:sldChg>
      <pc:sldChg chg="addSp delSp modSp mod">
        <pc:chgData name="Brian Jackett" userId="e2c557f4-fffa-4012-a1e1-e15087bfdbac" providerId="ADAL" clId="{4C0B33B9-3149-4AAE-8582-0AAFE4073202}" dt="2022-01-04T15:27:04.571" v="184" actId="1076"/>
        <pc:sldMkLst>
          <pc:docMk/>
          <pc:sldMk cId="778883926" sldId="2076136264"/>
        </pc:sldMkLst>
        <pc:spChg chg="add mod">
          <ac:chgData name="Brian Jackett" userId="e2c557f4-fffa-4012-a1e1-e15087bfdbac" providerId="ADAL" clId="{4C0B33B9-3149-4AAE-8582-0AAFE4073202}" dt="2022-01-04T15:26:20.354" v="129" actId="14100"/>
          <ac:spMkLst>
            <pc:docMk/>
            <pc:sldMk cId="778883926" sldId="2076136264"/>
            <ac:spMk id="5" creationId="{BD0E7FF6-286D-4EFD-8E9A-4BF4158AA667}"/>
          </ac:spMkLst>
        </pc:spChg>
        <pc:spChg chg="mod">
          <ac:chgData name="Brian Jackett" userId="e2c557f4-fffa-4012-a1e1-e15087bfdbac" providerId="ADAL" clId="{4C0B33B9-3149-4AAE-8582-0AAFE4073202}" dt="2022-01-04T15:26:45.196" v="175" actId="20577"/>
          <ac:spMkLst>
            <pc:docMk/>
            <pc:sldMk cId="778883926" sldId="2076136264"/>
            <ac:spMk id="14" creationId="{953584C8-8734-42EA-AD16-6AA2B405D249}"/>
          </ac:spMkLst>
        </pc:spChg>
        <pc:picChg chg="mod">
          <ac:chgData name="Brian Jackett" userId="e2c557f4-fffa-4012-a1e1-e15087bfdbac" providerId="ADAL" clId="{4C0B33B9-3149-4AAE-8582-0AAFE4073202}" dt="2022-01-04T15:27:01.300" v="183" actId="14100"/>
          <ac:picMkLst>
            <pc:docMk/>
            <pc:sldMk cId="778883926" sldId="2076136264"/>
            <ac:picMk id="3" creationId="{B3DC50CD-B2E9-48EF-BED3-5D67888FDEC8}"/>
          </ac:picMkLst>
        </pc:picChg>
        <pc:picChg chg="del">
          <ac:chgData name="Brian Jackett" userId="e2c557f4-fffa-4012-a1e1-e15087bfdbac" providerId="ADAL" clId="{4C0B33B9-3149-4AAE-8582-0AAFE4073202}" dt="2022-01-04T15:22:01.440" v="28" actId="478"/>
          <ac:picMkLst>
            <pc:docMk/>
            <pc:sldMk cId="778883926" sldId="2076136264"/>
            <ac:picMk id="6" creationId="{75F10CE1-AC95-4C51-991E-30DE02055C67}"/>
          </ac:picMkLst>
        </pc:picChg>
        <pc:picChg chg="del">
          <ac:chgData name="Brian Jackett" userId="e2c557f4-fffa-4012-a1e1-e15087bfdbac" providerId="ADAL" clId="{4C0B33B9-3149-4AAE-8582-0AAFE4073202}" dt="2022-01-04T15:22:01.039" v="27" actId="478"/>
          <ac:picMkLst>
            <pc:docMk/>
            <pc:sldMk cId="778883926" sldId="2076136264"/>
            <ac:picMk id="7" creationId="{9C03CED1-45F5-4049-8823-ED1A7F982426}"/>
          </ac:picMkLst>
        </pc:picChg>
        <pc:picChg chg="add mod">
          <ac:chgData name="Brian Jackett" userId="e2c557f4-fffa-4012-a1e1-e15087bfdbac" providerId="ADAL" clId="{4C0B33B9-3149-4AAE-8582-0AAFE4073202}" dt="2022-01-04T15:27:04.571" v="184" actId="1076"/>
          <ac:picMkLst>
            <pc:docMk/>
            <pc:sldMk cId="778883926" sldId="2076136264"/>
            <ac:picMk id="9" creationId="{D16F5087-B31E-4D56-B131-D199CFAAF5F9}"/>
          </ac:picMkLst>
        </pc:picChg>
      </pc:sldChg>
      <pc:sldChg chg="addSp delSp modSp mod modAnim">
        <pc:chgData name="Brian Jackett" userId="e2c557f4-fffa-4012-a1e1-e15087bfdbac" providerId="ADAL" clId="{4C0B33B9-3149-4AAE-8582-0AAFE4073202}" dt="2022-01-11T12:59:38.014" v="215"/>
        <pc:sldMkLst>
          <pc:docMk/>
          <pc:sldMk cId="4046856784" sldId="2134805599"/>
        </pc:sldMkLst>
        <pc:spChg chg="add mod">
          <ac:chgData name="Brian Jackett" userId="e2c557f4-fffa-4012-a1e1-e15087bfdbac" providerId="ADAL" clId="{4C0B33B9-3149-4AAE-8582-0AAFE4073202}" dt="2022-01-04T15:22:44.914" v="44" actId="3064"/>
          <ac:spMkLst>
            <pc:docMk/>
            <pc:sldMk cId="4046856784" sldId="2134805599"/>
            <ac:spMk id="2" creationId="{4F2E4AFD-6DFE-46EA-9F93-FB568DFCE0EF}"/>
          </ac:spMkLst>
        </pc:spChg>
        <pc:spChg chg="add del">
          <ac:chgData name="Brian Jackett" userId="e2c557f4-fffa-4012-a1e1-e15087bfdbac" providerId="ADAL" clId="{4C0B33B9-3149-4AAE-8582-0AAFE4073202}" dt="2022-01-04T15:21:54.820" v="26" actId="478"/>
          <ac:spMkLst>
            <pc:docMk/>
            <pc:sldMk cId="4046856784" sldId="2134805599"/>
            <ac:spMk id="5" creationId="{1D53CA43-3ADB-4172-83EF-457C6820BFDD}"/>
          </ac:spMkLst>
        </pc:spChg>
        <pc:spChg chg="add del">
          <ac:chgData name="Brian Jackett" userId="e2c557f4-fffa-4012-a1e1-e15087bfdbac" providerId="ADAL" clId="{4C0B33B9-3149-4AAE-8582-0AAFE4073202}" dt="2022-01-04T15:21:54.503" v="25" actId="478"/>
          <ac:spMkLst>
            <pc:docMk/>
            <pc:sldMk cId="4046856784" sldId="2134805599"/>
            <ac:spMk id="6" creationId="{A565A8EF-131B-4074-9124-28FBB50DEE3D}"/>
          </ac:spMkLst>
        </pc:spChg>
        <pc:picChg chg="add mod">
          <ac:chgData name="Brian Jackett" userId="e2c557f4-fffa-4012-a1e1-e15087bfdbac" providerId="ADAL" clId="{4C0B33B9-3149-4AAE-8582-0AAFE4073202}" dt="2022-01-11T12:59:33.766" v="214" actId="1035"/>
          <ac:picMkLst>
            <pc:docMk/>
            <pc:sldMk cId="4046856784" sldId="2134805599"/>
            <ac:picMk id="3" creationId="{EA6AC3E6-86E1-4508-BF10-23FF0FB6D4A5}"/>
          </ac:picMkLst>
        </pc:picChg>
        <pc:picChg chg="add del">
          <ac:chgData name="Brian Jackett" userId="e2c557f4-fffa-4012-a1e1-e15087bfdbac" providerId="ADAL" clId="{4C0B33B9-3149-4AAE-8582-0AAFE4073202}" dt="2022-01-04T15:21:54.256" v="24" actId="478"/>
          <ac:picMkLst>
            <pc:docMk/>
            <pc:sldMk cId="4046856784" sldId="2134805599"/>
            <ac:picMk id="4" creationId="{0CE32F64-9C32-431A-80C8-1103084705B6}"/>
          </ac:picMkLst>
        </pc:picChg>
        <pc:picChg chg="mod">
          <ac:chgData name="Brian Jackett" userId="e2c557f4-fffa-4012-a1e1-e15087bfdbac" providerId="ADAL" clId="{4C0B33B9-3149-4AAE-8582-0AAFE4073202}" dt="2022-01-11T12:59:29.622" v="204" actId="1037"/>
          <ac:picMkLst>
            <pc:docMk/>
            <pc:sldMk cId="4046856784" sldId="2134805599"/>
            <ac:picMk id="10" creationId="{E5D87362-9058-42E3-81FA-103D3DECC9C8}"/>
          </ac:picMkLst>
        </pc:picChg>
      </pc:sldChg>
    </pc:docChg>
  </pc:docChgLst>
  <pc:docChgLst>
    <pc:chgData name="Surbhi Gupta" userId="4cd92b39-496c-4ea1-b8de-864f8b027b89" providerId="ADAL" clId="{03F6C2AA-0C3B-4C2D-9DDE-1BD57F94A660}"/>
    <pc:docChg chg="custSel modSld sldOrd">
      <pc:chgData name="Surbhi Gupta" userId="4cd92b39-496c-4ea1-b8de-864f8b027b89" providerId="ADAL" clId="{03F6C2AA-0C3B-4C2D-9DDE-1BD57F94A660}" dt="2022-03-29T04:25:27.323" v="157" actId="20577"/>
      <pc:docMkLst>
        <pc:docMk/>
      </pc:docMkLst>
      <pc:sldChg chg="ord">
        <pc:chgData name="Surbhi Gupta" userId="4cd92b39-496c-4ea1-b8de-864f8b027b89" providerId="ADAL" clId="{03F6C2AA-0C3B-4C2D-9DDE-1BD57F94A660}" dt="2022-03-29T04:10:37.235" v="1"/>
        <pc:sldMkLst>
          <pc:docMk/>
          <pc:sldMk cId="1812315545" sldId="2134805597"/>
        </pc:sldMkLst>
      </pc:sldChg>
      <pc:sldChg chg="delSp modSp mod modNotesTx">
        <pc:chgData name="Surbhi Gupta" userId="4cd92b39-496c-4ea1-b8de-864f8b027b89" providerId="ADAL" clId="{03F6C2AA-0C3B-4C2D-9DDE-1BD57F94A660}" dt="2022-03-29T04:25:27.323" v="157" actId="20577"/>
        <pc:sldMkLst>
          <pc:docMk/>
          <pc:sldMk cId="2705926738" sldId="2145707274"/>
        </pc:sldMkLst>
        <pc:spChg chg="mod">
          <ac:chgData name="Surbhi Gupta" userId="4cd92b39-496c-4ea1-b8de-864f8b027b89" providerId="ADAL" clId="{03F6C2AA-0C3B-4C2D-9DDE-1BD57F94A660}" dt="2022-03-29T04:11:31.414" v="4" actId="14100"/>
          <ac:spMkLst>
            <pc:docMk/>
            <pc:sldMk cId="2705926738" sldId="2145707274"/>
            <ac:spMk id="4" creationId="{745E209E-4AAF-4281-A93D-14763A4812AC}"/>
          </ac:spMkLst>
        </pc:spChg>
        <pc:spChg chg="mod">
          <ac:chgData name="Surbhi Gupta" userId="4cd92b39-496c-4ea1-b8de-864f8b027b89" providerId="ADAL" clId="{03F6C2AA-0C3B-4C2D-9DDE-1BD57F94A660}" dt="2022-03-29T04:11:53.567" v="15" actId="6549"/>
          <ac:spMkLst>
            <pc:docMk/>
            <pc:sldMk cId="2705926738" sldId="2145707274"/>
            <ac:spMk id="33" creationId="{94DB5CBE-95AD-4FC6-8C7B-739B6EB97627}"/>
          </ac:spMkLst>
        </pc:spChg>
        <pc:spChg chg="del">
          <ac:chgData name="Surbhi Gupta" userId="4cd92b39-496c-4ea1-b8de-864f8b027b89" providerId="ADAL" clId="{03F6C2AA-0C3B-4C2D-9DDE-1BD57F94A660}" dt="2022-03-29T04:13:49.385" v="16" actId="478"/>
          <ac:spMkLst>
            <pc:docMk/>
            <pc:sldMk cId="2705926738" sldId="2145707274"/>
            <ac:spMk id="69" creationId="{EC852C63-EF80-41C2-805D-D65B08C739FF}"/>
          </ac:spMkLst>
        </pc:spChg>
      </pc:sldChg>
    </pc:docChg>
  </pc:docChgLst>
  <pc:docChgLst>
    <pc:chgData name="Ayca Bas" userId="d5a7dadb-f04d-4f30-920f-4a45336a6ebf" providerId="ADAL" clId="{A88C136B-4F56-4D4B-A7C8-7588CDBDBC6A}"/>
    <pc:docChg chg="addSld delSld modSld modSection">
      <pc:chgData name="Ayca Bas" userId="d5a7dadb-f04d-4f30-920f-4a45336a6ebf" providerId="ADAL" clId="{A88C136B-4F56-4D4B-A7C8-7588CDBDBC6A}" dt="2022-03-21T13:37:41.088" v="5"/>
      <pc:docMkLst>
        <pc:docMk/>
      </pc:docMkLst>
      <pc:sldChg chg="del">
        <pc:chgData name="Ayca Bas" userId="d5a7dadb-f04d-4f30-920f-4a45336a6ebf" providerId="ADAL" clId="{A88C136B-4F56-4D4B-A7C8-7588CDBDBC6A}" dt="2022-03-21T13:37:19.953" v="4" actId="47"/>
        <pc:sldMkLst>
          <pc:docMk/>
          <pc:sldMk cId="2658011793" sldId="263"/>
        </pc:sldMkLst>
      </pc:sldChg>
      <pc:sldChg chg="addSp add del mod setBg addCm">
        <pc:chgData name="Ayca Bas" userId="d5a7dadb-f04d-4f30-920f-4a45336a6ebf" providerId="ADAL" clId="{A88C136B-4F56-4D4B-A7C8-7588CDBDBC6A}" dt="2022-03-21T13:37:41.088" v="5"/>
        <pc:sldMkLst>
          <pc:docMk/>
          <pc:sldMk cId="709137924" sldId="264"/>
        </pc:sldMkLst>
        <pc:spChg chg="add">
          <ac:chgData name="Ayca Bas" userId="d5a7dadb-f04d-4f30-920f-4a45336a6ebf" providerId="ADAL" clId="{A88C136B-4F56-4D4B-A7C8-7588CDBDBC6A}" dt="2022-03-21T13:37:11.300" v="3" actId="22"/>
          <ac:spMkLst>
            <pc:docMk/>
            <pc:sldMk cId="709137924" sldId="264"/>
            <ac:spMk id="2" creationId="{386E40DD-1491-457E-BDE8-7F86006444D3}"/>
          </ac:spMkLst>
        </pc:spChg>
      </pc:sldChg>
    </pc:docChg>
  </pc:docChgLst>
  <pc:docChgLst>
    <pc:chgData name="Wajeed Shaikh" userId="943a82b8-fdb9-4dbf-aa6c-31e37bb9aed6" providerId="ADAL" clId="{E02DB2DE-B0E5-4743-81B2-BE599A41AE1D}"/>
    <pc:docChg chg="undo custSel modSld">
      <pc:chgData name="Wajeed Shaikh" userId="943a82b8-fdb9-4dbf-aa6c-31e37bb9aed6" providerId="ADAL" clId="{E02DB2DE-B0E5-4743-81B2-BE599A41AE1D}" dt="2022-04-05T11:25:22.973" v="219" actId="20577"/>
      <pc:docMkLst>
        <pc:docMk/>
      </pc:docMkLst>
      <pc:sldChg chg="addSp delSp modSp mod modNotesTx">
        <pc:chgData name="Wajeed Shaikh" userId="943a82b8-fdb9-4dbf-aa6c-31e37bb9aed6" providerId="ADAL" clId="{E02DB2DE-B0E5-4743-81B2-BE599A41AE1D}" dt="2022-04-05T11:25:22.973" v="219" actId="20577"/>
        <pc:sldMkLst>
          <pc:docMk/>
          <pc:sldMk cId="1247101359" sldId="2145707276"/>
        </pc:sldMkLst>
        <pc:spChg chg="add del mod">
          <ac:chgData name="Wajeed Shaikh" userId="943a82b8-fdb9-4dbf-aa6c-31e37bb9aed6" providerId="ADAL" clId="{E02DB2DE-B0E5-4743-81B2-BE599A41AE1D}" dt="2022-04-05T11:17:29.311" v="106" actId="478"/>
          <ac:spMkLst>
            <pc:docMk/>
            <pc:sldMk cId="1247101359" sldId="2145707276"/>
            <ac:spMk id="14" creationId="{CF31DEA8-ECD9-8206-ED91-AF62871C79CA}"/>
          </ac:spMkLst>
        </pc:spChg>
        <pc:spChg chg="mod ord">
          <ac:chgData name="Wajeed Shaikh" userId="943a82b8-fdb9-4dbf-aa6c-31e37bb9aed6" providerId="ADAL" clId="{E02DB2DE-B0E5-4743-81B2-BE599A41AE1D}" dt="2022-04-05T11:17:57.452" v="111" actId="1076"/>
          <ac:spMkLst>
            <pc:docMk/>
            <pc:sldMk cId="1247101359" sldId="2145707276"/>
            <ac:spMk id="23" creationId="{A2450CC2-0D85-43EC-8DA3-595A6ED0E98F}"/>
          </ac:spMkLst>
        </pc:spChg>
        <pc:spChg chg="add mod">
          <ac:chgData name="Wajeed Shaikh" userId="943a82b8-fdb9-4dbf-aa6c-31e37bb9aed6" providerId="ADAL" clId="{E02DB2DE-B0E5-4743-81B2-BE599A41AE1D}" dt="2022-04-05T11:25:06.970" v="200" actId="20577"/>
          <ac:spMkLst>
            <pc:docMk/>
            <pc:sldMk cId="1247101359" sldId="2145707276"/>
            <ac:spMk id="34" creationId="{806D5C58-48E5-45BA-A045-EC429FE28F72}"/>
          </ac:spMkLst>
        </pc:spChg>
        <pc:spChg chg="add mod">
          <ac:chgData name="Wajeed Shaikh" userId="943a82b8-fdb9-4dbf-aa6c-31e37bb9aed6" providerId="ADAL" clId="{E02DB2DE-B0E5-4743-81B2-BE599A41AE1D}" dt="2022-04-05T11:21:50.144" v="121" actId="113"/>
          <ac:spMkLst>
            <pc:docMk/>
            <pc:sldMk cId="1247101359" sldId="2145707276"/>
            <ac:spMk id="36" creationId="{CC349540-EF20-DA46-EFFE-CE3FBB8EC5AF}"/>
          </ac:spMkLst>
        </pc:spChg>
        <pc:spChg chg="add mod">
          <ac:chgData name="Wajeed Shaikh" userId="943a82b8-fdb9-4dbf-aa6c-31e37bb9aed6" providerId="ADAL" clId="{E02DB2DE-B0E5-4743-81B2-BE599A41AE1D}" dt="2022-04-05T11:21:52.080" v="122" actId="113"/>
          <ac:spMkLst>
            <pc:docMk/>
            <pc:sldMk cId="1247101359" sldId="2145707276"/>
            <ac:spMk id="39" creationId="{B245FC4C-0E04-B11A-D05E-36A21827F5DE}"/>
          </ac:spMkLst>
        </pc:spChg>
        <pc:spChg chg="del">
          <ac:chgData name="Wajeed Shaikh" userId="943a82b8-fdb9-4dbf-aa6c-31e37bb9aed6" providerId="ADAL" clId="{E02DB2DE-B0E5-4743-81B2-BE599A41AE1D}" dt="2022-04-05T11:08:08.627" v="59" actId="478"/>
          <ac:spMkLst>
            <pc:docMk/>
            <pc:sldMk cId="1247101359" sldId="2145707276"/>
            <ac:spMk id="44" creationId="{9E473C1C-4D75-442E-AB1B-6D52056EEBFF}"/>
          </ac:spMkLst>
        </pc:spChg>
        <pc:spChg chg="mod">
          <ac:chgData name="Wajeed Shaikh" userId="943a82b8-fdb9-4dbf-aa6c-31e37bb9aed6" providerId="ADAL" clId="{E02DB2DE-B0E5-4743-81B2-BE599A41AE1D}" dt="2022-04-05T11:25:22.973" v="219" actId="20577"/>
          <ac:spMkLst>
            <pc:docMk/>
            <pc:sldMk cId="1247101359" sldId="2145707276"/>
            <ac:spMk id="48" creationId="{D8D11F0F-488F-4FA5-9758-85820910E7BA}"/>
          </ac:spMkLst>
        </pc:spChg>
        <pc:spChg chg="del">
          <ac:chgData name="Wajeed Shaikh" userId="943a82b8-fdb9-4dbf-aa6c-31e37bb9aed6" providerId="ADAL" clId="{E02DB2DE-B0E5-4743-81B2-BE599A41AE1D}" dt="2022-04-05T11:15:25.718" v="66" actId="478"/>
          <ac:spMkLst>
            <pc:docMk/>
            <pc:sldMk cId="1247101359" sldId="2145707276"/>
            <ac:spMk id="49" creationId="{B4EE4635-772B-4BD9-80CE-7BABEA8E2509}"/>
          </ac:spMkLst>
        </pc:spChg>
        <pc:spChg chg="mod">
          <ac:chgData name="Wajeed Shaikh" userId="943a82b8-fdb9-4dbf-aa6c-31e37bb9aed6" providerId="ADAL" clId="{E02DB2DE-B0E5-4743-81B2-BE599A41AE1D}" dt="2022-04-05T11:04:45.064" v="42" actId="6549"/>
          <ac:spMkLst>
            <pc:docMk/>
            <pc:sldMk cId="1247101359" sldId="2145707276"/>
            <ac:spMk id="65" creationId="{20B00786-2330-4F60-AEFD-545A4DAE0F4D}"/>
          </ac:spMkLst>
        </pc:spChg>
        <pc:picChg chg="del">
          <ac:chgData name="Wajeed Shaikh" userId="943a82b8-fdb9-4dbf-aa6c-31e37bb9aed6" providerId="ADAL" clId="{E02DB2DE-B0E5-4743-81B2-BE599A41AE1D}" dt="2022-04-05T11:08:02.400" v="58" actId="478"/>
          <ac:picMkLst>
            <pc:docMk/>
            <pc:sldMk cId="1247101359" sldId="2145707276"/>
            <ac:picMk id="5" creationId="{F5C3FD1A-6E39-479B-A8E8-C5712E35E0EA}"/>
          </ac:picMkLst>
        </pc:picChg>
        <pc:picChg chg="add mod">
          <ac:chgData name="Wajeed Shaikh" userId="943a82b8-fdb9-4dbf-aa6c-31e37bb9aed6" providerId="ADAL" clId="{E02DB2DE-B0E5-4743-81B2-BE599A41AE1D}" dt="2022-04-05T11:16:46.709" v="96" actId="1076"/>
          <ac:picMkLst>
            <pc:docMk/>
            <pc:sldMk cId="1247101359" sldId="2145707276"/>
            <ac:picMk id="1026" creationId="{92D0A6CB-3AED-9463-F6A1-FDF670DD49C1}"/>
          </ac:picMkLst>
        </pc:picChg>
        <pc:picChg chg="add mod">
          <ac:chgData name="Wajeed Shaikh" userId="943a82b8-fdb9-4dbf-aa6c-31e37bb9aed6" providerId="ADAL" clId="{E02DB2DE-B0E5-4743-81B2-BE599A41AE1D}" dt="2022-04-05T11:17:46.267" v="109" actId="1076"/>
          <ac:picMkLst>
            <pc:docMk/>
            <pc:sldMk cId="1247101359" sldId="2145707276"/>
            <ac:picMk id="1028" creationId="{93A45B48-309F-9ECF-187F-995D3AEAC85C}"/>
          </ac:picMkLst>
        </pc:picChg>
      </pc:sldChg>
    </pc:docChg>
  </pc:docChgLst>
  <pc:docChgLst>
    <pc:chgData name="Waldemar Mastykarz" userId="S::wmastyka@microsoft.com::8c3ccc08-b2ec-4e63-9b9b-25eb044a606e" providerId="AD" clId="Web-{1FC6F710-E885-7A4B-11A8-CF6EF48E4020}"/>
    <pc:docChg chg="modSld">
      <pc:chgData name="Waldemar Mastykarz" userId="S::wmastyka@microsoft.com::8c3ccc08-b2ec-4e63-9b9b-25eb044a606e" providerId="AD" clId="Web-{1FC6F710-E885-7A4B-11A8-CF6EF48E4020}" dt="2021-06-01T07:17:11.364" v="5" actId="20577"/>
      <pc:docMkLst>
        <pc:docMk/>
      </pc:docMkLst>
      <pc:sldChg chg="delSp modSp">
        <pc:chgData name="Waldemar Mastykarz" userId="S::wmastyka@microsoft.com::8c3ccc08-b2ec-4e63-9b9b-25eb044a606e" providerId="AD" clId="Web-{1FC6F710-E885-7A4B-11A8-CF6EF48E4020}" dt="2021-06-01T07:17:11.364" v="5" actId="20577"/>
        <pc:sldMkLst>
          <pc:docMk/>
          <pc:sldMk cId="2253365439" sldId="1642"/>
        </pc:sldMkLst>
        <pc:spChg chg="mod">
          <ac:chgData name="Waldemar Mastykarz" userId="S::wmastyka@microsoft.com::8c3ccc08-b2ec-4e63-9b9b-25eb044a606e" providerId="AD" clId="Web-{1FC6F710-E885-7A4B-11A8-CF6EF48E4020}" dt="2021-06-01T07:17:11.364" v="5" actId="20577"/>
          <ac:spMkLst>
            <pc:docMk/>
            <pc:sldMk cId="2253365439" sldId="1642"/>
            <ac:spMk id="3" creationId="{CBDC9C38-872E-4048-96FE-C321FEF21EC1}"/>
          </ac:spMkLst>
        </pc:spChg>
        <pc:spChg chg="del">
          <ac:chgData name="Waldemar Mastykarz" userId="S::wmastyka@microsoft.com::8c3ccc08-b2ec-4e63-9b9b-25eb044a606e" providerId="AD" clId="Web-{1FC6F710-E885-7A4B-11A8-CF6EF48E4020}" dt="2021-06-01T07:16:41.222" v="2"/>
          <ac:spMkLst>
            <pc:docMk/>
            <pc:sldMk cId="2253365439" sldId="1642"/>
            <ac:spMk id="4" creationId="{0B1EB1AA-1549-4366-897C-EACD54DD0220}"/>
          </ac:spMkLst>
        </pc:spChg>
      </pc:sldChg>
    </pc:docChg>
  </pc:docChgLst>
  <pc:docChgLst>
    <pc:chgData name="David Warner" userId="S::david_dwarnerii.com#ext#@microsoft.onmicrosoft.com::acafcf14-4098-4a83-9425-e73571277a06" providerId="AD" clId="Web-{70AB3922-CB8B-4044-8BA0-0B133E8BB359}"/>
    <pc:docChg chg="modSld">
      <pc:chgData name="David Warner" userId="S::david_dwarnerii.com#ext#@microsoft.onmicrosoft.com::acafcf14-4098-4a83-9425-e73571277a06" providerId="AD" clId="Web-{70AB3922-CB8B-4044-8BA0-0B133E8BB359}" dt="2021-01-26T15:22:00.643" v="11" actId="20577"/>
      <pc:docMkLst>
        <pc:docMk/>
      </pc:docMkLst>
      <pc:sldChg chg="addSp delSp modSp">
        <pc:chgData name="David Warner" userId="S::david_dwarnerii.com#ext#@microsoft.onmicrosoft.com::acafcf14-4098-4a83-9425-e73571277a06" providerId="AD" clId="Web-{70AB3922-CB8B-4044-8BA0-0B133E8BB359}" dt="2021-01-26T15:22:00.643" v="11" actId="20577"/>
        <pc:sldMkLst>
          <pc:docMk/>
          <pc:sldMk cId="357588276" sldId="2076136388"/>
        </pc:sldMkLst>
        <pc:spChg chg="del">
          <ac:chgData name="David Warner" userId="S::david_dwarnerii.com#ext#@microsoft.onmicrosoft.com::acafcf14-4098-4a83-9425-e73571277a06" providerId="AD" clId="Web-{70AB3922-CB8B-4044-8BA0-0B133E8BB359}" dt="2021-01-26T15:21:37.657" v="8"/>
          <ac:spMkLst>
            <pc:docMk/>
            <pc:sldMk cId="357588276" sldId="2076136388"/>
            <ac:spMk id="2" creationId="{AAB555CA-30D0-4966-8EBC-E16450523AFE}"/>
          </ac:spMkLst>
        </pc:spChg>
        <pc:spChg chg="add del mod">
          <ac:chgData name="David Warner" userId="S::david_dwarnerii.com#ext#@microsoft.onmicrosoft.com::acafcf14-4098-4a83-9425-e73571277a06" providerId="AD" clId="Web-{70AB3922-CB8B-4044-8BA0-0B133E8BB359}" dt="2021-01-26T15:22:00.643" v="11" actId="20577"/>
          <ac:spMkLst>
            <pc:docMk/>
            <pc:sldMk cId="357588276" sldId="2076136388"/>
            <ac:spMk id="4" creationId="{2D335D26-370D-4789-877A-3BC2EBF899C8}"/>
          </ac:spMkLst>
        </pc:spChg>
      </pc:sldChg>
    </pc:docChg>
  </pc:docChgLst>
  <pc:docChgLst>
    <pc:chgData name="Patrick Rodgers" userId="d219dede-d6b3-4097-a769-454d84f039e8" providerId="ADAL" clId="{85C9D456-18A9-40B2-8A7C-8A4B946748E3}"/>
    <pc:docChg chg="undo custSel modSld">
      <pc:chgData name="Patrick Rodgers" userId="d219dede-d6b3-4097-a769-454d84f039e8" providerId="ADAL" clId="{85C9D456-18A9-40B2-8A7C-8A4B946748E3}" dt="2021-06-03T13:42:22.571" v="45" actId="6549"/>
      <pc:docMkLst>
        <pc:docMk/>
      </pc:docMkLst>
      <pc:sldChg chg="modSp mod">
        <pc:chgData name="Patrick Rodgers" userId="d219dede-d6b3-4097-a769-454d84f039e8" providerId="ADAL" clId="{85C9D456-18A9-40B2-8A7C-8A4B946748E3}" dt="2021-06-03T13:42:22.571" v="45" actId="6549"/>
        <pc:sldMkLst>
          <pc:docMk/>
          <pc:sldMk cId="10702720" sldId="2079"/>
        </pc:sldMkLst>
        <pc:spChg chg="mod">
          <ac:chgData name="Patrick Rodgers" userId="d219dede-d6b3-4097-a769-454d84f039e8" providerId="ADAL" clId="{85C9D456-18A9-40B2-8A7C-8A4B946748E3}" dt="2021-06-03T13:42:22.571" v="45" actId="6549"/>
          <ac:spMkLst>
            <pc:docMk/>
            <pc:sldMk cId="10702720" sldId="2079"/>
            <ac:spMk id="8" creationId="{00000000-0000-0000-0000-000000000000}"/>
          </ac:spMkLst>
        </pc:spChg>
      </pc:sldChg>
      <pc:sldChg chg="modSp mod">
        <pc:chgData name="Patrick Rodgers" userId="d219dede-d6b3-4097-a769-454d84f039e8" providerId="ADAL" clId="{85C9D456-18A9-40B2-8A7C-8A4B946748E3}" dt="2021-06-03T13:42:01.707" v="41" actId="20577"/>
        <pc:sldMkLst>
          <pc:docMk/>
          <pc:sldMk cId="778883926" sldId="2076136264"/>
        </pc:sldMkLst>
        <pc:spChg chg="mod">
          <ac:chgData name="Patrick Rodgers" userId="d219dede-d6b3-4097-a769-454d84f039e8" providerId="ADAL" clId="{85C9D456-18A9-40B2-8A7C-8A4B946748E3}" dt="2021-06-03T13:42:01.707" v="41"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4EE24DF6-DCAB-46C7-8051-EE7EE14DF9C1}"/>
    <pc:docChg chg="modSld">
      <pc:chgData name="David Warner" userId="S::david_dwarnerii.com#ext#@microsoft.onmicrosoft.com::acafcf14-4098-4a83-9425-e73571277a06" providerId="AD" clId="Web-{4EE24DF6-DCAB-46C7-8051-EE7EE14DF9C1}" dt="2022-02-21T16:47:24.092" v="9" actId="20577"/>
      <pc:docMkLst>
        <pc:docMk/>
      </pc:docMkLst>
      <pc:sldChg chg="modSp">
        <pc:chgData name="David Warner" userId="S::david_dwarnerii.com#ext#@microsoft.onmicrosoft.com::acafcf14-4098-4a83-9425-e73571277a06" providerId="AD" clId="Web-{4EE24DF6-DCAB-46C7-8051-EE7EE14DF9C1}" dt="2022-02-21T16:47:24.092" v="9" actId="20577"/>
        <pc:sldMkLst>
          <pc:docMk/>
          <pc:sldMk cId="1812315545" sldId="2134805597"/>
        </pc:sldMkLst>
        <pc:spChg chg="mod">
          <ac:chgData name="David Warner" userId="S::david_dwarnerii.com#ext#@microsoft.onmicrosoft.com::acafcf14-4098-4a83-9425-e73571277a06" providerId="AD" clId="Web-{4EE24DF6-DCAB-46C7-8051-EE7EE14DF9C1}" dt="2022-02-21T16:47:24.092" v="9" actId="20577"/>
          <ac:spMkLst>
            <pc:docMk/>
            <pc:sldMk cId="1812315545" sldId="2134805597"/>
            <ac:spMk id="10" creationId="{16E1CB8C-122B-4C5A-8724-D74AEC2B5DEC}"/>
          </ac:spMkLst>
        </pc:spChg>
      </pc:sldChg>
    </pc:docChg>
  </pc:docChgLst>
  <pc:docChgLst>
    <pc:chgData name="Vesa Juvonen" userId="c7243be1-99a3-4752-ab2a-0cf698cf8236" providerId="ADAL" clId="{AF749228-E620-4C65-9A89-FAE3634E210B}"/>
    <pc:docChg chg="undo custSel modSld">
      <pc:chgData name="Vesa Juvonen" userId="c7243be1-99a3-4752-ab2a-0cf698cf8236" providerId="ADAL" clId="{AF749228-E620-4C65-9A89-FAE3634E210B}" dt="2022-01-28T14:52:26.805" v="54" actId="1076"/>
      <pc:docMkLst>
        <pc:docMk/>
      </pc:docMkLst>
      <pc:sldChg chg="addSp delSp modSp mod">
        <pc:chgData name="Vesa Juvonen" userId="c7243be1-99a3-4752-ab2a-0cf698cf8236" providerId="ADAL" clId="{AF749228-E620-4C65-9A89-FAE3634E210B}" dt="2022-01-28T14:51:54.762" v="43" actId="6549"/>
        <pc:sldMkLst>
          <pc:docMk/>
          <pc:sldMk cId="10702720" sldId="2079"/>
        </pc:sldMkLst>
        <pc:spChg chg="add del">
          <ac:chgData name="Vesa Juvonen" userId="c7243be1-99a3-4752-ab2a-0cf698cf8236" providerId="ADAL" clId="{AF749228-E620-4C65-9A89-FAE3634E210B}" dt="2022-01-28T14:37:18.970" v="2" actId="478"/>
          <ac:spMkLst>
            <pc:docMk/>
            <pc:sldMk cId="10702720" sldId="2079"/>
            <ac:spMk id="4" creationId="{AC504DFC-E48C-46B3-B890-1CBC9ECE1FA4}"/>
          </ac:spMkLst>
        </pc:spChg>
        <pc:spChg chg="mod">
          <ac:chgData name="Vesa Juvonen" userId="c7243be1-99a3-4752-ab2a-0cf698cf8236" providerId="ADAL" clId="{AF749228-E620-4C65-9A89-FAE3634E210B}" dt="2022-01-28T14:51:54.762" v="43" actId="6549"/>
          <ac:spMkLst>
            <pc:docMk/>
            <pc:sldMk cId="10702720" sldId="2079"/>
            <ac:spMk id="8" creationId="{00000000-0000-0000-0000-000000000000}"/>
          </ac:spMkLst>
        </pc:spChg>
        <pc:picChg chg="add mod">
          <ac:chgData name="Vesa Juvonen" userId="c7243be1-99a3-4752-ab2a-0cf698cf8236" providerId="ADAL" clId="{AF749228-E620-4C65-9A89-FAE3634E210B}" dt="2022-01-28T14:51:47.569" v="37" actId="1076"/>
          <ac:picMkLst>
            <pc:docMk/>
            <pc:sldMk cId="10702720" sldId="2079"/>
            <ac:picMk id="6" creationId="{6063622B-9607-4502-88CC-5959C5D5FD3E}"/>
          </ac:picMkLst>
        </pc:picChg>
        <pc:picChg chg="add mod">
          <ac:chgData name="Vesa Juvonen" userId="c7243be1-99a3-4752-ab2a-0cf698cf8236" providerId="ADAL" clId="{AF749228-E620-4C65-9A89-FAE3634E210B}" dt="2022-01-28T14:51:45.978" v="36" actId="1076"/>
          <ac:picMkLst>
            <pc:docMk/>
            <pc:sldMk cId="10702720" sldId="2079"/>
            <ac:picMk id="1026" creationId="{0FEBB638-0C35-460F-81BD-47919EB6181E}"/>
          </ac:picMkLst>
        </pc:picChg>
        <pc:picChg chg="mod">
          <ac:chgData name="Vesa Juvonen" userId="c7243be1-99a3-4752-ab2a-0cf698cf8236" providerId="ADAL" clId="{AF749228-E620-4C65-9A89-FAE3634E210B}" dt="2022-01-28T14:42:51.747" v="22" actId="1076"/>
          <ac:picMkLst>
            <pc:docMk/>
            <pc:sldMk cId="10702720" sldId="2079"/>
            <ac:picMk id="2052" creationId="{11CF9187-81B4-4186-B976-5D6E9E571406}"/>
          </ac:picMkLst>
        </pc:picChg>
      </pc:sldChg>
      <pc:sldChg chg="addSp delSp modSp mod">
        <pc:chgData name="Vesa Juvonen" userId="c7243be1-99a3-4752-ab2a-0cf698cf8236" providerId="ADAL" clId="{AF749228-E620-4C65-9A89-FAE3634E210B}" dt="2022-01-28T14:52:26.805" v="54" actId="1076"/>
        <pc:sldMkLst>
          <pc:docMk/>
          <pc:sldMk cId="778883926" sldId="2076136264"/>
        </pc:sldMkLst>
        <pc:spChg chg="del">
          <ac:chgData name="Vesa Juvonen" userId="c7243be1-99a3-4752-ab2a-0cf698cf8236" providerId="ADAL" clId="{AF749228-E620-4C65-9A89-FAE3634E210B}" dt="2022-01-28T14:40:46.973" v="8" actId="478"/>
          <ac:spMkLst>
            <pc:docMk/>
            <pc:sldMk cId="778883926" sldId="2076136264"/>
            <ac:spMk id="5" creationId="{BC569976-FB63-45CB-8166-5EA05CF965B7}"/>
          </ac:spMkLst>
        </pc:spChg>
        <pc:spChg chg="mod">
          <ac:chgData name="Vesa Juvonen" userId="c7243be1-99a3-4752-ab2a-0cf698cf8236" providerId="ADAL" clId="{AF749228-E620-4C65-9A89-FAE3634E210B}" dt="2022-01-28T14:52:08.173" v="49"/>
          <ac:spMkLst>
            <pc:docMk/>
            <pc:sldMk cId="778883926" sldId="2076136264"/>
            <ac:spMk id="14" creationId="{953584C8-8734-42EA-AD16-6AA2B405D249}"/>
          </ac:spMkLst>
        </pc:spChg>
        <pc:picChg chg="del">
          <ac:chgData name="Vesa Juvonen" userId="c7243be1-99a3-4752-ab2a-0cf698cf8236" providerId="ADAL" clId="{AF749228-E620-4C65-9A89-FAE3634E210B}" dt="2022-01-28T14:43:08.277" v="24" actId="478"/>
          <ac:picMkLst>
            <pc:docMk/>
            <pc:sldMk cId="778883926" sldId="2076136264"/>
            <ac:picMk id="3" creationId="{B3DC50CD-B2E9-48EF-BED3-5D67888FDEC8}"/>
          </ac:picMkLst>
        </pc:picChg>
        <pc:picChg chg="del">
          <ac:chgData name="Vesa Juvonen" userId="c7243be1-99a3-4752-ab2a-0cf698cf8236" providerId="ADAL" clId="{AF749228-E620-4C65-9A89-FAE3634E210B}" dt="2022-01-28T14:40:52.584" v="10" actId="478"/>
          <ac:picMkLst>
            <pc:docMk/>
            <pc:sldMk cId="778883926" sldId="2076136264"/>
            <ac:picMk id="6" creationId="{5CE7E840-E4A9-4E48-9F6B-89BA6286CAD2}"/>
          </ac:picMkLst>
        </pc:picChg>
        <pc:picChg chg="add mod">
          <ac:chgData name="Vesa Juvonen" userId="c7243be1-99a3-4752-ab2a-0cf698cf8236" providerId="ADAL" clId="{AF749228-E620-4C65-9A89-FAE3634E210B}" dt="2022-01-28T14:52:26.805" v="54" actId="1076"/>
          <ac:picMkLst>
            <pc:docMk/>
            <pc:sldMk cId="778883926" sldId="2076136264"/>
            <ac:picMk id="7" creationId="{7F2B22E5-ACFB-49CB-BAA8-898E62F07F59}"/>
          </ac:picMkLst>
        </pc:picChg>
        <pc:picChg chg="add mod">
          <ac:chgData name="Vesa Juvonen" userId="c7243be1-99a3-4752-ab2a-0cf698cf8236" providerId="ADAL" clId="{AF749228-E620-4C65-9A89-FAE3634E210B}" dt="2022-01-28T14:52:20.855" v="53" actId="1076"/>
          <ac:picMkLst>
            <pc:docMk/>
            <pc:sldMk cId="778883926" sldId="2076136264"/>
            <ac:picMk id="8" creationId="{A28EB72D-83F8-46E0-AA12-9BAA4FCFE5E4}"/>
          </ac:picMkLst>
        </pc:picChg>
        <pc:picChg chg="add mod">
          <ac:chgData name="Vesa Juvonen" userId="c7243be1-99a3-4752-ab2a-0cf698cf8236" providerId="ADAL" clId="{AF749228-E620-4C65-9A89-FAE3634E210B}" dt="2022-01-28T14:52:18.427" v="52" actId="1076"/>
          <ac:picMkLst>
            <pc:docMk/>
            <pc:sldMk cId="778883926" sldId="2076136264"/>
            <ac:picMk id="10" creationId="{4D9BB208-1995-4C04-ACD9-908DF18F8DC6}"/>
          </ac:picMkLst>
        </pc:picChg>
        <pc:picChg chg="del">
          <ac:chgData name="Vesa Juvonen" userId="c7243be1-99a3-4752-ab2a-0cf698cf8236" providerId="ADAL" clId="{AF749228-E620-4C65-9A89-FAE3634E210B}" dt="2022-01-28T14:40:52.584" v="10" actId="478"/>
          <ac:picMkLst>
            <pc:docMk/>
            <pc:sldMk cId="778883926" sldId="2076136264"/>
            <ac:picMk id="11" creationId="{42A52295-CA0C-4C09-A9FF-3B54A888C278}"/>
          </ac:picMkLst>
        </pc:picChg>
      </pc:sldChg>
      <pc:sldChg chg="delSp mod delAnim">
        <pc:chgData name="Vesa Juvonen" userId="c7243be1-99a3-4752-ab2a-0cf698cf8236" providerId="ADAL" clId="{AF749228-E620-4C65-9A89-FAE3634E210B}" dt="2022-01-28T14:41:05.008" v="11" actId="478"/>
        <pc:sldMkLst>
          <pc:docMk/>
          <pc:sldMk cId="4046856784" sldId="2134805599"/>
        </pc:sldMkLst>
        <pc:picChg chg="del">
          <ac:chgData name="Vesa Juvonen" userId="c7243be1-99a3-4752-ab2a-0cf698cf8236" providerId="ADAL" clId="{AF749228-E620-4C65-9A89-FAE3634E210B}" dt="2022-01-28T14:41:05.008" v="11" actId="478"/>
          <ac:picMkLst>
            <pc:docMk/>
            <pc:sldMk cId="4046856784" sldId="2134805599"/>
            <ac:picMk id="4" creationId="{15A88763-0707-44D2-9EE6-E241293B1A41}"/>
          </ac:picMkLst>
        </pc:picChg>
        <pc:picChg chg="del">
          <ac:chgData name="Vesa Juvonen" userId="c7243be1-99a3-4752-ab2a-0cf698cf8236" providerId="ADAL" clId="{AF749228-E620-4C65-9A89-FAE3634E210B}" dt="2022-01-28T14:41:05.008" v="11" actId="478"/>
          <ac:picMkLst>
            <pc:docMk/>
            <pc:sldMk cId="4046856784" sldId="2134805599"/>
            <ac:picMk id="10" creationId="{3FCD09CB-1304-4DF7-95F2-650F70F53CA7}"/>
          </ac:picMkLst>
        </pc:picChg>
        <pc:picChg chg="del">
          <ac:chgData name="Vesa Juvonen" userId="c7243be1-99a3-4752-ab2a-0cf698cf8236" providerId="ADAL" clId="{AF749228-E620-4C65-9A89-FAE3634E210B}" dt="2022-01-28T14:41:05.008" v="11" actId="478"/>
          <ac:picMkLst>
            <pc:docMk/>
            <pc:sldMk cId="4046856784" sldId="2134805599"/>
            <ac:picMk id="13" creationId="{F61C9E40-683F-4188-883C-94DEF79795F2}"/>
          </ac:picMkLst>
        </pc:picChg>
        <pc:picChg chg="del">
          <ac:chgData name="Vesa Juvonen" userId="c7243be1-99a3-4752-ab2a-0cf698cf8236" providerId="ADAL" clId="{AF749228-E620-4C65-9A89-FAE3634E210B}" dt="2022-01-28T14:41:05.008" v="11" actId="478"/>
          <ac:picMkLst>
            <pc:docMk/>
            <pc:sldMk cId="4046856784" sldId="2134805599"/>
            <ac:picMk id="15" creationId="{DA096911-647A-484D-B0D4-ED8FA654060E}"/>
          </ac:picMkLst>
        </pc:picChg>
      </pc:sldChg>
    </pc:docChg>
  </pc:docChgLst>
  <pc:docChgLst>
    <pc:chgData name="Mikael Svenson" userId="S::misvenso@microsoft.com::965d4e6a-fd22-4d0b-8bb9-2315d7bb356c" providerId="AD" clId="Web-{F3368CB8-54C7-6DD3-5058-887E8C2723BA}"/>
    <pc:docChg chg="modSld">
      <pc:chgData name="Mikael Svenson" userId="S::misvenso@microsoft.com::965d4e6a-fd22-4d0b-8bb9-2315d7bb356c" providerId="AD" clId="Web-{F3368CB8-54C7-6DD3-5058-887E8C2723BA}" dt="2021-02-11T09:56:35.002" v="3" actId="20577"/>
      <pc:docMkLst>
        <pc:docMk/>
      </pc:docMkLst>
      <pc:sldChg chg="delSp modSp">
        <pc:chgData name="Mikael Svenson" userId="S::misvenso@microsoft.com::965d4e6a-fd22-4d0b-8bb9-2315d7bb356c" providerId="AD" clId="Web-{F3368CB8-54C7-6DD3-5058-887E8C2723BA}" dt="2021-02-11T09:56:35.002" v="3" actId="20577"/>
        <pc:sldMkLst>
          <pc:docMk/>
          <pc:sldMk cId="2925091645" sldId="2076136308"/>
        </pc:sldMkLst>
        <pc:spChg chg="mod">
          <ac:chgData name="Mikael Svenson" userId="S::misvenso@microsoft.com::965d4e6a-fd22-4d0b-8bb9-2315d7bb356c" providerId="AD" clId="Web-{F3368CB8-54C7-6DD3-5058-887E8C2723BA}" dt="2021-02-11T09:56:35.002" v="3" actId="20577"/>
          <ac:spMkLst>
            <pc:docMk/>
            <pc:sldMk cId="2925091645" sldId="2076136308"/>
            <ac:spMk id="3" creationId="{CBDC9C38-872E-4048-96FE-C321FEF21EC1}"/>
          </ac:spMkLst>
        </pc:spChg>
        <pc:spChg chg="del">
          <ac:chgData name="Mikael Svenson" userId="S::misvenso@microsoft.com::965d4e6a-fd22-4d0b-8bb9-2315d7bb356c" providerId="AD" clId="Web-{F3368CB8-54C7-6DD3-5058-887E8C2723BA}" dt="2021-02-11T09:56:18.033" v="0"/>
          <ac:spMkLst>
            <pc:docMk/>
            <pc:sldMk cId="2925091645" sldId="2076136308"/>
            <ac:spMk id="5" creationId="{3933B942-B084-4932-B6BE-82120EC583A7}"/>
          </ac:spMkLst>
        </pc:spChg>
      </pc:sldChg>
    </pc:docChg>
  </pc:docChgLst>
  <pc:docChgLst>
    <pc:chgData name="Alex Terentiev" userId="S::at_sharepointalist.com#ext#@microsoft.onmicrosoft.com::81fec025-7b20-4143-87df-5a8bc15ed689" providerId="AD" clId="Web-{3ADFDA52-B02A-4533-9179-F6A34708F0C4}"/>
    <pc:docChg chg="modSld">
      <pc:chgData name="Alex Terentiev" userId="S::at_sharepointalist.com#ext#@microsoft.onmicrosoft.com::81fec025-7b20-4143-87df-5a8bc15ed689" providerId="AD" clId="Web-{3ADFDA52-B02A-4533-9179-F6A34708F0C4}" dt="2021-06-01T15:49:24.922" v="0"/>
      <pc:docMkLst>
        <pc:docMk/>
      </pc:docMkLst>
      <pc:sldChg chg="delSp">
        <pc:chgData name="Alex Terentiev" userId="S::at_sharepointalist.com#ext#@microsoft.onmicrosoft.com::81fec025-7b20-4143-87df-5a8bc15ed689" providerId="AD" clId="Web-{3ADFDA52-B02A-4533-9179-F6A34708F0C4}" dt="2021-06-01T15:49:24.922" v="0"/>
        <pc:sldMkLst>
          <pc:docMk/>
          <pc:sldMk cId="4037611923" sldId="3334"/>
        </pc:sldMkLst>
        <pc:spChg chg="del">
          <ac:chgData name="Alex Terentiev" userId="S::at_sharepointalist.com#ext#@microsoft.onmicrosoft.com::81fec025-7b20-4143-87df-5a8bc15ed689" providerId="AD" clId="Web-{3ADFDA52-B02A-4533-9179-F6A34708F0C4}" dt="2021-06-01T15:49:24.922" v="0"/>
          <ac:spMkLst>
            <pc:docMk/>
            <pc:sldMk cId="4037611923" sldId="3334"/>
            <ac:spMk id="23" creationId="{54E75590-A647-42C2-98D6-C348B5E81313}"/>
          </ac:spMkLst>
        </pc:spChg>
      </pc:sldChg>
    </pc:docChg>
  </pc:docChgLst>
  <pc:docChgLst>
    <pc:chgData name="Hugo Bernier" userId="S::hugoabernier_live.ca#ext#@microsoft.onmicrosoft.com::f426aa56-ae13-42b9-a3d7-de947881cd11" providerId="AD" clId="Web-{DFF10387-FF9F-537B-5B03-FBB31FEEF7CE}"/>
    <pc:docChg chg="modSld">
      <pc:chgData name="Hugo Bernier" userId="S::hugoabernier_live.ca#ext#@microsoft.onmicrosoft.com::f426aa56-ae13-42b9-a3d7-de947881cd11" providerId="AD" clId="Web-{DFF10387-FF9F-537B-5B03-FBB31FEEF7CE}" dt="2021-02-11T04:42:21.625" v="2"/>
      <pc:docMkLst>
        <pc:docMk/>
      </pc:docMkLst>
      <pc:sldChg chg="delSp">
        <pc:chgData name="Hugo Bernier" userId="S::hugoabernier_live.ca#ext#@microsoft.onmicrosoft.com::f426aa56-ae13-42b9-a3d7-de947881cd11" providerId="AD" clId="Web-{DFF10387-FF9F-537B-5B03-FBB31FEEF7CE}" dt="2021-02-11T04:42:21.625" v="2"/>
        <pc:sldMkLst>
          <pc:docMk/>
          <pc:sldMk cId="1154834655" sldId="2076136390"/>
        </pc:sldMkLst>
        <pc:spChg chg="del">
          <ac:chgData name="Hugo Bernier" userId="S::hugoabernier_live.ca#ext#@microsoft.onmicrosoft.com::f426aa56-ae13-42b9-a3d7-de947881cd11" providerId="AD" clId="Web-{DFF10387-FF9F-537B-5B03-FBB31FEEF7CE}" dt="2021-02-11T04:42:08.265" v="0"/>
          <ac:spMkLst>
            <pc:docMk/>
            <pc:sldMk cId="1154834655" sldId="2076136390"/>
            <ac:spMk id="20" creationId="{BDF0D638-72CA-4649-B0F0-C583692A2DD6}"/>
          </ac:spMkLst>
        </pc:spChg>
        <pc:picChg chg="del">
          <ac:chgData name="Hugo Bernier" userId="S::hugoabernier_live.ca#ext#@microsoft.onmicrosoft.com::f426aa56-ae13-42b9-a3d7-de947881cd11" providerId="AD" clId="Web-{DFF10387-FF9F-537B-5B03-FBB31FEEF7CE}" dt="2021-02-11T04:42:19.672" v="1"/>
          <ac:picMkLst>
            <pc:docMk/>
            <pc:sldMk cId="1154834655" sldId="2076136390"/>
            <ac:picMk id="4" creationId="{2FA8F2F7-A6F3-47CE-99A9-3C4360BF3A28}"/>
          </ac:picMkLst>
        </pc:picChg>
        <pc:picChg chg="del">
          <ac:chgData name="Hugo Bernier" userId="S::hugoabernier_live.ca#ext#@microsoft.onmicrosoft.com::f426aa56-ae13-42b9-a3d7-de947881cd11" providerId="AD" clId="Web-{DFF10387-FF9F-537B-5B03-FBB31FEEF7CE}" dt="2021-02-11T04:42:21.625" v="2"/>
          <ac:picMkLst>
            <pc:docMk/>
            <pc:sldMk cId="1154834655" sldId="2076136390"/>
            <ac:picMk id="19" creationId="{CA7DAA47-0A58-434D-B908-88ECAA8FA890}"/>
          </ac:picMkLst>
        </pc:picChg>
      </pc:sldChg>
    </pc:docChg>
  </pc:docChgLst>
  <pc:docChgLst>
    <pc:chgData name="Hugo Bernier" userId="S::hugoabernier_live.ca#ext#@microsoft.onmicrosoft.com::f426aa56-ae13-42b9-a3d7-de947881cd11" providerId="AD" clId="Web-{70A4B79F-C0D6-0000-D1F2-3A36AE74EA0F}"/>
    <pc:docChg chg="modSld">
      <pc:chgData name="Hugo Bernier" userId="S::hugoabernier_live.ca#ext#@microsoft.onmicrosoft.com::f426aa56-ae13-42b9-a3d7-de947881cd11" providerId="AD" clId="Web-{70A4B79F-C0D6-0000-D1F2-3A36AE74EA0F}" dt="2021-03-25T06:39:32.539" v="8" actId="1076"/>
      <pc:docMkLst>
        <pc:docMk/>
      </pc:docMkLst>
      <pc:sldChg chg="modSp">
        <pc:chgData name="Hugo Bernier" userId="S::hugoabernier_live.ca#ext#@microsoft.onmicrosoft.com::f426aa56-ae13-42b9-a3d7-de947881cd11" providerId="AD" clId="Web-{70A4B79F-C0D6-0000-D1F2-3A36AE74EA0F}" dt="2021-03-25T06:39:22.789" v="7" actId="1076"/>
        <pc:sldMkLst>
          <pc:docMk/>
          <pc:sldMk cId="2925091645" sldId="2076136308"/>
        </pc:sldMkLst>
        <pc:spChg chg="mod">
          <ac:chgData name="Hugo Bernier" userId="S::hugoabernier_live.ca#ext#@microsoft.onmicrosoft.com::f426aa56-ae13-42b9-a3d7-de947881cd11" providerId="AD" clId="Web-{70A4B79F-C0D6-0000-D1F2-3A36AE74EA0F}" dt="2021-03-25T06:39:22.789" v="7" actId="1076"/>
          <ac:spMkLst>
            <pc:docMk/>
            <pc:sldMk cId="2925091645" sldId="2076136308"/>
            <ac:spMk id="18" creationId="{208A9E92-9D85-4055-8803-5F202D4A3C5B}"/>
          </ac:spMkLst>
        </pc:spChg>
      </pc:sldChg>
      <pc:sldChg chg="addSp delSp modSp">
        <pc:chgData name="Hugo Bernier" userId="S::hugoabernier_live.ca#ext#@microsoft.onmicrosoft.com::f426aa56-ae13-42b9-a3d7-de947881cd11" providerId="AD" clId="Web-{70A4B79F-C0D6-0000-D1F2-3A36AE74EA0F}" dt="2021-03-25T06:39:32.539" v="8" actId="1076"/>
        <pc:sldMkLst>
          <pc:docMk/>
          <pc:sldMk cId="1154834655" sldId="2076136390"/>
        </pc:sldMkLst>
        <pc:picChg chg="add del mod">
          <ac:chgData name="Hugo Bernier" userId="S::hugoabernier_live.ca#ext#@microsoft.onmicrosoft.com::f426aa56-ae13-42b9-a3d7-de947881cd11" providerId="AD" clId="Web-{70A4B79F-C0D6-0000-D1F2-3A36AE74EA0F}" dt="2021-03-25T06:38:06.425" v="1"/>
          <ac:picMkLst>
            <pc:docMk/>
            <pc:sldMk cId="1154834655" sldId="2076136390"/>
            <ac:picMk id="2" creationId="{86B0CE46-0952-41C1-96A7-CF18D4079003}"/>
          </ac:picMkLst>
        </pc:picChg>
        <pc:picChg chg="add del mod">
          <ac:chgData name="Hugo Bernier" userId="S::hugoabernier_live.ca#ext#@microsoft.onmicrosoft.com::f426aa56-ae13-42b9-a3d7-de947881cd11" providerId="AD" clId="Web-{70A4B79F-C0D6-0000-D1F2-3A36AE74EA0F}" dt="2021-03-25T06:38:12.675" v="3"/>
          <ac:picMkLst>
            <pc:docMk/>
            <pc:sldMk cId="1154834655" sldId="2076136390"/>
            <ac:picMk id="3" creationId="{00A1E8C1-F154-4D5C-AA00-DDDB2600728C}"/>
          </ac:picMkLst>
        </pc:picChg>
        <pc:picChg chg="mod modCrop">
          <ac:chgData name="Hugo Bernier" userId="S::hugoabernier_live.ca#ext#@microsoft.onmicrosoft.com::f426aa56-ae13-42b9-a3d7-de947881cd11" providerId="AD" clId="Web-{70A4B79F-C0D6-0000-D1F2-3A36AE74EA0F}" dt="2021-03-25T06:39:32.539" v="8" actId="1076"/>
          <ac:picMkLst>
            <pc:docMk/>
            <pc:sldMk cId="1154834655" sldId="2076136390"/>
            <ac:picMk id="31" creationId="{02EB3EDF-1384-48A1-81D7-FE9A96D30620}"/>
          </ac:picMkLst>
        </pc:picChg>
      </pc:sldChg>
    </pc:docChg>
  </pc:docChgLst>
  <pc:docChgLst>
    <pc:chgData name="Vesa Juvonen" userId="c7243be1-99a3-4752-ab2a-0cf698cf8236" providerId="ADAL" clId="{88DC92A3-D0E8-41AF-A7C8-8D0EBD9E2488}"/>
    <pc:docChg chg="custSel modSld">
      <pc:chgData name="Vesa Juvonen" userId="c7243be1-99a3-4752-ab2a-0cf698cf8236" providerId="ADAL" clId="{88DC92A3-D0E8-41AF-A7C8-8D0EBD9E2488}" dt="2021-10-05T13:19:00.669" v="29" actId="1076"/>
      <pc:docMkLst>
        <pc:docMk/>
      </pc:docMkLst>
      <pc:sldChg chg="addSp delSp modSp mod">
        <pc:chgData name="Vesa Juvonen" userId="c7243be1-99a3-4752-ab2a-0cf698cf8236" providerId="ADAL" clId="{88DC92A3-D0E8-41AF-A7C8-8D0EBD9E2488}" dt="2021-10-05T13:19:00.669" v="29" actId="1076"/>
        <pc:sldMkLst>
          <pc:docMk/>
          <pc:sldMk cId="3652143241" sldId="2076137669"/>
        </pc:sldMkLst>
        <pc:spChg chg="mod">
          <ac:chgData name="Vesa Juvonen" userId="c7243be1-99a3-4752-ab2a-0cf698cf8236" providerId="ADAL" clId="{88DC92A3-D0E8-41AF-A7C8-8D0EBD9E2488}" dt="2021-10-05T13:18:56.917" v="28" actId="20577"/>
          <ac:spMkLst>
            <pc:docMk/>
            <pc:sldMk cId="3652143241" sldId="2076137669"/>
            <ac:spMk id="2" creationId="{B904887E-85B2-4E71-A9A0-AEFB86337607}"/>
          </ac:spMkLst>
        </pc:spChg>
        <pc:spChg chg="del">
          <ac:chgData name="Vesa Juvonen" userId="c7243be1-99a3-4752-ab2a-0cf698cf8236" providerId="ADAL" clId="{88DC92A3-D0E8-41AF-A7C8-8D0EBD9E2488}" dt="2021-10-05T13:16:59.759" v="0" actId="478"/>
          <ac:spMkLst>
            <pc:docMk/>
            <pc:sldMk cId="3652143241" sldId="2076137669"/>
            <ac:spMk id="3" creationId="{FB78F7D0-F8A1-46FD-AAE7-EB23E6732D47}"/>
          </ac:spMkLst>
        </pc:spChg>
        <pc:picChg chg="del">
          <ac:chgData name="Vesa Juvonen" userId="c7243be1-99a3-4752-ab2a-0cf698cf8236" providerId="ADAL" clId="{88DC92A3-D0E8-41AF-A7C8-8D0EBD9E2488}" dt="2021-10-05T13:17:01.458" v="1" actId="478"/>
          <ac:picMkLst>
            <pc:docMk/>
            <pc:sldMk cId="3652143241" sldId="2076137669"/>
            <ac:picMk id="5" creationId="{2328427C-70D2-4D72-B2A3-742C1CC67BD7}"/>
          </ac:picMkLst>
        </pc:picChg>
        <pc:picChg chg="add mod">
          <ac:chgData name="Vesa Juvonen" userId="c7243be1-99a3-4752-ab2a-0cf698cf8236" providerId="ADAL" clId="{88DC92A3-D0E8-41AF-A7C8-8D0EBD9E2488}" dt="2021-10-05T13:19:00.669" v="29" actId="1076"/>
          <ac:picMkLst>
            <pc:docMk/>
            <pc:sldMk cId="3652143241" sldId="2076137669"/>
            <ac:picMk id="6" creationId="{5269D971-B6C4-44F8-ACF4-1014A11FEB60}"/>
          </ac:picMkLst>
        </pc:picChg>
      </pc:sldChg>
    </pc:docChg>
  </pc:docChgLst>
  <pc:docChgLst>
    <pc:chgData name="Vesa Juvonen" userId="c7243be1-99a3-4752-ab2a-0cf698cf8236" providerId="ADAL" clId="{61E40E89-74CB-49D4-9C9A-D1731CCC8CEE}"/>
    <pc:docChg chg="undo custSel addSld modSld delMainMaster modMainMaster">
      <pc:chgData name="Vesa Juvonen" userId="c7243be1-99a3-4752-ab2a-0cf698cf8236" providerId="ADAL" clId="{61E40E89-74CB-49D4-9C9A-D1731CCC8CEE}" dt="2022-03-01T16:45:11.938" v="186"/>
      <pc:docMkLst>
        <pc:docMk/>
      </pc:docMkLst>
      <pc:sldChg chg="modSp mod">
        <pc:chgData name="Vesa Juvonen" userId="c7243be1-99a3-4752-ab2a-0cf698cf8236" providerId="ADAL" clId="{61E40E89-74CB-49D4-9C9A-D1731CCC8CEE}" dt="2022-03-01T12:47:03.852" v="73" actId="1076"/>
        <pc:sldMkLst>
          <pc:docMk/>
          <pc:sldMk cId="2613899029" sldId="261"/>
        </pc:sldMkLst>
        <pc:spChg chg="mod">
          <ac:chgData name="Vesa Juvonen" userId="c7243be1-99a3-4752-ab2a-0cf698cf8236" providerId="ADAL" clId="{61E40E89-74CB-49D4-9C9A-D1731CCC8CEE}" dt="2022-03-01T12:47:03.852" v="73" actId="1076"/>
          <ac:spMkLst>
            <pc:docMk/>
            <pc:sldMk cId="2613899029" sldId="261"/>
            <ac:spMk id="13" creationId="{04EBEA20-7D3C-4FF3-B888-CD1841E61443}"/>
          </ac:spMkLst>
        </pc:spChg>
      </pc:sldChg>
      <pc:sldChg chg="addSp delSp modSp mod">
        <pc:chgData name="Vesa Juvonen" userId="c7243be1-99a3-4752-ab2a-0cf698cf8236" providerId="ADAL" clId="{61E40E89-74CB-49D4-9C9A-D1731CCC8CEE}" dt="2022-03-01T12:48:35.057" v="86" actId="22"/>
        <pc:sldMkLst>
          <pc:docMk/>
          <pc:sldMk cId="2974719989" sldId="267"/>
        </pc:sldMkLst>
        <pc:picChg chg="del">
          <ac:chgData name="Vesa Juvonen" userId="c7243be1-99a3-4752-ab2a-0cf698cf8236" providerId="ADAL" clId="{61E40E89-74CB-49D4-9C9A-D1731CCC8CEE}" dt="2022-03-01T12:48:34.779" v="85" actId="478"/>
          <ac:picMkLst>
            <pc:docMk/>
            <pc:sldMk cId="2974719989" sldId="267"/>
            <ac:picMk id="4" creationId="{D4D889F8-BEC2-45C2-AF27-92A24B81766E}"/>
          </ac:picMkLst>
        </pc:picChg>
        <pc:picChg chg="del mod">
          <ac:chgData name="Vesa Juvonen" userId="c7243be1-99a3-4752-ab2a-0cf698cf8236" providerId="ADAL" clId="{61E40E89-74CB-49D4-9C9A-D1731CCC8CEE}" dt="2022-03-01T12:48:34.779" v="85" actId="478"/>
          <ac:picMkLst>
            <pc:docMk/>
            <pc:sldMk cId="2974719989" sldId="267"/>
            <ac:picMk id="6" creationId="{213ECA2C-838C-4F9D-B46D-8F5FC0B96995}"/>
          </ac:picMkLst>
        </pc:picChg>
        <pc:picChg chg="add del mod">
          <ac:chgData name="Vesa Juvonen" userId="c7243be1-99a3-4752-ab2a-0cf698cf8236" providerId="ADAL" clId="{61E40E89-74CB-49D4-9C9A-D1731CCC8CEE}" dt="2022-03-01T12:48:34.779" v="85" actId="478"/>
          <ac:picMkLst>
            <pc:docMk/>
            <pc:sldMk cId="2974719989" sldId="267"/>
            <ac:picMk id="7" creationId="{8C80D6A5-7011-44BA-BBD8-25AF8D5E2DFB}"/>
          </ac:picMkLst>
        </pc:picChg>
        <pc:picChg chg="add">
          <ac:chgData name="Vesa Juvonen" userId="c7243be1-99a3-4752-ab2a-0cf698cf8236" providerId="ADAL" clId="{61E40E89-74CB-49D4-9C9A-D1731CCC8CEE}" dt="2022-03-01T12:48:35.057" v="86" actId="22"/>
          <ac:picMkLst>
            <pc:docMk/>
            <pc:sldMk cId="2974719989" sldId="267"/>
            <ac:picMk id="8" creationId="{C935352E-CF70-4B96-A614-224BB61D91CE}"/>
          </ac:picMkLst>
        </pc:picChg>
        <pc:picChg chg="add">
          <ac:chgData name="Vesa Juvonen" userId="c7243be1-99a3-4752-ab2a-0cf698cf8236" providerId="ADAL" clId="{61E40E89-74CB-49D4-9C9A-D1731CCC8CEE}" dt="2022-03-01T12:48:35.057" v="86" actId="22"/>
          <ac:picMkLst>
            <pc:docMk/>
            <pc:sldMk cId="2974719989" sldId="267"/>
            <ac:picMk id="10" creationId="{383DB4E0-665A-407A-8F3E-2494791AC3F4}"/>
          </ac:picMkLst>
        </pc:picChg>
        <pc:picChg chg="add">
          <ac:chgData name="Vesa Juvonen" userId="c7243be1-99a3-4752-ab2a-0cf698cf8236" providerId="ADAL" clId="{61E40E89-74CB-49D4-9C9A-D1731CCC8CEE}" dt="2022-03-01T12:48:35.057" v="86" actId="22"/>
          <ac:picMkLst>
            <pc:docMk/>
            <pc:sldMk cId="2974719989" sldId="267"/>
            <ac:picMk id="14" creationId="{AA077BA0-B02D-416C-B90E-168507D27AAE}"/>
          </ac:picMkLst>
        </pc:picChg>
      </pc:sldChg>
      <pc:sldChg chg="modSp mod">
        <pc:chgData name="Vesa Juvonen" userId="c7243be1-99a3-4752-ab2a-0cf698cf8236" providerId="ADAL" clId="{61E40E89-74CB-49D4-9C9A-D1731CCC8CEE}" dt="2022-02-27T14:46:00.057" v="38" actId="6549"/>
        <pc:sldMkLst>
          <pc:docMk/>
          <pc:sldMk cId="2967945684" sldId="277"/>
        </pc:sldMkLst>
        <pc:spChg chg="mod">
          <ac:chgData name="Vesa Juvonen" userId="c7243be1-99a3-4752-ab2a-0cf698cf8236" providerId="ADAL" clId="{61E40E89-74CB-49D4-9C9A-D1731CCC8CEE}" dt="2022-02-27T14:46:00.057" v="38" actId="6549"/>
          <ac:spMkLst>
            <pc:docMk/>
            <pc:sldMk cId="2967945684" sldId="277"/>
            <ac:spMk id="4" creationId="{A04E16D6-6682-4068-BF11-BA8E4E8E1BBC}"/>
          </ac:spMkLst>
        </pc:spChg>
      </pc:sldChg>
      <pc:sldChg chg="addSp modSp mod">
        <pc:chgData name="Vesa Juvonen" userId="c7243be1-99a3-4752-ab2a-0cf698cf8236" providerId="ADAL" clId="{61E40E89-74CB-49D4-9C9A-D1731CCC8CEE}" dt="2022-03-01T12:45:26.422" v="54" actId="207"/>
        <pc:sldMkLst>
          <pc:docMk/>
          <pc:sldMk cId="287163252" sldId="1567"/>
        </pc:sldMkLst>
        <pc:spChg chg="mod">
          <ac:chgData name="Vesa Juvonen" userId="c7243be1-99a3-4752-ab2a-0cf698cf8236" providerId="ADAL" clId="{61E40E89-74CB-49D4-9C9A-D1731CCC8CEE}" dt="2022-02-28T08:39:37.825" v="51" actId="20577"/>
          <ac:spMkLst>
            <pc:docMk/>
            <pc:sldMk cId="287163252" sldId="1567"/>
            <ac:spMk id="5" creationId="{9B6ECC88-D921-48D6-BA85-F52F354F9C35}"/>
          </ac:spMkLst>
        </pc:spChg>
        <pc:spChg chg="mod">
          <ac:chgData name="Vesa Juvonen" userId="c7243be1-99a3-4752-ab2a-0cf698cf8236" providerId="ADAL" clId="{61E40E89-74CB-49D4-9C9A-D1731CCC8CEE}" dt="2022-02-27T14:45:21.185" v="28" actId="20577"/>
          <ac:spMkLst>
            <pc:docMk/>
            <pc:sldMk cId="287163252" sldId="1567"/>
            <ac:spMk id="8" creationId="{00000000-0000-0000-0000-000000000000}"/>
          </ac:spMkLst>
        </pc:spChg>
        <pc:picChg chg="add mod">
          <ac:chgData name="Vesa Juvonen" userId="c7243be1-99a3-4752-ab2a-0cf698cf8236" providerId="ADAL" clId="{61E40E89-74CB-49D4-9C9A-D1731CCC8CEE}" dt="2022-03-01T12:45:26.422" v="54" actId="207"/>
          <ac:picMkLst>
            <pc:docMk/>
            <pc:sldMk cId="287163252" sldId="1567"/>
            <ac:picMk id="6" creationId="{A427C2E3-5D57-41CD-9ACD-83B581B8DB37}"/>
          </ac:picMkLst>
        </pc:picChg>
      </pc:sldChg>
      <pc:sldChg chg="delSp modSp mod">
        <pc:chgData name="Vesa Juvonen" userId="c7243be1-99a3-4752-ab2a-0cf698cf8236" providerId="ADAL" clId="{61E40E89-74CB-49D4-9C9A-D1731CCC8CEE}" dt="2022-02-27T14:44:11.339" v="7" actId="20577"/>
        <pc:sldMkLst>
          <pc:docMk/>
          <pc:sldMk cId="10702720" sldId="2079"/>
        </pc:sldMkLst>
        <pc:spChg chg="del">
          <ac:chgData name="Vesa Juvonen" userId="c7243be1-99a3-4752-ab2a-0cf698cf8236" providerId="ADAL" clId="{61E40E89-74CB-49D4-9C9A-D1731CCC8CEE}" dt="2022-02-27T14:43:28.337" v="0" actId="478"/>
          <ac:spMkLst>
            <pc:docMk/>
            <pc:sldMk cId="10702720" sldId="2079"/>
            <ac:spMk id="2" creationId="{AFD08556-9E30-4611-AD16-04E2B0052663}"/>
          </ac:spMkLst>
        </pc:spChg>
        <pc:spChg chg="mod">
          <ac:chgData name="Vesa Juvonen" userId="c7243be1-99a3-4752-ab2a-0cf698cf8236" providerId="ADAL" clId="{61E40E89-74CB-49D4-9C9A-D1731CCC8CEE}" dt="2022-02-27T14:44:11.339" v="7" actId="20577"/>
          <ac:spMkLst>
            <pc:docMk/>
            <pc:sldMk cId="10702720" sldId="2079"/>
            <ac:spMk id="8" creationId="{00000000-0000-0000-0000-000000000000}"/>
          </ac:spMkLst>
        </pc:spChg>
      </pc:sldChg>
      <pc:sldChg chg="addSp delSp modSp mod">
        <pc:chgData name="Vesa Juvonen" userId="c7243be1-99a3-4752-ab2a-0cf698cf8236" providerId="ADAL" clId="{61E40E89-74CB-49D4-9C9A-D1731CCC8CEE}" dt="2022-03-01T16:16:37.713" v="179" actId="20577"/>
        <pc:sldMkLst>
          <pc:docMk/>
          <pc:sldMk cId="778883926" sldId="2076136264"/>
        </pc:sldMkLst>
        <pc:spChg chg="mod">
          <ac:chgData name="Vesa Juvonen" userId="c7243be1-99a3-4752-ab2a-0cf698cf8236" providerId="ADAL" clId="{61E40E89-74CB-49D4-9C9A-D1731CCC8CEE}" dt="2022-03-01T16:16:37.713" v="179" actId="20577"/>
          <ac:spMkLst>
            <pc:docMk/>
            <pc:sldMk cId="778883926" sldId="2076136264"/>
            <ac:spMk id="14" creationId="{953584C8-8734-42EA-AD16-6AA2B405D249}"/>
          </ac:spMkLst>
        </pc:spChg>
        <pc:picChg chg="add mod">
          <ac:chgData name="Vesa Juvonen" userId="c7243be1-99a3-4752-ab2a-0cf698cf8236" providerId="ADAL" clId="{61E40E89-74CB-49D4-9C9A-D1731CCC8CEE}" dt="2022-02-27T14:45:08.539" v="21" actId="1076"/>
          <ac:picMkLst>
            <pc:docMk/>
            <pc:sldMk cId="778883926" sldId="2076136264"/>
            <ac:picMk id="3" creationId="{28A8BFD2-35A5-4AFE-9A59-EBFDDC74C53A}"/>
          </ac:picMkLst>
        </pc:picChg>
        <pc:picChg chg="mod">
          <ac:chgData name="Vesa Juvonen" userId="c7243be1-99a3-4752-ab2a-0cf698cf8236" providerId="ADAL" clId="{61E40E89-74CB-49D4-9C9A-D1731CCC8CEE}" dt="2022-02-27T14:44:37.102" v="11" actId="1076"/>
          <ac:picMkLst>
            <pc:docMk/>
            <pc:sldMk cId="778883926" sldId="2076136264"/>
            <ac:picMk id="5" creationId="{AD2536B2-30D0-4C5F-9346-877B39DBA287}"/>
          </ac:picMkLst>
        </pc:picChg>
        <pc:picChg chg="add mod">
          <ac:chgData name="Vesa Juvonen" userId="c7243be1-99a3-4752-ab2a-0cf698cf8236" providerId="ADAL" clId="{61E40E89-74CB-49D4-9C9A-D1731CCC8CEE}" dt="2022-02-27T14:45:08.539" v="21" actId="1076"/>
          <ac:picMkLst>
            <pc:docMk/>
            <pc:sldMk cId="778883926" sldId="2076136264"/>
            <ac:picMk id="6" creationId="{9175C37F-0DAE-4675-AACB-900655DAD27E}"/>
          </ac:picMkLst>
        </pc:picChg>
        <pc:picChg chg="add mod">
          <ac:chgData name="Vesa Juvonen" userId="c7243be1-99a3-4752-ab2a-0cf698cf8236" providerId="ADAL" clId="{61E40E89-74CB-49D4-9C9A-D1731CCC8CEE}" dt="2022-02-27T14:44:56.732" v="16" actId="1076"/>
          <ac:picMkLst>
            <pc:docMk/>
            <pc:sldMk cId="778883926" sldId="2076136264"/>
            <ac:picMk id="7" creationId="{C3EFB66B-54E9-47A3-8869-482EF0CAD790}"/>
          </ac:picMkLst>
        </pc:picChg>
        <pc:picChg chg="del">
          <ac:chgData name="Vesa Juvonen" userId="c7243be1-99a3-4752-ab2a-0cf698cf8236" providerId="ADAL" clId="{61E40E89-74CB-49D4-9C9A-D1731CCC8CEE}" dt="2022-02-27T14:44:38.632" v="12" actId="478"/>
          <ac:picMkLst>
            <pc:docMk/>
            <pc:sldMk cId="778883926" sldId="2076136264"/>
            <ac:picMk id="10" creationId="{48930B07-844F-468D-BAAB-89E2B056ACCA}"/>
          </ac:picMkLst>
        </pc:picChg>
        <pc:picChg chg="del">
          <ac:chgData name="Vesa Juvonen" userId="c7243be1-99a3-4752-ab2a-0cf698cf8236" providerId="ADAL" clId="{61E40E89-74CB-49D4-9C9A-D1731CCC8CEE}" dt="2022-02-27T14:44:38.632" v="12" actId="478"/>
          <ac:picMkLst>
            <pc:docMk/>
            <pc:sldMk cId="778883926" sldId="2076136264"/>
            <ac:picMk id="12" creationId="{40A19AE6-4AFA-4BC2-B6E2-D829E6A20A32}"/>
          </ac:picMkLst>
        </pc:picChg>
      </pc:sldChg>
      <pc:sldChg chg="modSp mod">
        <pc:chgData name="Vesa Juvonen" userId="c7243be1-99a3-4752-ab2a-0cf698cf8236" providerId="ADAL" clId="{61E40E89-74CB-49D4-9C9A-D1731CCC8CEE}" dt="2022-02-27T14:45:42.515" v="30" actId="1076"/>
        <pc:sldMkLst>
          <pc:docMk/>
          <pc:sldMk cId="1812315545" sldId="2134805597"/>
        </pc:sldMkLst>
        <pc:spChg chg="mod">
          <ac:chgData name="Vesa Juvonen" userId="c7243be1-99a3-4752-ab2a-0cf698cf8236" providerId="ADAL" clId="{61E40E89-74CB-49D4-9C9A-D1731CCC8CEE}" dt="2022-02-27T14:45:42.515" v="30" actId="1076"/>
          <ac:spMkLst>
            <pc:docMk/>
            <pc:sldMk cId="1812315545" sldId="2134805597"/>
            <ac:spMk id="4" creationId="{0C606F42-5F3C-496D-9B80-09178934A141}"/>
          </ac:spMkLst>
        </pc:spChg>
        <pc:spChg chg="mod">
          <ac:chgData name="Vesa Juvonen" userId="c7243be1-99a3-4752-ab2a-0cf698cf8236" providerId="ADAL" clId="{61E40E89-74CB-49D4-9C9A-D1731CCC8CEE}" dt="2022-02-27T14:45:38.444" v="29" actId="6549"/>
          <ac:spMkLst>
            <pc:docMk/>
            <pc:sldMk cId="1812315545" sldId="2134805597"/>
            <ac:spMk id="10" creationId="{16E1CB8C-122B-4C5A-8724-D74AEC2B5DEC}"/>
          </ac:spMkLst>
        </pc:spChg>
      </pc:sldChg>
      <pc:sldChg chg="addSp delSp modSp mod">
        <pc:chgData name="Vesa Juvonen" userId="c7243be1-99a3-4752-ab2a-0cf698cf8236" providerId="ADAL" clId="{61E40E89-74CB-49D4-9C9A-D1731CCC8CEE}" dt="2022-03-01T15:16:20.680" v="137" actId="1037"/>
        <pc:sldMkLst>
          <pc:docMk/>
          <pc:sldMk cId="4046856784" sldId="2134805599"/>
        </pc:sldMkLst>
        <pc:spChg chg="del mod">
          <ac:chgData name="Vesa Juvonen" userId="c7243be1-99a3-4752-ab2a-0cf698cf8236" providerId="ADAL" clId="{61E40E89-74CB-49D4-9C9A-D1731CCC8CEE}" dt="2022-03-01T15:05:51.954" v="101" actId="478"/>
          <ac:spMkLst>
            <pc:docMk/>
            <pc:sldMk cId="4046856784" sldId="2134805599"/>
            <ac:spMk id="2" creationId="{32C3A7C7-B46B-4265-ADC8-D755A0460965}"/>
          </ac:spMkLst>
        </pc:spChg>
        <pc:picChg chg="add mod">
          <ac:chgData name="Vesa Juvonen" userId="c7243be1-99a3-4752-ab2a-0cf698cf8236" providerId="ADAL" clId="{61E40E89-74CB-49D4-9C9A-D1731CCC8CEE}" dt="2022-03-01T15:16:12.988" v="131" actId="14100"/>
          <ac:picMkLst>
            <pc:docMk/>
            <pc:sldMk cId="4046856784" sldId="2134805599"/>
            <ac:picMk id="4" creationId="{887A7404-831F-4E15-AC6B-79B87724B261}"/>
          </ac:picMkLst>
        </pc:picChg>
        <pc:picChg chg="add mod">
          <ac:chgData name="Vesa Juvonen" userId="c7243be1-99a3-4752-ab2a-0cf698cf8236" providerId="ADAL" clId="{61E40E89-74CB-49D4-9C9A-D1731CCC8CEE}" dt="2022-03-01T15:16:20.680" v="137" actId="1037"/>
          <ac:picMkLst>
            <pc:docMk/>
            <pc:sldMk cId="4046856784" sldId="2134805599"/>
            <ac:picMk id="6" creationId="{7E9D3E08-4036-411C-8E2B-A813BA8CCD2A}"/>
          </ac:picMkLst>
        </pc:picChg>
      </pc:sldChg>
      <pc:sldChg chg="modSp add mod modAnim">
        <pc:chgData name="Vesa Juvonen" userId="c7243be1-99a3-4752-ab2a-0cf698cf8236" providerId="ADAL" clId="{61E40E89-74CB-49D4-9C9A-D1731CCC8CEE}" dt="2022-03-01T16:25:02.871" v="185"/>
        <pc:sldMkLst>
          <pc:docMk/>
          <pc:sldMk cId="930094116" sldId="2134805610"/>
        </pc:sldMkLst>
        <pc:spChg chg="mod">
          <ac:chgData name="Vesa Juvonen" userId="c7243be1-99a3-4752-ab2a-0cf698cf8236" providerId="ADAL" clId="{61E40E89-74CB-49D4-9C9A-D1731CCC8CEE}" dt="2022-03-01T16:24:08.033" v="180" actId="207"/>
          <ac:spMkLst>
            <pc:docMk/>
            <pc:sldMk cId="930094116" sldId="2134805610"/>
            <ac:spMk id="144" creationId="{D9EEC039-916A-4632-969F-D96AACC2D381}"/>
          </ac:spMkLst>
        </pc:spChg>
      </pc:sldChg>
      <pc:sldChg chg="addSp delSp modSp mod">
        <pc:chgData name="Vesa Juvonen" userId="c7243be1-99a3-4752-ab2a-0cf698cf8236" providerId="ADAL" clId="{61E40E89-74CB-49D4-9C9A-D1731CCC8CEE}" dt="2022-03-01T12:48:57.838" v="100" actId="1076"/>
        <pc:sldMkLst>
          <pc:docMk/>
          <pc:sldMk cId="3452186815" sldId="2134805611"/>
        </pc:sldMkLst>
        <pc:spChg chg="mod">
          <ac:chgData name="Vesa Juvonen" userId="c7243be1-99a3-4752-ab2a-0cf698cf8236" providerId="ADAL" clId="{61E40E89-74CB-49D4-9C9A-D1731CCC8CEE}" dt="2022-03-01T12:48:57.838" v="100" actId="1076"/>
          <ac:spMkLst>
            <pc:docMk/>
            <pc:sldMk cId="3452186815" sldId="2134805611"/>
            <ac:spMk id="7" creationId="{C6C35CCE-6C38-4506-843E-D6AF2D179860}"/>
          </ac:spMkLst>
        </pc:spChg>
        <pc:spChg chg="mod">
          <ac:chgData name="Vesa Juvonen" userId="c7243be1-99a3-4752-ab2a-0cf698cf8236" providerId="ADAL" clId="{61E40E89-74CB-49D4-9C9A-D1731CCC8CEE}" dt="2022-03-01T12:48:45" v="99" actId="20577"/>
          <ac:spMkLst>
            <pc:docMk/>
            <pc:sldMk cId="3452186815" sldId="2134805611"/>
            <ac:spMk id="12" creationId="{24EC370B-AF62-4FF0-9567-91771F6DF07D}"/>
          </ac:spMkLst>
        </pc:spChg>
        <pc:picChg chg="del">
          <ac:chgData name="Vesa Juvonen" userId="c7243be1-99a3-4752-ab2a-0cf698cf8236" providerId="ADAL" clId="{61E40E89-74CB-49D4-9C9A-D1731CCC8CEE}" dt="2022-03-01T12:48:25.934" v="82" actId="478"/>
          <ac:picMkLst>
            <pc:docMk/>
            <pc:sldMk cId="3452186815" sldId="2134805611"/>
            <ac:picMk id="4" creationId="{D4D889F8-BEC2-45C2-AF27-92A24B81766E}"/>
          </ac:picMkLst>
        </pc:picChg>
        <pc:picChg chg="del">
          <ac:chgData name="Vesa Juvonen" userId="c7243be1-99a3-4752-ab2a-0cf698cf8236" providerId="ADAL" clId="{61E40E89-74CB-49D4-9C9A-D1731CCC8CEE}" dt="2022-03-01T12:48:25.934" v="82" actId="478"/>
          <ac:picMkLst>
            <pc:docMk/>
            <pc:sldMk cId="3452186815" sldId="2134805611"/>
            <ac:picMk id="6" creationId="{213ECA2C-838C-4F9D-B46D-8F5FC0B96995}"/>
          </ac:picMkLst>
        </pc:picChg>
        <pc:picChg chg="add mod">
          <ac:chgData name="Vesa Juvonen" userId="c7243be1-99a3-4752-ab2a-0cf698cf8236" providerId="ADAL" clId="{61E40E89-74CB-49D4-9C9A-D1731CCC8CEE}" dt="2022-03-01T12:48:28.465" v="84" actId="1076"/>
          <ac:picMkLst>
            <pc:docMk/>
            <pc:sldMk cId="3452186815" sldId="2134805611"/>
            <ac:picMk id="8" creationId="{CF625ABF-17F2-4F3E-B0A2-C945B4AE06A4}"/>
          </ac:picMkLst>
        </pc:picChg>
        <pc:picChg chg="add mod">
          <ac:chgData name="Vesa Juvonen" userId="c7243be1-99a3-4752-ab2a-0cf698cf8236" providerId="ADAL" clId="{61E40E89-74CB-49D4-9C9A-D1731CCC8CEE}" dt="2022-03-01T12:48:28.465" v="84" actId="1076"/>
          <ac:picMkLst>
            <pc:docMk/>
            <pc:sldMk cId="3452186815" sldId="2134805611"/>
            <ac:picMk id="9" creationId="{CD949BEC-AB0B-4B23-AC50-12E49E1134CF}"/>
          </ac:picMkLst>
        </pc:picChg>
        <pc:picChg chg="add mod">
          <ac:chgData name="Vesa Juvonen" userId="c7243be1-99a3-4752-ab2a-0cf698cf8236" providerId="ADAL" clId="{61E40E89-74CB-49D4-9C9A-D1731CCC8CEE}" dt="2022-03-01T12:48:28.465" v="84" actId="1076"/>
          <ac:picMkLst>
            <pc:docMk/>
            <pc:sldMk cId="3452186815" sldId="2134805611"/>
            <ac:picMk id="10" creationId="{F72CCE17-9D52-46CF-94E0-88D4028EFCB9}"/>
          </ac:picMkLst>
        </pc:picChg>
      </pc:sldChg>
      <pc:sldChg chg="modSp mod modClrScheme chgLayout">
        <pc:chgData name="Vesa Juvonen" userId="c7243be1-99a3-4752-ab2a-0cf698cf8236" providerId="ADAL" clId="{61E40E89-74CB-49D4-9C9A-D1731CCC8CEE}" dt="2022-03-01T12:47:47.319" v="76" actId="700"/>
        <pc:sldMkLst>
          <pc:docMk/>
          <pc:sldMk cId="2001442959" sldId="2134805612"/>
        </pc:sldMkLst>
        <pc:spChg chg="mod ord">
          <ac:chgData name="Vesa Juvonen" userId="c7243be1-99a3-4752-ab2a-0cf698cf8236" providerId="ADAL" clId="{61E40E89-74CB-49D4-9C9A-D1731CCC8CEE}" dt="2022-03-01T12:47:47.319" v="76" actId="700"/>
          <ac:spMkLst>
            <pc:docMk/>
            <pc:sldMk cId="2001442959" sldId="2134805612"/>
            <ac:spMk id="2" creationId="{E4E60304-D49F-4F09-8DE8-CB50417457A8}"/>
          </ac:spMkLst>
        </pc:spChg>
        <pc:spChg chg="mod ord">
          <ac:chgData name="Vesa Juvonen" userId="c7243be1-99a3-4752-ab2a-0cf698cf8236" providerId="ADAL" clId="{61E40E89-74CB-49D4-9C9A-D1731CCC8CEE}" dt="2022-03-01T12:47:47.319" v="76" actId="700"/>
          <ac:spMkLst>
            <pc:docMk/>
            <pc:sldMk cId="2001442959" sldId="2134805612"/>
            <ac:spMk id="3" creationId="{754CCDEF-33C2-480C-A020-5D0C4963EC91}"/>
          </ac:spMkLst>
        </pc:spChg>
        <pc:spChg chg="mod ord">
          <ac:chgData name="Vesa Juvonen" userId="c7243be1-99a3-4752-ab2a-0cf698cf8236" providerId="ADAL" clId="{61E40E89-74CB-49D4-9C9A-D1731CCC8CEE}" dt="2022-03-01T12:47:47.319" v="76" actId="700"/>
          <ac:spMkLst>
            <pc:docMk/>
            <pc:sldMk cId="2001442959" sldId="2134805612"/>
            <ac:spMk id="4" creationId="{89005875-EE04-4E56-B4A9-2737CC67FA45}"/>
          </ac:spMkLst>
        </pc:spChg>
        <pc:spChg chg="mod ord">
          <ac:chgData name="Vesa Juvonen" userId="c7243be1-99a3-4752-ab2a-0cf698cf8236" providerId="ADAL" clId="{61E40E89-74CB-49D4-9C9A-D1731CCC8CEE}" dt="2022-03-01T12:47:47.319" v="76" actId="700"/>
          <ac:spMkLst>
            <pc:docMk/>
            <pc:sldMk cId="2001442959" sldId="2134805612"/>
            <ac:spMk id="5" creationId="{7985E94F-35A2-4729-B75D-DFA1D54D557A}"/>
          </ac:spMkLst>
        </pc:spChg>
        <pc:spChg chg="mod ord">
          <ac:chgData name="Vesa Juvonen" userId="c7243be1-99a3-4752-ab2a-0cf698cf8236" providerId="ADAL" clId="{61E40E89-74CB-49D4-9C9A-D1731CCC8CEE}" dt="2022-03-01T12:47:47.319" v="76" actId="700"/>
          <ac:spMkLst>
            <pc:docMk/>
            <pc:sldMk cId="2001442959" sldId="2134805612"/>
            <ac:spMk id="6" creationId="{D58DACAC-990A-4050-A6D9-1E476152CF08}"/>
          </ac:spMkLst>
        </pc:spChg>
      </pc:sldChg>
      <pc:sldChg chg="add">
        <pc:chgData name="Vesa Juvonen" userId="c7243be1-99a3-4752-ab2a-0cf698cf8236" providerId="ADAL" clId="{61E40E89-74CB-49D4-9C9A-D1731CCC8CEE}" dt="2022-03-01T16:45:11.938" v="186"/>
        <pc:sldMkLst>
          <pc:docMk/>
          <pc:sldMk cId="1317520589" sldId="2134805613"/>
        </pc:sldMkLst>
      </pc:sldChg>
      <pc:sldMasterChg chg="addSp modSp mod">
        <pc:chgData name="Vesa Juvonen" userId="c7243be1-99a3-4752-ab2a-0cf698cf8236" providerId="ADAL" clId="{61E40E89-74CB-49D4-9C9A-D1731CCC8CEE}" dt="2022-03-01T12:46:48.831" v="71" actId="1076"/>
        <pc:sldMasterMkLst>
          <pc:docMk/>
          <pc:sldMasterMk cId="3588427678" sldId="2147484229"/>
        </pc:sldMasterMkLst>
        <pc:picChg chg="add mod">
          <ac:chgData name="Vesa Juvonen" userId="c7243be1-99a3-4752-ab2a-0cf698cf8236" providerId="ADAL" clId="{61E40E89-74CB-49D4-9C9A-D1731CCC8CEE}" dt="2022-03-01T12:46:48.831" v="71" actId="1076"/>
          <ac:picMkLst>
            <pc:docMk/>
            <pc:sldMasterMk cId="3588427678" sldId="2147484229"/>
            <ac:picMk id="3" creationId="{8A8C659F-D1DD-49DE-B088-F75978D2892A}"/>
          </ac:picMkLst>
        </pc:picChg>
      </pc:sldMasterChg>
      <pc:sldMasterChg chg="del delSldLayout">
        <pc:chgData name="Vesa Juvonen" userId="c7243be1-99a3-4752-ab2a-0cf698cf8236" providerId="ADAL" clId="{61E40E89-74CB-49D4-9C9A-D1731CCC8CEE}" dt="2022-03-01T12:45:59.562" v="67" actId="2696"/>
        <pc:sldMasterMkLst>
          <pc:docMk/>
          <pc:sldMasterMk cId="449404109" sldId="2147484619"/>
        </pc:sldMasterMkLst>
        <pc:sldLayoutChg chg="del">
          <pc:chgData name="Vesa Juvonen" userId="c7243be1-99a3-4752-ab2a-0cf698cf8236" providerId="ADAL" clId="{61E40E89-74CB-49D4-9C9A-D1731CCC8CEE}" dt="2022-03-01T12:45:59.518" v="56" actId="2696"/>
          <pc:sldLayoutMkLst>
            <pc:docMk/>
            <pc:sldMasterMk cId="449404109" sldId="2147484619"/>
            <pc:sldLayoutMk cId="2169890977" sldId="2147484620"/>
          </pc:sldLayoutMkLst>
        </pc:sldLayoutChg>
        <pc:sldLayoutChg chg="del">
          <pc:chgData name="Vesa Juvonen" userId="c7243be1-99a3-4752-ab2a-0cf698cf8236" providerId="ADAL" clId="{61E40E89-74CB-49D4-9C9A-D1731CCC8CEE}" dt="2022-03-01T12:45:59.521" v="57" actId="2696"/>
          <pc:sldLayoutMkLst>
            <pc:docMk/>
            <pc:sldMasterMk cId="449404109" sldId="2147484619"/>
            <pc:sldLayoutMk cId="2512701203" sldId="2147484621"/>
          </pc:sldLayoutMkLst>
        </pc:sldLayoutChg>
        <pc:sldLayoutChg chg="del">
          <pc:chgData name="Vesa Juvonen" userId="c7243be1-99a3-4752-ab2a-0cf698cf8236" providerId="ADAL" clId="{61E40E89-74CB-49D4-9C9A-D1731CCC8CEE}" dt="2022-03-01T12:45:59.525" v="58" actId="2696"/>
          <pc:sldLayoutMkLst>
            <pc:docMk/>
            <pc:sldMasterMk cId="449404109" sldId="2147484619"/>
            <pc:sldLayoutMk cId="3000270990" sldId="2147484622"/>
          </pc:sldLayoutMkLst>
        </pc:sldLayoutChg>
        <pc:sldLayoutChg chg="del">
          <pc:chgData name="Vesa Juvonen" userId="c7243be1-99a3-4752-ab2a-0cf698cf8236" providerId="ADAL" clId="{61E40E89-74CB-49D4-9C9A-D1731CCC8CEE}" dt="2022-03-01T12:45:59.530" v="59" actId="2696"/>
          <pc:sldLayoutMkLst>
            <pc:docMk/>
            <pc:sldMasterMk cId="449404109" sldId="2147484619"/>
            <pc:sldLayoutMk cId="4234894342" sldId="2147484623"/>
          </pc:sldLayoutMkLst>
        </pc:sldLayoutChg>
        <pc:sldLayoutChg chg="del">
          <pc:chgData name="Vesa Juvonen" userId="c7243be1-99a3-4752-ab2a-0cf698cf8236" providerId="ADAL" clId="{61E40E89-74CB-49D4-9C9A-D1731CCC8CEE}" dt="2022-03-01T12:45:59.535" v="60" actId="2696"/>
          <pc:sldLayoutMkLst>
            <pc:docMk/>
            <pc:sldMasterMk cId="449404109" sldId="2147484619"/>
            <pc:sldLayoutMk cId="3642374103" sldId="2147484624"/>
          </pc:sldLayoutMkLst>
        </pc:sldLayoutChg>
        <pc:sldLayoutChg chg="del">
          <pc:chgData name="Vesa Juvonen" userId="c7243be1-99a3-4752-ab2a-0cf698cf8236" providerId="ADAL" clId="{61E40E89-74CB-49D4-9C9A-D1731CCC8CEE}" dt="2022-03-01T12:45:59.538" v="61" actId="2696"/>
          <pc:sldLayoutMkLst>
            <pc:docMk/>
            <pc:sldMasterMk cId="449404109" sldId="2147484619"/>
            <pc:sldLayoutMk cId="2512536095" sldId="2147484625"/>
          </pc:sldLayoutMkLst>
        </pc:sldLayoutChg>
        <pc:sldLayoutChg chg="del">
          <pc:chgData name="Vesa Juvonen" userId="c7243be1-99a3-4752-ab2a-0cf698cf8236" providerId="ADAL" clId="{61E40E89-74CB-49D4-9C9A-D1731CCC8CEE}" dt="2022-03-01T12:45:59.542" v="62" actId="2696"/>
          <pc:sldLayoutMkLst>
            <pc:docMk/>
            <pc:sldMasterMk cId="449404109" sldId="2147484619"/>
            <pc:sldLayoutMk cId="1362624654" sldId="2147484626"/>
          </pc:sldLayoutMkLst>
        </pc:sldLayoutChg>
        <pc:sldLayoutChg chg="del">
          <pc:chgData name="Vesa Juvonen" userId="c7243be1-99a3-4752-ab2a-0cf698cf8236" providerId="ADAL" clId="{61E40E89-74CB-49D4-9C9A-D1731CCC8CEE}" dt="2022-03-01T12:45:59.546" v="63" actId="2696"/>
          <pc:sldLayoutMkLst>
            <pc:docMk/>
            <pc:sldMasterMk cId="449404109" sldId="2147484619"/>
            <pc:sldLayoutMk cId="2173626937" sldId="2147484627"/>
          </pc:sldLayoutMkLst>
        </pc:sldLayoutChg>
        <pc:sldLayoutChg chg="del">
          <pc:chgData name="Vesa Juvonen" userId="c7243be1-99a3-4752-ab2a-0cf698cf8236" providerId="ADAL" clId="{61E40E89-74CB-49D4-9C9A-D1731CCC8CEE}" dt="2022-03-01T12:45:59.550" v="64" actId="2696"/>
          <pc:sldLayoutMkLst>
            <pc:docMk/>
            <pc:sldMasterMk cId="449404109" sldId="2147484619"/>
            <pc:sldLayoutMk cId="1657882614" sldId="2147484628"/>
          </pc:sldLayoutMkLst>
        </pc:sldLayoutChg>
        <pc:sldLayoutChg chg="del">
          <pc:chgData name="Vesa Juvonen" userId="c7243be1-99a3-4752-ab2a-0cf698cf8236" providerId="ADAL" clId="{61E40E89-74CB-49D4-9C9A-D1731CCC8CEE}" dt="2022-03-01T12:45:59.554" v="65" actId="2696"/>
          <pc:sldLayoutMkLst>
            <pc:docMk/>
            <pc:sldMasterMk cId="449404109" sldId="2147484619"/>
            <pc:sldLayoutMk cId="3300041830" sldId="2147484629"/>
          </pc:sldLayoutMkLst>
        </pc:sldLayoutChg>
        <pc:sldLayoutChg chg="del">
          <pc:chgData name="Vesa Juvonen" userId="c7243be1-99a3-4752-ab2a-0cf698cf8236" providerId="ADAL" clId="{61E40E89-74CB-49D4-9C9A-D1731CCC8CEE}" dt="2022-03-01T12:45:59.557" v="66" actId="2696"/>
          <pc:sldLayoutMkLst>
            <pc:docMk/>
            <pc:sldMasterMk cId="449404109" sldId="2147484619"/>
            <pc:sldLayoutMk cId="387249092" sldId="2147484630"/>
          </pc:sldLayoutMkLst>
        </pc:sldLayoutChg>
      </pc:sldMasterChg>
    </pc:docChg>
  </pc:docChgLst>
  <pc:docChgLst>
    <pc:chgData name="Vesa Juvonen" userId="c7243be1-99a3-4752-ab2a-0cf698cf8236" providerId="ADAL" clId="{BD48E84B-AE5C-420F-954D-2B24513346BB}"/>
    <pc:docChg chg="undo custSel addSld delSld modSld modSection">
      <pc:chgData name="Vesa Juvonen" userId="c7243be1-99a3-4752-ab2a-0cf698cf8236" providerId="ADAL" clId="{BD48E84B-AE5C-420F-954D-2B24513346BB}" dt="2021-10-25T15:25:46.374" v="219" actId="1076"/>
      <pc:docMkLst>
        <pc:docMk/>
      </pc:docMkLst>
      <pc:sldChg chg="modSp mod">
        <pc:chgData name="Vesa Juvonen" userId="c7243be1-99a3-4752-ab2a-0cf698cf8236" providerId="ADAL" clId="{BD48E84B-AE5C-420F-954D-2B24513346BB}" dt="2021-10-21T10:18:21.948" v="80" actId="6549"/>
        <pc:sldMkLst>
          <pc:docMk/>
          <pc:sldMk cId="2967945684" sldId="277"/>
        </pc:sldMkLst>
        <pc:spChg chg="mod">
          <ac:chgData name="Vesa Juvonen" userId="c7243be1-99a3-4752-ab2a-0cf698cf8236" providerId="ADAL" clId="{BD48E84B-AE5C-420F-954D-2B24513346BB}" dt="2021-10-21T10:18:21.948" v="80" actId="6549"/>
          <ac:spMkLst>
            <pc:docMk/>
            <pc:sldMk cId="2967945684" sldId="277"/>
            <ac:spMk id="4" creationId="{A04E16D6-6682-4068-BF11-BA8E4E8E1BBC}"/>
          </ac:spMkLst>
        </pc:spChg>
      </pc:sldChg>
      <pc:sldChg chg="modSp mod">
        <pc:chgData name="Vesa Juvonen" userId="c7243be1-99a3-4752-ab2a-0cf698cf8236" providerId="ADAL" clId="{BD48E84B-AE5C-420F-954D-2B24513346BB}" dt="2021-10-21T10:11:57.594" v="1" actId="20577"/>
        <pc:sldMkLst>
          <pc:docMk/>
          <pc:sldMk cId="287163252" sldId="1567"/>
        </pc:sldMkLst>
        <pc:spChg chg="mod">
          <ac:chgData name="Vesa Juvonen" userId="c7243be1-99a3-4752-ab2a-0cf698cf8236" providerId="ADAL" clId="{BD48E84B-AE5C-420F-954D-2B24513346BB}" dt="2021-10-21T10:11:57.594" v="1" actId="20577"/>
          <ac:spMkLst>
            <pc:docMk/>
            <pc:sldMk cId="287163252" sldId="1567"/>
            <ac:spMk id="8" creationId="{00000000-0000-0000-0000-000000000000}"/>
          </ac:spMkLst>
        </pc:spChg>
      </pc:sldChg>
      <pc:sldChg chg="addSp delSp modSp add del mod">
        <pc:chgData name="Vesa Juvonen" userId="c7243be1-99a3-4752-ab2a-0cf698cf8236" providerId="ADAL" clId="{BD48E84B-AE5C-420F-954D-2B24513346BB}" dt="2021-10-21T10:20:12.568" v="96" actId="1076"/>
        <pc:sldMkLst>
          <pc:docMk/>
          <pc:sldMk cId="10702720" sldId="2079"/>
        </pc:sldMkLst>
        <pc:spChg chg="mod">
          <ac:chgData name="Vesa Juvonen" userId="c7243be1-99a3-4752-ab2a-0cf698cf8236" providerId="ADAL" clId="{BD48E84B-AE5C-420F-954D-2B24513346BB}" dt="2021-10-21T10:17:42.199" v="46" actId="113"/>
          <ac:spMkLst>
            <pc:docMk/>
            <pc:sldMk cId="10702720" sldId="2079"/>
            <ac:spMk id="8" creationId="{00000000-0000-0000-0000-000000000000}"/>
          </ac:spMkLst>
        </pc:spChg>
        <pc:picChg chg="add mod">
          <ac:chgData name="Vesa Juvonen" userId="c7243be1-99a3-4752-ab2a-0cf698cf8236" providerId="ADAL" clId="{BD48E84B-AE5C-420F-954D-2B24513346BB}" dt="2021-10-21T10:20:12.568" v="96" actId="1076"/>
          <ac:picMkLst>
            <pc:docMk/>
            <pc:sldMk cId="10702720" sldId="2079"/>
            <ac:picMk id="4" creationId="{2C583734-A112-4181-AC59-778FD9BC6330}"/>
          </ac:picMkLst>
        </pc:picChg>
        <pc:picChg chg="del">
          <ac:chgData name="Vesa Juvonen" userId="c7243be1-99a3-4752-ab2a-0cf698cf8236" providerId="ADAL" clId="{BD48E84B-AE5C-420F-954D-2B24513346BB}" dt="2021-10-21T10:19:56.529" v="89" actId="478"/>
          <ac:picMkLst>
            <pc:docMk/>
            <pc:sldMk cId="10702720" sldId="2079"/>
            <ac:picMk id="6" creationId="{5E5A6925-2907-447E-9FEE-5FE7E9295CCD}"/>
          </ac:picMkLst>
        </pc:picChg>
        <pc:picChg chg="add mod">
          <ac:chgData name="Vesa Juvonen" userId="c7243be1-99a3-4752-ab2a-0cf698cf8236" providerId="ADAL" clId="{BD48E84B-AE5C-420F-954D-2B24513346BB}" dt="2021-10-21T10:20:12.568" v="96" actId="1076"/>
          <ac:picMkLst>
            <pc:docMk/>
            <pc:sldMk cId="10702720" sldId="2079"/>
            <ac:picMk id="10" creationId="{23F1D3F3-8499-4333-9B24-DE26BDA6C32D}"/>
          </ac:picMkLst>
        </pc:picChg>
        <pc:picChg chg="del">
          <ac:chgData name="Vesa Juvonen" userId="c7243be1-99a3-4752-ab2a-0cf698cf8236" providerId="ADAL" clId="{BD48E84B-AE5C-420F-954D-2B24513346BB}" dt="2021-10-21T10:19:56.529" v="89" actId="478"/>
          <ac:picMkLst>
            <pc:docMk/>
            <pc:sldMk cId="10702720" sldId="2079"/>
            <ac:picMk id="11" creationId="{578155A4-D00C-4DDD-9C15-9532B83B7664}"/>
          </ac:picMkLst>
        </pc:picChg>
      </pc:sldChg>
      <pc:sldChg chg="addSp">
        <pc:chgData name="Vesa Juvonen" userId="c7243be1-99a3-4752-ab2a-0cf698cf8236" providerId="ADAL" clId="{BD48E84B-AE5C-420F-954D-2B24513346BB}" dt="2021-10-21T10:19:00.479" v="81"/>
        <pc:sldMkLst>
          <pc:docMk/>
          <pc:sldMk cId="2591491685" sldId="2079"/>
        </pc:sldMkLst>
        <pc:spChg chg="add">
          <ac:chgData name="Vesa Juvonen" userId="c7243be1-99a3-4752-ab2a-0cf698cf8236" providerId="ADAL" clId="{BD48E84B-AE5C-420F-954D-2B24513346BB}" dt="2021-10-21T10:19:00.479" v="81"/>
          <ac:spMkLst>
            <pc:docMk/>
            <pc:sldMk cId="2591491685" sldId="2079"/>
            <ac:spMk id="2" creationId="{2D76483A-44C3-4F30-8508-1C9BCA8C87CD}"/>
          </ac:spMkLst>
        </pc:spChg>
      </pc:sldChg>
      <pc:sldChg chg="addSp delSp modSp mod">
        <pc:chgData name="Vesa Juvonen" userId="c7243be1-99a3-4752-ab2a-0cf698cf8236" providerId="ADAL" clId="{BD48E84B-AE5C-420F-954D-2B24513346BB}" dt="2021-10-21T10:27:45.868" v="105" actId="1076"/>
        <pc:sldMkLst>
          <pc:docMk/>
          <pc:sldMk cId="778883926" sldId="2076136264"/>
        </pc:sldMkLst>
        <pc:spChg chg="mod">
          <ac:chgData name="Vesa Juvonen" userId="c7243be1-99a3-4752-ab2a-0cf698cf8236" providerId="ADAL" clId="{BD48E84B-AE5C-420F-954D-2B24513346BB}" dt="2021-10-21T10:18:06.510" v="54" actId="113"/>
          <ac:spMkLst>
            <pc:docMk/>
            <pc:sldMk cId="778883926" sldId="2076136264"/>
            <ac:spMk id="14" creationId="{953584C8-8734-42EA-AD16-6AA2B405D249}"/>
          </ac:spMkLst>
        </pc:spChg>
        <pc:picChg chg="add mod">
          <ac:chgData name="Vesa Juvonen" userId="c7243be1-99a3-4752-ab2a-0cf698cf8236" providerId="ADAL" clId="{BD48E84B-AE5C-420F-954D-2B24513346BB}" dt="2021-10-21T10:27:45.868" v="105" actId="1076"/>
          <ac:picMkLst>
            <pc:docMk/>
            <pc:sldMk cId="778883926" sldId="2076136264"/>
            <ac:picMk id="3" creationId="{53E1F291-996A-4AF6-840E-A9C0F0978EB4}"/>
          </ac:picMkLst>
        </pc:picChg>
        <pc:picChg chg="del">
          <ac:chgData name="Vesa Juvonen" userId="c7243be1-99a3-4752-ab2a-0cf698cf8236" providerId="ADAL" clId="{BD48E84B-AE5C-420F-954D-2B24513346BB}" dt="2021-10-21T10:18:08.066" v="55" actId="478"/>
          <ac:picMkLst>
            <pc:docMk/>
            <pc:sldMk cId="778883926" sldId="2076136264"/>
            <ac:picMk id="5" creationId="{1938FCDC-0AC5-43EE-9325-A65375F4082E}"/>
          </ac:picMkLst>
        </pc:picChg>
        <pc:picChg chg="add mod">
          <ac:chgData name="Vesa Juvonen" userId="c7243be1-99a3-4752-ab2a-0cf698cf8236" providerId="ADAL" clId="{BD48E84B-AE5C-420F-954D-2B24513346BB}" dt="2021-10-21T10:20:31.749" v="104" actId="1076"/>
          <ac:picMkLst>
            <pc:docMk/>
            <pc:sldMk cId="778883926" sldId="2076136264"/>
            <ac:picMk id="6" creationId="{EB0044D9-DA96-4AA7-9135-940E174F7380}"/>
          </ac:picMkLst>
        </pc:picChg>
        <pc:picChg chg="del">
          <ac:chgData name="Vesa Juvonen" userId="c7243be1-99a3-4752-ab2a-0cf698cf8236" providerId="ADAL" clId="{BD48E84B-AE5C-420F-954D-2B24513346BB}" dt="2021-10-21T10:18:08.066" v="55" actId="478"/>
          <ac:picMkLst>
            <pc:docMk/>
            <pc:sldMk cId="778883926" sldId="2076136264"/>
            <ac:picMk id="8" creationId="{3E1A83FD-92DB-4367-BD9C-26082B3CD269}"/>
          </ac:picMkLst>
        </pc:picChg>
      </pc:sldChg>
      <pc:sldChg chg="delSp del mod">
        <pc:chgData name="Vesa Juvonen" userId="c7243be1-99a3-4752-ab2a-0cf698cf8236" providerId="ADAL" clId="{BD48E84B-AE5C-420F-954D-2B24513346BB}" dt="2021-10-21T10:37:08.465" v="217" actId="47"/>
        <pc:sldMkLst>
          <pc:docMk/>
          <pc:sldMk cId="832077017" sldId="2076137576"/>
        </pc:sldMkLst>
        <pc:spChg chg="del">
          <ac:chgData name="Vesa Juvonen" userId="c7243be1-99a3-4752-ab2a-0cf698cf8236" providerId="ADAL" clId="{BD48E84B-AE5C-420F-954D-2B24513346BB}" dt="2021-10-21T10:36:52.226" v="215" actId="478"/>
          <ac:spMkLst>
            <pc:docMk/>
            <pc:sldMk cId="832077017" sldId="2076137576"/>
            <ac:spMk id="5" creationId="{292092E8-5821-4D1C-8A09-E8CFFD040E05}"/>
          </ac:spMkLst>
        </pc:spChg>
      </pc:sldChg>
      <pc:sldChg chg="addSp delSp modSp mod modAnim modShow">
        <pc:chgData name="Vesa Juvonen" userId="c7243be1-99a3-4752-ab2a-0cf698cf8236" providerId="ADAL" clId="{BD48E84B-AE5C-420F-954D-2B24513346BB}" dt="2021-10-21T10:36:40.914" v="214" actId="20577"/>
        <pc:sldMkLst>
          <pc:docMk/>
          <pc:sldMk cId="2357998636" sldId="2076137670"/>
        </pc:sldMkLst>
        <pc:spChg chg="add mod">
          <ac:chgData name="Vesa Juvonen" userId="c7243be1-99a3-4752-ab2a-0cf698cf8236" providerId="ADAL" clId="{BD48E84B-AE5C-420F-954D-2B24513346BB}" dt="2021-10-21T10:36:40.914" v="214" actId="20577"/>
          <ac:spMkLst>
            <pc:docMk/>
            <pc:sldMk cId="2357998636" sldId="2076137670"/>
            <ac:spMk id="13" creationId="{4AA2CB11-13E5-4FA3-89D2-1BAD9F7802C7}"/>
          </ac:spMkLst>
        </pc:spChg>
        <pc:picChg chg="add del mod">
          <ac:chgData name="Vesa Juvonen" userId="c7243be1-99a3-4752-ab2a-0cf698cf8236" providerId="ADAL" clId="{BD48E84B-AE5C-420F-954D-2B24513346BB}" dt="2021-10-21T10:34:17.250" v="110" actId="478"/>
          <ac:picMkLst>
            <pc:docMk/>
            <pc:sldMk cId="2357998636" sldId="2076137670"/>
            <ac:picMk id="5" creationId="{31B47BF0-FFD4-43C7-8B4A-9ADBE8685A5E}"/>
          </ac:picMkLst>
        </pc:picChg>
        <pc:picChg chg="add mod ord">
          <ac:chgData name="Vesa Juvonen" userId="c7243be1-99a3-4752-ab2a-0cf698cf8236" providerId="ADAL" clId="{BD48E84B-AE5C-420F-954D-2B24513346BB}" dt="2021-10-21T10:34:55.719" v="129" actId="170"/>
          <ac:picMkLst>
            <pc:docMk/>
            <pc:sldMk cId="2357998636" sldId="2076137670"/>
            <ac:picMk id="12" creationId="{7175D513-F02E-457D-81AD-9160577E6407}"/>
          </ac:picMkLst>
        </pc:picChg>
      </pc:sldChg>
      <pc:sldChg chg="add">
        <pc:chgData name="Vesa Juvonen" userId="c7243be1-99a3-4752-ab2a-0cf698cf8236" providerId="ADAL" clId="{BD48E84B-AE5C-420F-954D-2B24513346BB}" dt="2021-10-21T10:37:06.595" v="216" actId="22"/>
        <pc:sldMkLst>
          <pc:docMk/>
          <pc:sldMk cId="460153747" sldId="2134805598"/>
        </pc:sldMkLst>
      </pc:sldChg>
      <pc:sldChg chg="del">
        <pc:chgData name="Vesa Juvonen" userId="c7243be1-99a3-4752-ab2a-0cf698cf8236" providerId="ADAL" clId="{BD48E84B-AE5C-420F-954D-2B24513346BB}" dt="2021-10-21T10:18:10.183" v="56" actId="47"/>
        <pc:sldMkLst>
          <pc:docMk/>
          <pc:sldMk cId="3603620540" sldId="2134805598"/>
        </pc:sldMkLst>
      </pc:sldChg>
      <pc:sldChg chg="modSp mod">
        <pc:chgData name="Vesa Juvonen" userId="c7243be1-99a3-4752-ab2a-0cf698cf8236" providerId="ADAL" clId="{BD48E84B-AE5C-420F-954D-2B24513346BB}" dt="2021-10-25T15:25:46.374" v="219" actId="1076"/>
        <pc:sldMkLst>
          <pc:docMk/>
          <pc:sldMk cId="4046856784" sldId="2134805599"/>
        </pc:sldMkLst>
        <pc:spChg chg="mod">
          <ac:chgData name="Vesa Juvonen" userId="c7243be1-99a3-4752-ab2a-0cf698cf8236" providerId="ADAL" clId="{BD48E84B-AE5C-420F-954D-2B24513346BB}" dt="2021-10-25T15:25:46.374" v="219" actId="1076"/>
          <ac:spMkLst>
            <pc:docMk/>
            <pc:sldMk cId="4046856784" sldId="2134805599"/>
            <ac:spMk id="3" creationId="{2B1C2CB8-6269-4AA6-9B7D-B538CDE69B89}"/>
          </ac:spMkLst>
        </pc:spChg>
      </pc:sldChg>
    </pc:docChg>
  </pc:docChgLst>
  <pc:docChgLst>
    <pc:chgData name="Vesa Juvonen" userId="c7243be1-99a3-4752-ab2a-0cf698cf8236" providerId="ADAL" clId="{B06FF2A9-546D-4DF4-BE68-1A45DF14CFE2}"/>
    <pc:docChg chg="undo custSel addSld delSld modSld modSection">
      <pc:chgData name="Vesa Juvonen" userId="c7243be1-99a3-4752-ab2a-0cf698cf8236" providerId="ADAL" clId="{B06FF2A9-546D-4DF4-BE68-1A45DF14CFE2}" dt="2021-02-11T15:23:06.531" v="420" actId="21"/>
      <pc:docMkLst>
        <pc:docMk/>
      </pc:docMkLst>
      <pc:sldChg chg="modSp mod">
        <pc:chgData name="Vesa Juvonen" userId="c7243be1-99a3-4752-ab2a-0cf698cf8236" providerId="ADAL" clId="{B06FF2A9-546D-4DF4-BE68-1A45DF14CFE2}" dt="2021-02-08T13:58:34.520" v="18" actId="6549"/>
        <pc:sldMkLst>
          <pc:docMk/>
          <pc:sldMk cId="2967945684" sldId="277"/>
        </pc:sldMkLst>
        <pc:spChg chg="mod">
          <ac:chgData name="Vesa Juvonen" userId="c7243be1-99a3-4752-ab2a-0cf698cf8236" providerId="ADAL" clId="{B06FF2A9-546D-4DF4-BE68-1A45DF14CFE2}" dt="2021-02-08T13:58:34.520" v="18" actId="6549"/>
          <ac:spMkLst>
            <pc:docMk/>
            <pc:sldMk cId="2967945684" sldId="277"/>
            <ac:spMk id="4" creationId="{A04E16D6-6682-4068-BF11-BA8E4E8E1BBC}"/>
          </ac:spMkLst>
        </pc:spChg>
      </pc:sldChg>
      <pc:sldChg chg="modSp mod">
        <pc:chgData name="Vesa Juvonen" userId="c7243be1-99a3-4752-ab2a-0cf698cf8236" providerId="ADAL" clId="{B06FF2A9-546D-4DF4-BE68-1A45DF14CFE2}" dt="2021-02-08T13:58:17.070" v="9" actId="20577"/>
        <pc:sldMkLst>
          <pc:docMk/>
          <pc:sldMk cId="287163252" sldId="1567"/>
        </pc:sldMkLst>
        <pc:spChg chg="mod">
          <ac:chgData name="Vesa Juvonen" userId="c7243be1-99a3-4752-ab2a-0cf698cf8236" providerId="ADAL" clId="{B06FF2A9-546D-4DF4-BE68-1A45DF14CFE2}" dt="2021-02-08T13:58:17.070" v="9" actId="20577"/>
          <ac:spMkLst>
            <pc:docMk/>
            <pc:sldMk cId="287163252" sldId="1567"/>
            <ac:spMk id="8" creationId="{00000000-0000-0000-0000-000000000000}"/>
          </ac:spMkLst>
        </pc:spChg>
      </pc:sldChg>
      <pc:sldChg chg="addSp mod">
        <pc:chgData name="Vesa Juvonen" userId="c7243be1-99a3-4752-ab2a-0cf698cf8236" providerId="ADAL" clId="{B06FF2A9-546D-4DF4-BE68-1A45DF14CFE2}" dt="2021-02-08T14:05:14.492" v="337" actId="22"/>
        <pc:sldMkLst>
          <pc:docMk/>
          <pc:sldMk cId="2877399898" sldId="1623"/>
        </pc:sldMkLst>
        <pc:spChg chg="add">
          <ac:chgData name="Vesa Juvonen" userId="c7243be1-99a3-4752-ab2a-0cf698cf8236" providerId="ADAL" clId="{B06FF2A9-546D-4DF4-BE68-1A45DF14CFE2}" dt="2021-02-08T14:05:14.492" v="337" actId="22"/>
          <ac:spMkLst>
            <pc:docMk/>
            <pc:sldMk cId="2877399898" sldId="1623"/>
            <ac:spMk id="20" creationId="{21077DA9-DEAC-46BE-99BC-E21177470D22}"/>
          </ac:spMkLst>
        </pc:spChg>
      </pc:sldChg>
      <pc:sldChg chg="addSp mod">
        <pc:chgData name="Vesa Juvonen" userId="c7243be1-99a3-4752-ab2a-0cf698cf8236" providerId="ADAL" clId="{B06FF2A9-546D-4DF4-BE68-1A45DF14CFE2}" dt="2021-02-08T14:05:15.963" v="338" actId="22"/>
        <pc:sldMkLst>
          <pc:docMk/>
          <pc:sldMk cId="2253365439" sldId="1642"/>
        </pc:sldMkLst>
        <pc:spChg chg="add">
          <ac:chgData name="Vesa Juvonen" userId="c7243be1-99a3-4752-ab2a-0cf698cf8236" providerId="ADAL" clId="{B06FF2A9-546D-4DF4-BE68-1A45DF14CFE2}" dt="2021-02-08T14:05:15.963" v="338" actId="22"/>
          <ac:spMkLst>
            <pc:docMk/>
            <pc:sldMk cId="2253365439" sldId="1642"/>
            <ac:spMk id="4" creationId="{C94DA492-A923-4CC7-91ED-5F3A1E108046}"/>
          </ac:spMkLst>
        </pc:spChg>
      </pc:sldChg>
      <pc:sldChg chg="addSp delSp modSp mod">
        <pc:chgData name="Vesa Juvonen" userId="c7243be1-99a3-4752-ab2a-0cf698cf8236" providerId="ADAL" clId="{B06FF2A9-546D-4DF4-BE68-1A45DF14CFE2}" dt="2021-02-08T14:09:12.426" v="344" actId="20577"/>
        <pc:sldMkLst>
          <pc:docMk/>
          <pc:sldMk cId="10702720" sldId="2079"/>
        </pc:sldMkLst>
        <pc:spChg chg="mod">
          <ac:chgData name="Vesa Juvonen" userId="c7243be1-99a3-4752-ab2a-0cf698cf8236" providerId="ADAL" clId="{B06FF2A9-546D-4DF4-BE68-1A45DF14CFE2}" dt="2021-02-08T14:09:12.426" v="344" actId="20577"/>
          <ac:spMkLst>
            <pc:docMk/>
            <pc:sldMk cId="10702720" sldId="2079"/>
            <ac:spMk id="8" creationId="{00000000-0000-0000-0000-000000000000}"/>
          </ac:spMkLst>
        </pc:spChg>
        <pc:picChg chg="add mod">
          <ac:chgData name="Vesa Juvonen" userId="c7243be1-99a3-4752-ab2a-0cf698cf8236" providerId="ADAL" clId="{B06FF2A9-546D-4DF4-BE68-1A45DF14CFE2}" dt="2021-02-08T14:04:46.219" v="315" actId="1076"/>
          <ac:picMkLst>
            <pc:docMk/>
            <pc:sldMk cId="10702720" sldId="2079"/>
            <ac:picMk id="2" creationId="{7B094EB8-0F11-4488-B084-3A4D22683D3B}"/>
          </ac:picMkLst>
        </pc:picChg>
        <pc:picChg chg="add mod">
          <ac:chgData name="Vesa Juvonen" userId="c7243be1-99a3-4752-ab2a-0cf698cf8236" providerId="ADAL" clId="{B06FF2A9-546D-4DF4-BE68-1A45DF14CFE2}" dt="2021-02-08T14:04:46.219" v="315" actId="1076"/>
          <ac:picMkLst>
            <pc:docMk/>
            <pc:sldMk cId="10702720" sldId="2079"/>
            <ac:picMk id="4" creationId="{606A142A-771B-434A-B9E7-5BD700326A4F}"/>
          </ac:picMkLst>
        </pc:picChg>
        <pc:picChg chg="del">
          <ac:chgData name="Vesa Juvonen" userId="c7243be1-99a3-4752-ab2a-0cf698cf8236" providerId="ADAL" clId="{B06FF2A9-546D-4DF4-BE68-1A45DF14CFE2}" dt="2021-02-08T14:04:35.551" v="311" actId="478"/>
          <ac:picMkLst>
            <pc:docMk/>
            <pc:sldMk cId="10702720" sldId="2079"/>
            <ac:picMk id="6" creationId="{5D362C44-FF2C-49DA-B573-7BCE5F2F4363}"/>
          </ac:picMkLst>
        </pc:picChg>
        <pc:picChg chg="add mod">
          <ac:chgData name="Vesa Juvonen" userId="c7243be1-99a3-4752-ab2a-0cf698cf8236" providerId="ADAL" clId="{B06FF2A9-546D-4DF4-BE68-1A45DF14CFE2}" dt="2021-02-08T14:04:46.219" v="315" actId="1076"/>
          <ac:picMkLst>
            <pc:docMk/>
            <pc:sldMk cId="10702720" sldId="2079"/>
            <ac:picMk id="10" creationId="{5C5C0C9F-2FFA-465F-8F0D-9A683298C325}"/>
          </ac:picMkLst>
        </pc:picChg>
        <pc:picChg chg="del">
          <ac:chgData name="Vesa Juvonen" userId="c7243be1-99a3-4752-ab2a-0cf698cf8236" providerId="ADAL" clId="{B06FF2A9-546D-4DF4-BE68-1A45DF14CFE2}" dt="2021-02-08T14:04:35.551" v="311" actId="478"/>
          <ac:picMkLst>
            <pc:docMk/>
            <pc:sldMk cId="10702720" sldId="2079"/>
            <ac:picMk id="1028" creationId="{0EA04847-1ED5-42C6-963F-9F077DBFF741}"/>
          </ac:picMkLst>
        </pc:picChg>
        <pc:picChg chg="del">
          <ac:chgData name="Vesa Juvonen" userId="c7243be1-99a3-4752-ab2a-0cf698cf8236" providerId="ADAL" clId="{B06FF2A9-546D-4DF4-BE68-1A45DF14CFE2}" dt="2021-02-08T14:04:35.551" v="311" actId="478"/>
          <ac:picMkLst>
            <pc:docMk/>
            <pc:sldMk cId="10702720" sldId="2079"/>
            <ac:picMk id="1030" creationId="{CC6FFA69-ACB0-4E3B-822A-56A52356A7F5}"/>
          </ac:picMkLst>
        </pc:picChg>
      </pc:sldChg>
      <pc:sldChg chg="addSp mod">
        <pc:chgData name="Vesa Juvonen" userId="c7243be1-99a3-4752-ab2a-0cf698cf8236" providerId="ADAL" clId="{B06FF2A9-546D-4DF4-BE68-1A45DF14CFE2}" dt="2021-02-08T14:05:17.546" v="339" actId="22"/>
        <pc:sldMkLst>
          <pc:docMk/>
          <pc:sldMk cId="4037611923" sldId="3334"/>
        </pc:sldMkLst>
        <pc:spChg chg="add">
          <ac:chgData name="Vesa Juvonen" userId="c7243be1-99a3-4752-ab2a-0cf698cf8236" providerId="ADAL" clId="{B06FF2A9-546D-4DF4-BE68-1A45DF14CFE2}" dt="2021-02-08T14:05:17.546" v="339" actId="22"/>
          <ac:spMkLst>
            <pc:docMk/>
            <pc:sldMk cId="4037611923" sldId="3334"/>
            <ac:spMk id="4" creationId="{7EC130ED-903E-41D8-8D05-9746F73ECE8A}"/>
          </ac:spMkLst>
        </pc:spChg>
      </pc:sldChg>
      <pc:sldChg chg="addSp mod">
        <pc:chgData name="Vesa Juvonen" userId="c7243be1-99a3-4752-ab2a-0cf698cf8236" providerId="ADAL" clId="{B06FF2A9-546D-4DF4-BE68-1A45DF14CFE2}" dt="2021-02-08T14:05:19.816" v="340" actId="22"/>
        <pc:sldMkLst>
          <pc:docMk/>
          <pc:sldMk cId="1805818155" sldId="3338"/>
        </pc:sldMkLst>
        <pc:spChg chg="add">
          <ac:chgData name="Vesa Juvonen" userId="c7243be1-99a3-4752-ab2a-0cf698cf8236" providerId="ADAL" clId="{B06FF2A9-546D-4DF4-BE68-1A45DF14CFE2}" dt="2021-02-08T14:05:19.816" v="340" actId="22"/>
          <ac:spMkLst>
            <pc:docMk/>
            <pc:sldMk cId="1805818155" sldId="3338"/>
            <ac:spMk id="19" creationId="{16CF2952-B83B-40F9-A890-C564CE0F43A3}"/>
          </ac:spMkLst>
        </pc:spChg>
      </pc:sldChg>
      <pc:sldChg chg="addSp">
        <pc:chgData name="Vesa Juvonen" userId="c7243be1-99a3-4752-ab2a-0cf698cf8236" providerId="ADAL" clId="{B06FF2A9-546D-4DF4-BE68-1A45DF14CFE2}" dt="2021-02-08T14:03:45.036" v="297"/>
        <pc:sldMkLst>
          <pc:docMk/>
          <pc:sldMk cId="232395528" sldId="2076136264"/>
        </pc:sldMkLst>
        <pc:picChg chg="add">
          <ac:chgData name="Vesa Juvonen" userId="c7243be1-99a3-4752-ab2a-0cf698cf8236" providerId="ADAL" clId="{B06FF2A9-546D-4DF4-BE68-1A45DF14CFE2}" dt="2021-02-08T14:03:45.036" v="297"/>
          <ac:picMkLst>
            <pc:docMk/>
            <pc:sldMk cId="232395528" sldId="2076136264"/>
            <ac:picMk id="2050" creationId="{145B671C-EA40-44B5-96C9-ACB8A7A4FF09}"/>
          </ac:picMkLst>
        </pc:picChg>
      </pc:sldChg>
      <pc:sldChg chg="delSp modSp add del mod">
        <pc:chgData name="Vesa Juvonen" userId="c7243be1-99a3-4752-ab2a-0cf698cf8236" providerId="ADAL" clId="{B06FF2A9-546D-4DF4-BE68-1A45DF14CFE2}" dt="2021-02-08T14:09:22.424" v="345" actId="20577"/>
        <pc:sldMkLst>
          <pc:docMk/>
          <pc:sldMk cId="778883926" sldId="2076136264"/>
        </pc:sldMkLst>
        <pc:spChg chg="mod">
          <ac:chgData name="Vesa Juvonen" userId="c7243be1-99a3-4752-ab2a-0cf698cf8236" providerId="ADAL" clId="{B06FF2A9-546D-4DF4-BE68-1A45DF14CFE2}" dt="2021-02-08T14:09:22.424" v="345" actId="20577"/>
          <ac:spMkLst>
            <pc:docMk/>
            <pc:sldMk cId="778883926" sldId="2076136264"/>
            <ac:spMk id="14" creationId="{953584C8-8734-42EA-AD16-6AA2B405D249}"/>
          </ac:spMkLst>
        </pc:spChg>
        <pc:picChg chg="del">
          <ac:chgData name="Vesa Juvonen" userId="c7243be1-99a3-4752-ab2a-0cf698cf8236" providerId="ADAL" clId="{B06FF2A9-546D-4DF4-BE68-1A45DF14CFE2}" dt="2021-02-08T13:59:02.952" v="19" actId="478"/>
          <ac:picMkLst>
            <pc:docMk/>
            <pc:sldMk cId="778883926" sldId="2076136264"/>
            <ac:picMk id="9" creationId="{81D4906B-5BF0-4418-87DA-6C24B71FF1BD}"/>
          </ac:picMkLst>
        </pc:picChg>
        <pc:picChg chg="del">
          <ac:chgData name="Vesa Juvonen" userId="c7243be1-99a3-4752-ab2a-0cf698cf8236" providerId="ADAL" clId="{B06FF2A9-546D-4DF4-BE68-1A45DF14CFE2}" dt="2021-02-08T13:59:02.952" v="19" actId="478"/>
          <ac:picMkLst>
            <pc:docMk/>
            <pc:sldMk cId="778883926" sldId="2076136264"/>
            <ac:picMk id="10" creationId="{DAA74D5B-4139-4D90-83EE-EDE7897F1478}"/>
          </ac:picMkLst>
        </pc:picChg>
        <pc:picChg chg="mod">
          <ac:chgData name="Vesa Juvonen" userId="c7243be1-99a3-4752-ab2a-0cf698cf8236" providerId="ADAL" clId="{B06FF2A9-546D-4DF4-BE68-1A45DF14CFE2}" dt="2021-02-08T14:01:52.525" v="168" actId="1076"/>
          <ac:picMkLst>
            <pc:docMk/>
            <pc:sldMk cId="778883926" sldId="2076136264"/>
            <ac:picMk id="1026" creationId="{A56D7B29-797B-4A06-A425-22BF1648403B}"/>
          </ac:picMkLst>
        </pc:picChg>
        <pc:picChg chg="mod">
          <ac:chgData name="Vesa Juvonen" userId="c7243be1-99a3-4752-ab2a-0cf698cf8236" providerId="ADAL" clId="{B06FF2A9-546D-4DF4-BE68-1A45DF14CFE2}" dt="2021-02-08T14:03:54.713" v="302" actId="1076"/>
          <ac:picMkLst>
            <pc:docMk/>
            <pc:sldMk cId="778883926" sldId="2076136264"/>
            <ac:picMk id="2050" creationId="{145B671C-EA40-44B5-96C9-ACB8A7A4FF09}"/>
          </ac:picMkLst>
        </pc:picChg>
      </pc:sldChg>
      <pc:sldChg chg="addSp">
        <pc:chgData name="Vesa Juvonen" userId="c7243be1-99a3-4752-ab2a-0cf698cf8236" providerId="ADAL" clId="{B06FF2A9-546D-4DF4-BE68-1A45DF14CFE2}" dt="2021-02-08T14:01:39.705" v="161"/>
        <pc:sldMkLst>
          <pc:docMk/>
          <pc:sldMk cId="2207155008" sldId="2076136264"/>
        </pc:sldMkLst>
        <pc:picChg chg="add">
          <ac:chgData name="Vesa Juvonen" userId="c7243be1-99a3-4752-ab2a-0cf698cf8236" providerId="ADAL" clId="{B06FF2A9-546D-4DF4-BE68-1A45DF14CFE2}" dt="2021-02-08T14:01:39.705" v="161"/>
          <ac:picMkLst>
            <pc:docMk/>
            <pc:sldMk cId="2207155008" sldId="2076136264"/>
            <ac:picMk id="1026" creationId="{A56D7B29-797B-4A06-A425-22BF1648403B}"/>
          </ac:picMkLst>
        </pc:picChg>
      </pc:sldChg>
      <pc:sldChg chg="addSp mod">
        <pc:chgData name="Vesa Juvonen" userId="c7243be1-99a3-4752-ab2a-0cf698cf8236" providerId="ADAL" clId="{B06FF2A9-546D-4DF4-BE68-1A45DF14CFE2}" dt="2021-02-08T14:05:24.357" v="342" actId="22"/>
        <pc:sldMkLst>
          <pc:docMk/>
          <pc:sldMk cId="2925091645" sldId="2076136308"/>
        </pc:sldMkLst>
        <pc:spChg chg="add">
          <ac:chgData name="Vesa Juvonen" userId="c7243be1-99a3-4752-ab2a-0cf698cf8236" providerId="ADAL" clId="{B06FF2A9-546D-4DF4-BE68-1A45DF14CFE2}" dt="2021-02-08T14:05:24.357" v="342" actId="22"/>
          <ac:spMkLst>
            <pc:docMk/>
            <pc:sldMk cId="2925091645" sldId="2076136308"/>
            <ac:spMk id="5" creationId="{3933B942-B084-4932-B6BE-82120EC583A7}"/>
          </ac:spMkLst>
        </pc:spChg>
      </pc:sldChg>
      <pc:sldChg chg="addSp modSp mod">
        <pc:chgData name="Vesa Juvonen" userId="c7243be1-99a3-4752-ab2a-0cf698cf8236" providerId="ADAL" clId="{B06FF2A9-546D-4DF4-BE68-1A45DF14CFE2}" dt="2021-02-10T09:08:22.192" v="413" actId="1076"/>
        <pc:sldMkLst>
          <pc:docMk/>
          <pc:sldMk cId="357588276" sldId="2076136388"/>
        </pc:sldMkLst>
        <pc:spChg chg="add mod">
          <ac:chgData name="Vesa Juvonen" userId="c7243be1-99a3-4752-ab2a-0cf698cf8236" providerId="ADAL" clId="{B06FF2A9-546D-4DF4-BE68-1A45DF14CFE2}" dt="2021-02-08T14:05:07.456" v="335" actId="14100"/>
          <ac:spMkLst>
            <pc:docMk/>
            <pc:sldMk cId="357588276" sldId="2076136388"/>
            <ac:spMk id="2" creationId="{04D08504-DE8C-4214-9185-9E6FBEC30343}"/>
          </ac:spMkLst>
        </pc:spChg>
        <pc:spChg chg="mod">
          <ac:chgData name="Vesa Juvonen" userId="c7243be1-99a3-4752-ab2a-0cf698cf8236" providerId="ADAL" clId="{B06FF2A9-546D-4DF4-BE68-1A45DF14CFE2}" dt="2021-02-10T09:07:15.225" v="392" actId="1076"/>
          <ac:spMkLst>
            <pc:docMk/>
            <pc:sldMk cId="357588276" sldId="2076136388"/>
            <ac:spMk id="4" creationId="{2D335D26-370D-4789-877A-3BC2EBF899C8}"/>
          </ac:spMkLst>
        </pc:spChg>
        <pc:spChg chg="add mod">
          <ac:chgData name="Vesa Juvonen" userId="c7243be1-99a3-4752-ab2a-0cf698cf8236" providerId="ADAL" clId="{B06FF2A9-546D-4DF4-BE68-1A45DF14CFE2}" dt="2021-02-10T09:08:22.192" v="413" actId="1076"/>
          <ac:spMkLst>
            <pc:docMk/>
            <pc:sldMk cId="357588276" sldId="2076136388"/>
            <ac:spMk id="10" creationId="{0D128667-D000-4655-B31D-C53F847991C8}"/>
          </ac:spMkLst>
        </pc:spChg>
        <pc:spChg chg="mod">
          <ac:chgData name="Vesa Juvonen" userId="c7243be1-99a3-4752-ab2a-0cf698cf8236" providerId="ADAL" clId="{B06FF2A9-546D-4DF4-BE68-1A45DF14CFE2}" dt="2021-02-10T09:07:25.232" v="394" actId="1076"/>
          <ac:spMkLst>
            <pc:docMk/>
            <pc:sldMk cId="357588276" sldId="2076136388"/>
            <ac:spMk id="14" creationId="{3C6B92CA-CCA8-43EB-90C0-7DA5C4715870}"/>
          </ac:spMkLst>
        </pc:spChg>
        <pc:spChg chg="mod">
          <ac:chgData name="Vesa Juvonen" userId="c7243be1-99a3-4752-ab2a-0cf698cf8236" providerId="ADAL" clId="{B06FF2A9-546D-4DF4-BE68-1A45DF14CFE2}" dt="2021-02-10T09:07:20.338" v="393" actId="1076"/>
          <ac:spMkLst>
            <pc:docMk/>
            <pc:sldMk cId="357588276" sldId="2076136388"/>
            <ac:spMk id="15" creationId="{C745FBD3-89F8-4AAA-B1B3-15710FCBC31B}"/>
          </ac:spMkLst>
        </pc:spChg>
      </pc:sldChg>
      <pc:sldChg chg="addSp delSp modSp mod">
        <pc:chgData name="Vesa Juvonen" userId="c7243be1-99a3-4752-ab2a-0cf698cf8236" providerId="ADAL" clId="{B06FF2A9-546D-4DF4-BE68-1A45DF14CFE2}" dt="2021-02-10T08:57:28.823" v="379" actId="1076"/>
        <pc:sldMkLst>
          <pc:docMk/>
          <pc:sldMk cId="1795682602" sldId="2076136389"/>
        </pc:sldMkLst>
        <pc:spChg chg="mod">
          <ac:chgData name="Vesa Juvonen" userId="c7243be1-99a3-4752-ab2a-0cf698cf8236" providerId="ADAL" clId="{B06FF2A9-546D-4DF4-BE68-1A45DF14CFE2}" dt="2021-02-10T08:57:28.823" v="379" actId="1076"/>
          <ac:spMkLst>
            <pc:docMk/>
            <pc:sldMk cId="1795682602" sldId="2076136389"/>
            <ac:spMk id="3" creationId="{00000000-0000-0000-0000-000000000000}"/>
          </ac:spMkLst>
        </pc:spChg>
        <pc:spChg chg="add del">
          <ac:chgData name="Vesa Juvonen" userId="c7243be1-99a3-4752-ab2a-0cf698cf8236" providerId="ADAL" clId="{B06FF2A9-546D-4DF4-BE68-1A45DF14CFE2}" dt="2021-02-10T08:57:00.090" v="349" actId="478"/>
          <ac:spMkLst>
            <pc:docMk/>
            <pc:sldMk cId="1795682602" sldId="2076136389"/>
            <ac:spMk id="6" creationId="{70A3012B-C02C-4376-A63D-97013C79C6FF}"/>
          </ac:spMkLst>
        </pc:spChg>
      </pc:sldChg>
      <pc:sldChg chg="addSp mod">
        <pc:chgData name="Vesa Juvonen" userId="c7243be1-99a3-4752-ab2a-0cf698cf8236" providerId="ADAL" clId="{B06FF2A9-546D-4DF4-BE68-1A45DF14CFE2}" dt="2021-02-08T14:05:29.356" v="343" actId="22"/>
        <pc:sldMkLst>
          <pc:docMk/>
          <pc:sldMk cId="1154834655" sldId="2076136390"/>
        </pc:sldMkLst>
        <pc:spChg chg="add">
          <ac:chgData name="Vesa Juvonen" userId="c7243be1-99a3-4752-ab2a-0cf698cf8236" providerId="ADAL" clId="{B06FF2A9-546D-4DF4-BE68-1A45DF14CFE2}" dt="2021-02-08T14:05:29.356" v="343" actId="22"/>
          <ac:spMkLst>
            <pc:docMk/>
            <pc:sldMk cId="1154834655" sldId="2076136390"/>
            <ac:spMk id="20" creationId="{BDF0D638-72CA-4649-B0F0-C583692A2DD6}"/>
          </ac:spMkLst>
        </pc:spChg>
      </pc:sldChg>
      <pc:sldChg chg="addSp delSp modSp add mod">
        <pc:chgData name="Vesa Juvonen" userId="c7243be1-99a3-4752-ab2a-0cf698cf8236" providerId="ADAL" clId="{B06FF2A9-546D-4DF4-BE68-1A45DF14CFE2}" dt="2021-02-11T15:23:06.531" v="420" actId="21"/>
        <pc:sldMkLst>
          <pc:docMk/>
          <pc:sldMk cId="3867987761" sldId="2076137533"/>
        </pc:sldMkLst>
        <pc:spChg chg="mod">
          <ac:chgData name="Vesa Juvonen" userId="c7243be1-99a3-4752-ab2a-0cf698cf8236" providerId="ADAL" clId="{B06FF2A9-546D-4DF4-BE68-1A45DF14CFE2}" dt="2021-02-11T12:44:05.555" v="414" actId="207"/>
          <ac:spMkLst>
            <pc:docMk/>
            <pc:sldMk cId="3867987761" sldId="2076137533"/>
            <ac:spMk id="5" creationId="{5B5B29A8-5F19-42B9-91BB-A66460D06A35}"/>
          </ac:spMkLst>
        </pc:spChg>
        <pc:picChg chg="add del mod">
          <ac:chgData name="Vesa Juvonen" userId="c7243be1-99a3-4752-ab2a-0cf698cf8236" providerId="ADAL" clId="{B06FF2A9-546D-4DF4-BE68-1A45DF14CFE2}" dt="2021-02-11T15:23:06.531" v="420" actId="21"/>
          <ac:picMkLst>
            <pc:docMk/>
            <pc:sldMk cId="3867987761" sldId="2076137533"/>
            <ac:picMk id="3" creationId="{C01C43C5-19D4-4CB7-B517-807ACBA512F3}"/>
          </ac:picMkLst>
        </pc:picChg>
      </pc:sldChg>
      <pc:sldChg chg="del">
        <pc:chgData name="Vesa Juvonen" userId="c7243be1-99a3-4752-ab2a-0cf698cf8236" providerId="ADAL" clId="{B06FF2A9-546D-4DF4-BE68-1A45DF14CFE2}" dt="2021-02-08T14:05:23.058" v="341" actId="47"/>
        <pc:sldMkLst>
          <pc:docMk/>
          <pc:sldMk cId="1254403106" sldId="2076137543"/>
        </pc:sldMkLst>
      </pc:sldChg>
    </pc:docChg>
  </pc:docChgLst>
  <pc:docChgLst>
    <pc:chgData clId="Web-{3DD3AA50-2E9E-4927-82EA-FA6A8736675C}"/>
    <pc:docChg chg="">
      <pc:chgData name="" userId="" providerId="" clId="Web-{3DD3AA50-2E9E-4927-82EA-FA6A8736675C}" dt="2022-03-08T13:20:43.546" v="0"/>
      <pc:docMkLst>
        <pc:docMk/>
      </pc:docMkLst>
      <pc:sldChg chg="modCm">
        <pc:chgData name="" userId="" providerId="" clId="Web-{3DD3AA50-2E9E-4927-82EA-FA6A8736675C}" dt="2022-03-08T13:20:43.546" v="0"/>
        <pc:sldMkLst>
          <pc:docMk/>
          <pc:sldMk cId="2705926738" sldId="2145707274"/>
        </pc:sldMkLst>
      </pc:sldChg>
    </pc:docChg>
  </pc:docChgLst>
  <pc:docChgLst>
    <pc:chgData name="Luca Bandinelli" userId="57ae5c47-08e3-4296-aa82-17ea96a76e21" providerId="ADAL" clId="{3DECA05C-3E5A-4F17-97B6-4E65DC6FBE58}"/>
    <pc:docChg chg="undo redo custSel addSld modSld">
      <pc:chgData name="Luca Bandinelli" userId="57ae5c47-08e3-4296-aa82-17ea96a76e21" providerId="ADAL" clId="{3DECA05C-3E5A-4F17-97B6-4E65DC6FBE58}" dt="2022-03-01T00:49:44.524" v="1164" actId="20577"/>
      <pc:docMkLst>
        <pc:docMk/>
      </pc:docMkLst>
      <pc:sldChg chg="addSp delSp modSp add mod">
        <pc:chgData name="Luca Bandinelli" userId="57ae5c47-08e3-4296-aa82-17ea96a76e21" providerId="ADAL" clId="{3DECA05C-3E5A-4F17-97B6-4E65DC6FBE58}" dt="2022-02-28T19:06:42.927" v="332" actId="403"/>
        <pc:sldMkLst>
          <pc:docMk/>
          <pc:sldMk cId="2974719989" sldId="267"/>
        </pc:sldMkLst>
        <pc:spChg chg="mod">
          <ac:chgData name="Luca Bandinelli" userId="57ae5c47-08e3-4296-aa82-17ea96a76e21" providerId="ADAL" clId="{3DECA05C-3E5A-4F17-97B6-4E65DC6FBE58}" dt="2022-02-28T19:06:10.366" v="311" actId="20577"/>
          <ac:spMkLst>
            <pc:docMk/>
            <pc:sldMk cId="2974719989" sldId="267"/>
            <ac:spMk id="2" creationId="{00000000-0000-0000-0000-000000000000}"/>
          </ac:spMkLst>
        </pc:spChg>
        <pc:spChg chg="mod">
          <ac:chgData name="Luca Bandinelli" userId="57ae5c47-08e3-4296-aa82-17ea96a76e21" providerId="ADAL" clId="{3DECA05C-3E5A-4F17-97B6-4E65DC6FBE58}" dt="2022-02-28T19:06:42.927" v="332" actId="403"/>
          <ac:spMkLst>
            <pc:docMk/>
            <pc:sldMk cId="2974719989" sldId="267"/>
            <ac:spMk id="3" creationId="{00000000-0000-0000-0000-000000000000}"/>
          </ac:spMkLst>
        </pc:spChg>
        <pc:spChg chg="add del">
          <ac:chgData name="Luca Bandinelli" userId="57ae5c47-08e3-4296-aa82-17ea96a76e21" providerId="ADAL" clId="{3DECA05C-3E5A-4F17-97B6-4E65DC6FBE58}" dt="2022-02-28T19:01:32.421" v="120"/>
          <ac:spMkLst>
            <pc:docMk/>
            <pc:sldMk cId="2974719989" sldId="267"/>
            <ac:spMk id="7" creationId="{CE5E88F1-22AF-4500-B981-F1AABBB4AF50}"/>
          </ac:spMkLst>
        </pc:spChg>
        <pc:spChg chg="add del">
          <ac:chgData name="Luca Bandinelli" userId="57ae5c47-08e3-4296-aa82-17ea96a76e21" providerId="ADAL" clId="{3DECA05C-3E5A-4F17-97B6-4E65DC6FBE58}" dt="2022-02-28T19:01:35.733" v="122"/>
          <ac:spMkLst>
            <pc:docMk/>
            <pc:sldMk cId="2974719989" sldId="267"/>
            <ac:spMk id="8" creationId="{CC74F76A-00F5-4FD6-AE59-F28862D47C4A}"/>
          </ac:spMkLst>
        </pc:spChg>
      </pc:sldChg>
      <pc:sldChg chg="addSp delSp modSp add mod">
        <pc:chgData name="Luca Bandinelli" userId="57ae5c47-08e3-4296-aa82-17ea96a76e21" providerId="ADAL" clId="{3DECA05C-3E5A-4F17-97B6-4E65DC6FBE58}" dt="2022-03-01T00:49:44.524" v="1164" actId="20577"/>
        <pc:sldMkLst>
          <pc:docMk/>
          <pc:sldMk cId="3452186815" sldId="2134805611"/>
        </pc:sldMkLst>
        <pc:spChg chg="mod">
          <ac:chgData name="Luca Bandinelli" userId="57ae5c47-08e3-4296-aa82-17ea96a76e21" providerId="ADAL" clId="{3DECA05C-3E5A-4F17-97B6-4E65DC6FBE58}" dt="2022-02-28T19:05:59.416" v="295" actId="20577"/>
          <ac:spMkLst>
            <pc:docMk/>
            <pc:sldMk cId="3452186815" sldId="2134805611"/>
            <ac:spMk id="2" creationId="{00000000-0000-0000-0000-000000000000}"/>
          </ac:spMkLst>
        </pc:spChg>
        <pc:spChg chg="del mod">
          <ac:chgData name="Luca Bandinelli" userId="57ae5c47-08e3-4296-aa82-17ea96a76e21" providerId="ADAL" clId="{3DECA05C-3E5A-4F17-97B6-4E65DC6FBE58}" dt="2022-02-28T19:07:01.883" v="335" actId="478"/>
          <ac:spMkLst>
            <pc:docMk/>
            <pc:sldMk cId="3452186815" sldId="2134805611"/>
            <ac:spMk id="3" creationId="{00000000-0000-0000-0000-000000000000}"/>
          </ac:spMkLst>
        </pc:spChg>
        <pc:spChg chg="add mod">
          <ac:chgData name="Luca Bandinelli" userId="57ae5c47-08e3-4296-aa82-17ea96a76e21" providerId="ADAL" clId="{3DECA05C-3E5A-4F17-97B6-4E65DC6FBE58}" dt="2022-02-28T19:05:43.907" v="275" actId="20577"/>
          <ac:spMkLst>
            <pc:docMk/>
            <pc:sldMk cId="3452186815" sldId="2134805611"/>
            <ac:spMk id="7" creationId="{C6C35CCE-6C38-4506-843E-D6AF2D179860}"/>
          </ac:spMkLst>
        </pc:spChg>
        <pc:spChg chg="add del mod">
          <ac:chgData name="Luca Bandinelli" userId="57ae5c47-08e3-4296-aa82-17ea96a76e21" providerId="ADAL" clId="{3DECA05C-3E5A-4F17-97B6-4E65DC6FBE58}" dt="2022-02-28T19:07:04.854" v="336" actId="478"/>
          <ac:spMkLst>
            <pc:docMk/>
            <pc:sldMk cId="3452186815" sldId="2134805611"/>
            <ac:spMk id="10" creationId="{5975F96C-E485-4914-9264-498462B00A2D}"/>
          </ac:spMkLst>
        </pc:spChg>
        <pc:spChg chg="add mod">
          <ac:chgData name="Luca Bandinelli" userId="57ae5c47-08e3-4296-aa82-17ea96a76e21" providerId="ADAL" clId="{3DECA05C-3E5A-4F17-97B6-4E65DC6FBE58}" dt="2022-03-01T00:49:44.524" v="1164" actId="20577"/>
          <ac:spMkLst>
            <pc:docMk/>
            <pc:sldMk cId="3452186815" sldId="2134805611"/>
            <ac:spMk id="12" creationId="{24EC370B-AF62-4FF0-9567-91771F6DF07D}"/>
          </ac:spMkLst>
        </pc:spChg>
      </pc:sldChg>
    </pc:docChg>
  </pc:docChgLst>
  <pc:docChgLst>
    <pc:chgData name="David Warner" userId="S::david_dwarnerii.com#ext#@microsoft.onmicrosoft.com::acafcf14-4098-4a83-9425-e73571277a06" providerId="AD" clId="Web-{9E47715E-4223-4050-99FD-53587593687F}"/>
    <pc:docChg chg="modSld">
      <pc:chgData name="David Warner" userId="S::david_dwarnerii.com#ext#@microsoft.onmicrosoft.com::acafcf14-4098-4a83-9425-e73571277a06" providerId="AD" clId="Web-{9E47715E-4223-4050-99FD-53587593687F}" dt="2021-03-23T14:41:43.160" v="0" actId="1076"/>
      <pc:docMkLst>
        <pc:docMk/>
      </pc:docMkLst>
      <pc:sldChg chg="modSp">
        <pc:chgData name="David Warner" userId="S::david_dwarnerii.com#ext#@microsoft.onmicrosoft.com::acafcf14-4098-4a83-9425-e73571277a06" providerId="AD" clId="Web-{9E47715E-4223-4050-99FD-53587593687F}" dt="2021-03-23T14:41:43.160" v="0" actId="1076"/>
        <pc:sldMkLst>
          <pc:docMk/>
          <pc:sldMk cId="357588276" sldId="2076136388"/>
        </pc:sldMkLst>
        <pc:spChg chg="mod">
          <ac:chgData name="David Warner" userId="S::david_dwarnerii.com#ext#@microsoft.onmicrosoft.com::acafcf14-4098-4a83-9425-e73571277a06" providerId="AD" clId="Web-{9E47715E-4223-4050-99FD-53587593687F}" dt="2021-03-23T14:41:43.160" v="0" actId="1076"/>
          <ac:spMkLst>
            <pc:docMk/>
            <pc:sldMk cId="357588276" sldId="2076136388"/>
            <ac:spMk id="3" creationId="{629C4B94-71DA-40BB-8689-BC11D2F3DE1F}"/>
          </ac:spMkLst>
        </pc:spChg>
      </pc:sldChg>
    </pc:docChg>
  </pc:docChgLst>
  <pc:docChgLst>
    <pc:chgData name="Vesa Juvonen" userId="c7243be1-99a3-4752-ab2a-0cf698cf8236" providerId="ADAL" clId="{E0B6027B-EF0E-423E-9075-41A0046BD231}"/>
    <pc:docChg chg="undo custSel addSld delSld modSld modSection">
      <pc:chgData name="Vesa Juvonen" userId="c7243be1-99a3-4752-ab2a-0cf698cf8236" providerId="ADAL" clId="{E0B6027B-EF0E-423E-9075-41A0046BD231}" dt="2021-09-07T11:33:31.410" v="67" actId="1076"/>
      <pc:docMkLst>
        <pc:docMk/>
      </pc:docMkLst>
      <pc:sldChg chg="addSp delSp modSp add del mod">
        <pc:chgData name="Vesa Juvonen" userId="c7243be1-99a3-4752-ab2a-0cf698cf8236" providerId="ADAL" clId="{E0B6027B-EF0E-423E-9075-41A0046BD231}" dt="2021-09-03T15:07:07.493" v="52" actId="1076"/>
        <pc:sldMkLst>
          <pc:docMk/>
          <pc:sldMk cId="10702720" sldId="2079"/>
        </pc:sldMkLst>
        <pc:picChg chg="del">
          <ac:chgData name="Vesa Juvonen" userId="c7243be1-99a3-4752-ab2a-0cf698cf8236" providerId="ADAL" clId="{E0B6027B-EF0E-423E-9075-41A0046BD231}" dt="2021-09-03T15:05:37.033" v="39" actId="478"/>
          <ac:picMkLst>
            <pc:docMk/>
            <pc:sldMk cId="10702720" sldId="2079"/>
            <ac:picMk id="4" creationId="{D40F74A4-EDBD-4B82-A586-06E21668612B}"/>
          </ac:picMkLst>
        </pc:picChg>
        <pc:picChg chg="del">
          <ac:chgData name="Vesa Juvonen" userId="c7243be1-99a3-4752-ab2a-0cf698cf8236" providerId="ADAL" clId="{E0B6027B-EF0E-423E-9075-41A0046BD231}" dt="2021-09-03T15:06:13.330" v="45" actId="478"/>
          <ac:picMkLst>
            <pc:docMk/>
            <pc:sldMk cId="10702720" sldId="2079"/>
            <ac:picMk id="6" creationId="{E9913D0C-07A3-4005-B668-B6B8D5C7B7E7}"/>
          </ac:picMkLst>
        </pc:picChg>
        <pc:picChg chg="del">
          <ac:chgData name="Vesa Juvonen" userId="c7243be1-99a3-4752-ab2a-0cf698cf8236" providerId="ADAL" clId="{E0B6027B-EF0E-423E-9075-41A0046BD231}" dt="2021-09-03T15:06:58.289" v="50" actId="478"/>
          <ac:picMkLst>
            <pc:docMk/>
            <pc:sldMk cId="10702720" sldId="2079"/>
            <ac:picMk id="9" creationId="{763E98B7-7A3C-4A80-9844-E506430826D0}"/>
          </ac:picMkLst>
        </pc:picChg>
        <pc:picChg chg="add mod">
          <ac:chgData name="Vesa Juvonen" userId="c7243be1-99a3-4752-ab2a-0cf698cf8236" providerId="ADAL" clId="{E0B6027B-EF0E-423E-9075-41A0046BD231}" dt="2021-09-03T15:05:39.931" v="40" actId="1076"/>
          <ac:picMkLst>
            <pc:docMk/>
            <pc:sldMk cId="10702720" sldId="2079"/>
            <ac:picMk id="10" creationId="{C4A1B2D1-8D85-437E-A82F-800CB40ECF36}"/>
          </ac:picMkLst>
        </pc:picChg>
        <pc:picChg chg="add mod">
          <ac:chgData name="Vesa Juvonen" userId="c7243be1-99a3-4752-ab2a-0cf698cf8236" providerId="ADAL" clId="{E0B6027B-EF0E-423E-9075-41A0046BD231}" dt="2021-09-03T15:06:16.799" v="46" actId="1076"/>
          <ac:picMkLst>
            <pc:docMk/>
            <pc:sldMk cId="10702720" sldId="2079"/>
            <ac:picMk id="12" creationId="{71FF078A-893D-4002-A61E-40CAEE4362D7}"/>
          </ac:picMkLst>
        </pc:picChg>
        <pc:picChg chg="add mod">
          <ac:chgData name="Vesa Juvonen" userId="c7243be1-99a3-4752-ab2a-0cf698cf8236" providerId="ADAL" clId="{E0B6027B-EF0E-423E-9075-41A0046BD231}" dt="2021-09-03T15:07:07.493" v="52" actId="1076"/>
          <ac:picMkLst>
            <pc:docMk/>
            <pc:sldMk cId="10702720" sldId="2079"/>
            <ac:picMk id="14" creationId="{348CF5F7-5D29-4A64-BE01-F4B54588C75B}"/>
          </ac:picMkLst>
        </pc:picChg>
      </pc:sldChg>
      <pc:sldChg chg="addSp">
        <pc:chgData name="Vesa Juvonen" userId="c7243be1-99a3-4752-ab2a-0cf698cf8236" providerId="ADAL" clId="{E0B6027B-EF0E-423E-9075-41A0046BD231}" dt="2021-09-03T15:05:17.836" v="32"/>
        <pc:sldMkLst>
          <pc:docMk/>
          <pc:sldMk cId="2085049120" sldId="2079"/>
        </pc:sldMkLst>
        <pc:spChg chg="add">
          <ac:chgData name="Vesa Juvonen" userId="c7243be1-99a3-4752-ab2a-0cf698cf8236" providerId="ADAL" clId="{E0B6027B-EF0E-423E-9075-41A0046BD231}" dt="2021-09-03T15:05:17.836" v="32"/>
          <ac:spMkLst>
            <pc:docMk/>
            <pc:sldMk cId="2085049120" sldId="2079"/>
            <ac:spMk id="2" creationId="{06E3381D-6EC8-4D85-BEF3-03CE34E03D24}"/>
          </ac:spMkLst>
        </pc:spChg>
      </pc:sldChg>
      <pc:sldChg chg="addSp">
        <pc:chgData name="Vesa Juvonen" userId="c7243be1-99a3-4752-ab2a-0cf698cf8236" providerId="ADAL" clId="{E0B6027B-EF0E-423E-9075-41A0046BD231}" dt="2021-09-03T15:05:09.957" v="29"/>
        <pc:sldMkLst>
          <pc:docMk/>
          <pc:sldMk cId="665919843" sldId="2076136264"/>
        </pc:sldMkLst>
        <pc:spChg chg="add">
          <ac:chgData name="Vesa Juvonen" userId="c7243be1-99a3-4752-ab2a-0cf698cf8236" providerId="ADAL" clId="{E0B6027B-EF0E-423E-9075-41A0046BD231}" dt="2021-09-03T15:05:09.957" v="29"/>
          <ac:spMkLst>
            <pc:docMk/>
            <pc:sldMk cId="665919843" sldId="2076136264"/>
            <ac:spMk id="5" creationId="{9E49A472-338D-464E-9A4E-718E4877F524}"/>
          </ac:spMkLst>
        </pc:spChg>
      </pc:sldChg>
      <pc:sldChg chg="modSp add del mod">
        <pc:chgData name="Vesa Juvonen" userId="c7243be1-99a3-4752-ab2a-0cf698cf8236" providerId="ADAL" clId="{E0B6027B-EF0E-423E-9075-41A0046BD231}" dt="2021-09-03T15:05:11.160" v="31" actId="22"/>
        <pc:sldMkLst>
          <pc:docMk/>
          <pc:sldMk cId="778883926" sldId="2076136264"/>
        </pc:sldMkLst>
        <pc:spChg chg="mod">
          <ac:chgData name="Vesa Juvonen" userId="c7243be1-99a3-4752-ab2a-0cf698cf8236" providerId="ADAL" clId="{E0B6027B-EF0E-423E-9075-41A0046BD231}" dt="2021-09-03T15:03:28.229" v="28" actId="113"/>
          <ac:spMkLst>
            <pc:docMk/>
            <pc:sldMk cId="778883926" sldId="2076136264"/>
            <ac:spMk id="14" creationId="{953584C8-8734-42EA-AD16-6AA2B405D249}"/>
          </ac:spMkLst>
        </pc:spChg>
      </pc:sldChg>
      <pc:sldChg chg="addSp modSp add mod">
        <pc:chgData name="Vesa Juvonen" userId="c7243be1-99a3-4752-ab2a-0cf698cf8236" providerId="ADAL" clId="{E0B6027B-EF0E-423E-9075-41A0046BD231}" dt="2021-09-03T15:02:59.355" v="19" actId="1076"/>
        <pc:sldMkLst>
          <pc:docMk/>
          <pc:sldMk cId="357588276" sldId="2076136388"/>
        </pc:sldMkLst>
        <pc:spChg chg="add mod">
          <ac:chgData name="Vesa Juvonen" userId="c7243be1-99a3-4752-ab2a-0cf698cf8236" providerId="ADAL" clId="{E0B6027B-EF0E-423E-9075-41A0046BD231}" dt="2021-09-03T15:02:59.355" v="19" actId="1076"/>
          <ac:spMkLst>
            <pc:docMk/>
            <pc:sldMk cId="357588276" sldId="2076136388"/>
            <ac:spMk id="2" creationId="{6F1DA7EC-A1C3-4121-891E-C67DBBA35489}"/>
          </ac:spMkLst>
        </pc:spChg>
      </pc:sldChg>
      <pc:sldChg chg="add">
        <pc:chgData name="Vesa Juvonen" userId="c7243be1-99a3-4752-ab2a-0cf698cf8236" providerId="ADAL" clId="{E0B6027B-EF0E-423E-9075-41A0046BD231}" dt="2021-09-03T15:02:31.981" v="0" actId="22"/>
        <pc:sldMkLst>
          <pc:docMk/>
          <pc:sldMk cId="832077017" sldId="2076137576"/>
        </pc:sldMkLst>
      </pc:sldChg>
      <pc:sldChg chg="del">
        <pc:chgData name="Vesa Juvonen" userId="c7243be1-99a3-4752-ab2a-0cf698cf8236" providerId="ADAL" clId="{E0B6027B-EF0E-423E-9075-41A0046BD231}" dt="2021-09-03T15:02:33.967" v="1" actId="47"/>
        <pc:sldMkLst>
          <pc:docMk/>
          <pc:sldMk cId="321914475" sldId="2076137663"/>
        </pc:sldMkLst>
      </pc:sldChg>
      <pc:sldChg chg="add">
        <pc:chgData name="Vesa Juvonen" userId="c7243be1-99a3-4752-ab2a-0cf698cf8236" providerId="ADAL" clId="{E0B6027B-EF0E-423E-9075-41A0046BD231}" dt="2021-09-03T15:02:31.981" v="0" actId="22"/>
        <pc:sldMkLst>
          <pc:docMk/>
          <pc:sldMk cId="4062126788" sldId="2076137664"/>
        </pc:sldMkLst>
      </pc:sldChg>
      <pc:sldChg chg="addSp modSp add mod">
        <pc:chgData name="Vesa Juvonen" userId="c7243be1-99a3-4752-ab2a-0cf698cf8236" providerId="ADAL" clId="{E0B6027B-EF0E-423E-9075-41A0046BD231}" dt="2021-09-07T11:33:31.410" v="67" actId="1076"/>
        <pc:sldMkLst>
          <pc:docMk/>
          <pc:sldMk cId="3652143241" sldId="2076137669"/>
        </pc:sldMkLst>
        <pc:spChg chg="add">
          <ac:chgData name="Vesa Juvonen" userId="c7243be1-99a3-4752-ab2a-0cf698cf8236" providerId="ADAL" clId="{E0B6027B-EF0E-423E-9075-41A0046BD231}" dt="2021-09-03T15:03:04.473" v="20" actId="22"/>
          <ac:spMkLst>
            <pc:docMk/>
            <pc:sldMk cId="3652143241" sldId="2076137669"/>
            <ac:spMk id="3" creationId="{AC8C6EBA-6FDF-4705-A799-FD95D735AFD2}"/>
          </ac:spMkLst>
        </pc:spChg>
        <pc:spChg chg="mod">
          <ac:chgData name="Vesa Juvonen" userId="c7243be1-99a3-4752-ab2a-0cf698cf8236" providerId="ADAL" clId="{E0B6027B-EF0E-423E-9075-41A0046BD231}" dt="2021-09-07T11:32:48.147" v="59" actId="1076"/>
          <ac:spMkLst>
            <pc:docMk/>
            <pc:sldMk cId="3652143241" sldId="2076137669"/>
            <ac:spMk id="10" creationId="{355F6AAA-462B-49FC-940A-12F9817D20BE}"/>
          </ac:spMkLst>
        </pc:spChg>
        <pc:picChg chg="add mod">
          <ac:chgData name="Vesa Juvonen" userId="c7243be1-99a3-4752-ab2a-0cf698cf8236" providerId="ADAL" clId="{E0B6027B-EF0E-423E-9075-41A0046BD231}" dt="2021-09-07T11:33:31.410" v="67" actId="1076"/>
          <ac:picMkLst>
            <pc:docMk/>
            <pc:sldMk cId="3652143241" sldId="2076137669"/>
            <ac:picMk id="4" creationId="{42D9DC7A-D3F6-4802-BEA8-73BCFF9D5269}"/>
          </ac:picMkLst>
        </pc:picChg>
        <pc:picChg chg="mod">
          <ac:chgData name="Vesa Juvonen" userId="c7243be1-99a3-4752-ab2a-0cf698cf8236" providerId="ADAL" clId="{E0B6027B-EF0E-423E-9075-41A0046BD231}" dt="2021-09-07T11:33:31.410" v="67" actId="1076"/>
          <ac:picMkLst>
            <pc:docMk/>
            <pc:sldMk cId="3652143241" sldId="2076137669"/>
            <ac:picMk id="7" creationId="{B6E47249-CD39-4EDC-8051-F0286D3E6A49}"/>
          </ac:picMkLst>
        </pc:picChg>
      </pc:sldChg>
    </pc:docChg>
  </pc:docChgLst>
  <pc:docChgLst>
    <pc:chgData name="stefan.bauer" userId="S::stefan.bauer_n8d.at#ext#@microsoft.onmicrosoft.com::a46172d5-c7db-453d-b615-95acf0f73072" providerId="AD" clId="Web-{D7E14FD7-001D-49CB-B581-BA7CC439708E}"/>
    <pc:docChg chg="modSld">
      <pc:chgData name="stefan.bauer" userId="S::stefan.bauer_n8d.at#ext#@microsoft.onmicrosoft.com::a46172d5-c7db-453d-b615-95acf0f73072" providerId="AD" clId="Web-{D7E14FD7-001D-49CB-B581-BA7CC439708E}" dt="2021-03-09T09:19:04.722" v="0"/>
      <pc:docMkLst>
        <pc:docMk/>
      </pc:docMkLst>
      <pc:sldChg chg="delSp">
        <pc:chgData name="stefan.bauer" userId="S::stefan.bauer_n8d.at#ext#@microsoft.onmicrosoft.com::a46172d5-c7db-453d-b615-95acf0f73072" providerId="AD" clId="Web-{D7E14FD7-001D-49CB-B581-BA7CC439708E}" dt="2021-03-09T09:19:04.722" v="0"/>
        <pc:sldMkLst>
          <pc:docMk/>
          <pc:sldMk cId="1805818155" sldId="3338"/>
        </pc:sldMkLst>
        <pc:spChg chg="del">
          <ac:chgData name="stefan.bauer" userId="S::stefan.bauer_n8d.at#ext#@microsoft.onmicrosoft.com::a46172d5-c7db-453d-b615-95acf0f73072" providerId="AD" clId="Web-{D7E14FD7-001D-49CB-B581-BA7CC439708E}" dt="2021-03-09T09:19:04.722" v="0"/>
          <ac:spMkLst>
            <pc:docMk/>
            <pc:sldMk cId="1805818155" sldId="3338"/>
            <ac:spMk id="19" creationId="{5585B958-C61E-4C9C-B948-AF647C59D117}"/>
          </ac:spMkLst>
        </pc:spChg>
      </pc:sldChg>
    </pc:docChg>
  </pc:docChgLst>
  <pc:docChgLst>
    <pc:chgData name="David Warner" userId="S::david_dwarnerii.com#ext#@microsoft.onmicrosoft.com::acafcf14-4098-4a83-9425-e73571277a06" providerId="AD" clId="Web-{EC31D92C-2643-4F02-8B21-1F479C30C60A}"/>
    <pc:docChg chg="modSld">
      <pc:chgData name="David Warner" userId="S::david_dwarnerii.com#ext#@microsoft.onmicrosoft.com::acafcf14-4098-4a83-9425-e73571277a06" providerId="AD" clId="Web-{EC31D92C-2643-4F02-8B21-1F479C30C60A}" dt="2022-03-11T19:04:27.642" v="61" actId="14100"/>
      <pc:docMkLst>
        <pc:docMk/>
      </pc:docMkLst>
      <pc:sldChg chg="modSp">
        <pc:chgData name="David Warner" userId="S::david_dwarnerii.com#ext#@microsoft.onmicrosoft.com::acafcf14-4098-4a83-9425-e73571277a06" providerId="AD" clId="Web-{EC31D92C-2643-4F02-8B21-1F479C30C60A}" dt="2022-03-11T19:04:27.642" v="61" actId="14100"/>
        <pc:sldMkLst>
          <pc:docMk/>
          <pc:sldMk cId="1812315545" sldId="2134805597"/>
        </pc:sldMkLst>
        <pc:spChg chg="mod">
          <ac:chgData name="David Warner" userId="S::david_dwarnerii.com#ext#@microsoft.onmicrosoft.com::acafcf14-4098-4a83-9425-e73571277a06" providerId="AD" clId="Web-{EC31D92C-2643-4F02-8B21-1F479C30C60A}" dt="2022-03-11T19:04:10.016" v="48"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EC31D92C-2643-4F02-8B21-1F479C30C60A}" dt="2022-03-11T19:04:27.642" v="61" actId="14100"/>
          <ac:spMkLst>
            <pc:docMk/>
            <pc:sldMk cId="1812315545" sldId="2134805597"/>
            <ac:spMk id="10" creationId="{16E1CB8C-122B-4C5A-8724-D74AEC2B5DEC}"/>
          </ac:spMkLst>
        </pc:spChg>
      </pc:sldChg>
    </pc:docChg>
  </pc:docChgLst>
  <pc:docChgLst>
    <pc:chgData name="Mikael Svenson" userId="965d4e6a-fd22-4d0b-8bb9-2315d7bb356c" providerId="ADAL" clId="{900E0F0E-1155-4C21-9C49-108909DF1819}"/>
    <pc:docChg chg="custSel modSld">
      <pc:chgData name="Mikael Svenson" userId="965d4e6a-fd22-4d0b-8bb9-2315d7bb356c" providerId="ADAL" clId="{900E0F0E-1155-4C21-9C49-108909DF1819}" dt="2021-06-03T11:31:41.891" v="238" actId="6549"/>
      <pc:docMkLst>
        <pc:docMk/>
      </pc:docMkLst>
      <pc:sldChg chg="addSp delSp modSp mod">
        <pc:chgData name="Mikael Svenson" userId="965d4e6a-fd22-4d0b-8bb9-2315d7bb356c" providerId="ADAL" clId="{900E0F0E-1155-4C21-9C49-108909DF1819}" dt="2021-06-03T11:31:41.891" v="238" actId="6549"/>
        <pc:sldMkLst>
          <pc:docMk/>
          <pc:sldMk cId="2925091645" sldId="2076136308"/>
        </pc:sldMkLst>
        <pc:spChg chg="mod">
          <ac:chgData name="Mikael Svenson" userId="965d4e6a-fd22-4d0b-8bb9-2315d7bb356c" providerId="ADAL" clId="{900E0F0E-1155-4C21-9C49-108909DF1819}" dt="2021-06-03T11:31:41.891" v="238" actId="6549"/>
          <ac:spMkLst>
            <pc:docMk/>
            <pc:sldMk cId="2925091645" sldId="2076136308"/>
            <ac:spMk id="3" creationId="{CBDC9C38-872E-4048-96FE-C321FEF21EC1}"/>
          </ac:spMkLst>
        </pc:spChg>
        <pc:spChg chg="del">
          <ac:chgData name="Mikael Svenson" userId="965d4e6a-fd22-4d0b-8bb9-2315d7bb356c" providerId="ADAL" clId="{900E0F0E-1155-4C21-9C49-108909DF1819}" dt="2021-06-01T08:25:08.897" v="16" actId="478"/>
          <ac:spMkLst>
            <pc:docMk/>
            <pc:sldMk cId="2925091645" sldId="2076136308"/>
            <ac:spMk id="20" creationId="{CA4615CD-0CA9-4FAE-8B9A-2C5BFD84FBBD}"/>
          </ac:spMkLst>
        </pc:spChg>
        <pc:spChg chg="add del mod">
          <ac:chgData name="Mikael Svenson" userId="965d4e6a-fd22-4d0b-8bb9-2315d7bb356c" providerId="ADAL" clId="{900E0F0E-1155-4C21-9C49-108909DF1819}" dt="2021-06-03T09:50:32.585" v="67" actId="478"/>
          <ac:spMkLst>
            <pc:docMk/>
            <pc:sldMk cId="2925091645" sldId="2076136308"/>
            <ac:spMk id="30" creationId="{411AB476-7CBB-4A4C-878C-F6579ABAC3F6}"/>
          </ac:spMkLst>
        </pc:spChg>
        <pc:picChg chg="mod">
          <ac:chgData name="Mikael Svenson" userId="965d4e6a-fd22-4d0b-8bb9-2315d7bb356c" providerId="ADAL" clId="{900E0F0E-1155-4C21-9C49-108909DF1819}" dt="2021-06-01T08:26:00.518" v="66" actId="1076"/>
          <ac:picMkLst>
            <pc:docMk/>
            <pc:sldMk cId="2925091645" sldId="2076136308"/>
            <ac:picMk id="4" creationId="{F5409098-B4AE-4FFF-8F49-123DBB19AAF0}"/>
          </ac:picMkLst>
        </pc:picChg>
      </pc:sldChg>
    </pc:docChg>
  </pc:docChgLst>
  <pc:docChgLst>
    <pc:chgData name="Vesa Juvonen" userId="c7243be1-99a3-4752-ab2a-0cf698cf8236" providerId="ADAL" clId="{DA928B93-45C7-4F95-B053-51F8A4C79469}"/>
    <pc:docChg chg="undo custSel addSld modSld">
      <pc:chgData name="Vesa Juvonen" userId="c7243be1-99a3-4752-ab2a-0cf698cf8236" providerId="ADAL" clId="{DA928B93-45C7-4F95-B053-51F8A4C79469}" dt="2022-02-08T15:51:35.543" v="552" actId="1076"/>
      <pc:docMkLst>
        <pc:docMk/>
      </pc:docMkLst>
      <pc:sldChg chg="modSp mod">
        <pc:chgData name="Vesa Juvonen" userId="c7243be1-99a3-4752-ab2a-0cf698cf8236" providerId="ADAL" clId="{DA928B93-45C7-4F95-B053-51F8A4C79469}" dt="2022-02-08T15:44:30.295" v="527" actId="1076"/>
        <pc:sldMkLst>
          <pc:docMk/>
          <pc:sldMk cId="1833126344" sldId="257"/>
        </pc:sldMkLst>
        <pc:spChg chg="mod">
          <ac:chgData name="Vesa Juvonen" userId="c7243be1-99a3-4752-ab2a-0cf698cf8236" providerId="ADAL" clId="{DA928B93-45C7-4F95-B053-51F8A4C79469}" dt="2022-02-08T15:44:30.295" v="527" actId="1076"/>
          <ac:spMkLst>
            <pc:docMk/>
            <pc:sldMk cId="1833126344" sldId="257"/>
            <ac:spMk id="13" creationId="{04EBEA20-7D3C-4FF3-B888-CD1841E61443}"/>
          </ac:spMkLst>
        </pc:spChg>
      </pc:sldChg>
      <pc:sldChg chg="modSp">
        <pc:chgData name="Vesa Juvonen" userId="c7243be1-99a3-4752-ab2a-0cf698cf8236" providerId="ADAL" clId="{DA928B93-45C7-4F95-B053-51F8A4C79469}" dt="2022-02-04T18:52:21.772" v="444" actId="20577"/>
        <pc:sldMkLst>
          <pc:docMk/>
          <pc:sldMk cId="287163252" sldId="1567"/>
        </pc:sldMkLst>
        <pc:spChg chg="mod">
          <ac:chgData name="Vesa Juvonen" userId="c7243be1-99a3-4752-ab2a-0cf698cf8236" providerId="ADAL" clId="{DA928B93-45C7-4F95-B053-51F8A4C79469}" dt="2022-02-04T18:52:21.772" v="444" actId="20577"/>
          <ac:spMkLst>
            <pc:docMk/>
            <pc:sldMk cId="287163252" sldId="1567"/>
            <ac:spMk id="5" creationId="{9B6ECC88-D921-48D6-BA85-F52F354F9C35}"/>
          </ac:spMkLst>
        </pc:spChg>
      </pc:sldChg>
      <pc:sldChg chg="addSp delSp modSp mod">
        <pc:chgData name="Vesa Juvonen" userId="c7243be1-99a3-4752-ab2a-0cf698cf8236" providerId="ADAL" clId="{DA928B93-45C7-4F95-B053-51F8A4C79469}" dt="2022-02-07T10:39:37.205" v="483" actId="1076"/>
        <pc:sldMkLst>
          <pc:docMk/>
          <pc:sldMk cId="10702720" sldId="2079"/>
        </pc:sldMkLst>
        <pc:spChg chg="del">
          <ac:chgData name="Vesa Juvonen" userId="c7243be1-99a3-4752-ab2a-0cf698cf8236" providerId="ADAL" clId="{DA928B93-45C7-4F95-B053-51F8A4C79469}" dt="2022-02-04T18:52:25.230" v="445" actId="478"/>
          <ac:spMkLst>
            <pc:docMk/>
            <pc:sldMk cId="10702720" sldId="2079"/>
            <ac:spMk id="2" creationId="{80E6B820-1A58-4FDB-A21F-9EEA9FDA7112}"/>
          </ac:spMkLst>
        </pc:spChg>
        <pc:spChg chg="mod">
          <ac:chgData name="Vesa Juvonen" userId="c7243be1-99a3-4752-ab2a-0cf698cf8236" providerId="ADAL" clId="{DA928B93-45C7-4F95-B053-51F8A4C79469}" dt="2022-02-07T10:39:37.205" v="483" actId="1076"/>
          <ac:spMkLst>
            <pc:docMk/>
            <pc:sldMk cId="10702720" sldId="2079"/>
            <ac:spMk id="8" creationId="{00000000-0000-0000-0000-000000000000}"/>
          </ac:spMkLst>
        </pc:spChg>
        <pc:spChg chg="add del">
          <ac:chgData name="Vesa Juvonen" userId="c7243be1-99a3-4752-ab2a-0cf698cf8236" providerId="ADAL" clId="{DA928B93-45C7-4F95-B053-51F8A4C79469}" dt="2022-02-04T18:54:03.495" v="461"/>
          <ac:spMkLst>
            <pc:docMk/>
            <pc:sldMk cId="10702720" sldId="2079"/>
            <ac:spMk id="9" creationId="{B9032483-3067-4FE4-A4CC-78349998B931}"/>
          </ac:spMkLst>
        </pc:spChg>
        <pc:picChg chg="add mod">
          <ac:chgData name="Vesa Juvonen" userId="c7243be1-99a3-4752-ab2a-0cf698cf8236" providerId="ADAL" clId="{DA928B93-45C7-4F95-B053-51F8A4C79469}" dt="2022-02-04T18:53:13.023" v="458" actId="1076"/>
          <ac:picMkLst>
            <pc:docMk/>
            <pc:sldMk cId="10702720" sldId="2079"/>
            <ac:picMk id="4" creationId="{85CF0E72-101E-441F-BB93-ECD8BED49A02}"/>
          </ac:picMkLst>
        </pc:picChg>
        <pc:picChg chg="del">
          <ac:chgData name="Vesa Juvonen" userId="c7243be1-99a3-4752-ab2a-0cf698cf8236" providerId="ADAL" clId="{DA928B93-45C7-4F95-B053-51F8A4C79469}" dt="2022-02-04T18:52:50.213" v="451" actId="478"/>
          <ac:picMkLst>
            <pc:docMk/>
            <pc:sldMk cId="10702720" sldId="2079"/>
            <ac:picMk id="6" creationId="{6063622B-9607-4502-88CC-5959C5D5FD3E}"/>
          </ac:picMkLst>
        </pc:picChg>
        <pc:picChg chg="add del mod">
          <ac:chgData name="Vesa Juvonen" userId="c7243be1-99a3-4752-ab2a-0cf698cf8236" providerId="ADAL" clId="{DA928B93-45C7-4F95-B053-51F8A4C79469}" dt="2022-02-04T18:52:48.566" v="450" actId="478"/>
          <ac:picMkLst>
            <pc:docMk/>
            <pc:sldMk cId="10702720" sldId="2079"/>
            <ac:picMk id="10" creationId="{1398AB36-767A-443F-BA9C-3894A822192D}"/>
          </ac:picMkLst>
        </pc:picChg>
        <pc:picChg chg="add del mod">
          <ac:chgData name="Vesa Juvonen" userId="c7243be1-99a3-4752-ab2a-0cf698cf8236" providerId="ADAL" clId="{DA928B93-45C7-4F95-B053-51F8A4C79469}" dt="2022-02-04T18:52:48.566" v="450" actId="478"/>
          <ac:picMkLst>
            <pc:docMk/>
            <pc:sldMk cId="10702720" sldId="2079"/>
            <ac:picMk id="11" creationId="{FA74A87F-A152-4F26-A2AF-56F3E8B30BD8}"/>
          </ac:picMkLst>
        </pc:picChg>
        <pc:picChg chg="add mod">
          <ac:chgData name="Vesa Juvonen" userId="c7243be1-99a3-4752-ab2a-0cf698cf8236" providerId="ADAL" clId="{DA928B93-45C7-4F95-B053-51F8A4C79469}" dt="2022-02-04T18:54:30.147" v="466" actId="1076"/>
          <ac:picMkLst>
            <pc:docMk/>
            <pc:sldMk cId="10702720" sldId="2079"/>
            <ac:picMk id="13" creationId="{FD18DF01-7041-40B8-80BC-3B08909AAE9E}"/>
          </ac:picMkLst>
        </pc:picChg>
        <pc:picChg chg="del">
          <ac:chgData name="Vesa Juvonen" userId="c7243be1-99a3-4752-ab2a-0cf698cf8236" providerId="ADAL" clId="{DA928B93-45C7-4F95-B053-51F8A4C79469}" dt="2022-02-04T18:52:52.008" v="452" actId="478"/>
          <ac:picMkLst>
            <pc:docMk/>
            <pc:sldMk cId="10702720" sldId="2079"/>
            <ac:picMk id="1026" creationId="{0FEBB638-0C35-460F-81BD-47919EB6181E}"/>
          </ac:picMkLst>
        </pc:picChg>
      </pc:sldChg>
      <pc:sldChg chg="addSp delSp modSp mod">
        <pc:chgData name="Vesa Juvonen" userId="c7243be1-99a3-4752-ab2a-0cf698cf8236" providerId="ADAL" clId="{DA928B93-45C7-4F95-B053-51F8A4C79469}" dt="2022-02-04T18:55:16.282" v="480" actId="1076"/>
        <pc:sldMkLst>
          <pc:docMk/>
          <pc:sldMk cId="778883926" sldId="2076136264"/>
        </pc:sldMkLst>
        <pc:spChg chg="del">
          <ac:chgData name="Vesa Juvonen" userId="c7243be1-99a3-4752-ab2a-0cf698cf8236" providerId="ADAL" clId="{DA928B93-45C7-4F95-B053-51F8A4C79469}" dt="2022-02-04T18:54:35.095" v="467" actId="478"/>
          <ac:spMkLst>
            <pc:docMk/>
            <pc:sldMk cId="778883926" sldId="2076136264"/>
            <ac:spMk id="3" creationId="{F8565730-06D2-436F-AED2-90ED36597246}"/>
          </ac:spMkLst>
        </pc:spChg>
        <pc:spChg chg="mod">
          <ac:chgData name="Vesa Juvonen" userId="c7243be1-99a3-4752-ab2a-0cf698cf8236" providerId="ADAL" clId="{DA928B93-45C7-4F95-B053-51F8A4C79469}" dt="2022-02-04T18:55:01.542" v="475" actId="20577"/>
          <ac:spMkLst>
            <pc:docMk/>
            <pc:sldMk cId="778883926" sldId="2076136264"/>
            <ac:spMk id="14" creationId="{953584C8-8734-42EA-AD16-6AA2B405D249}"/>
          </ac:spMkLst>
        </pc:spChg>
        <pc:picChg chg="add mod">
          <ac:chgData name="Vesa Juvonen" userId="c7243be1-99a3-4752-ab2a-0cf698cf8236" providerId="ADAL" clId="{DA928B93-45C7-4F95-B053-51F8A4C79469}" dt="2022-02-04T18:55:04.346" v="476" actId="1076"/>
          <ac:picMkLst>
            <pc:docMk/>
            <pc:sldMk cId="778883926" sldId="2076136264"/>
            <ac:picMk id="5" creationId="{AD2536B2-30D0-4C5F-9346-877B39DBA287}"/>
          </ac:picMkLst>
        </pc:picChg>
        <pc:picChg chg="add mod">
          <ac:chgData name="Vesa Juvonen" userId="c7243be1-99a3-4752-ab2a-0cf698cf8236" providerId="ADAL" clId="{DA928B93-45C7-4F95-B053-51F8A4C79469}" dt="2022-02-04T18:55:13.092" v="479" actId="1076"/>
          <ac:picMkLst>
            <pc:docMk/>
            <pc:sldMk cId="778883926" sldId="2076136264"/>
            <ac:picMk id="6" creationId="{2D0C10E4-65A5-40C9-887A-84D98DFEAD73}"/>
          </ac:picMkLst>
        </pc:picChg>
        <pc:picChg chg="del">
          <ac:chgData name="Vesa Juvonen" userId="c7243be1-99a3-4752-ab2a-0cf698cf8236" providerId="ADAL" clId="{DA928B93-45C7-4F95-B053-51F8A4C79469}" dt="2022-02-04T18:54:42.712" v="471" actId="478"/>
          <ac:picMkLst>
            <pc:docMk/>
            <pc:sldMk cId="778883926" sldId="2076136264"/>
            <ac:picMk id="7" creationId="{7F2B22E5-ACFB-49CB-BAA8-898E62F07F59}"/>
          </ac:picMkLst>
        </pc:picChg>
        <pc:picChg chg="del">
          <ac:chgData name="Vesa Juvonen" userId="c7243be1-99a3-4752-ab2a-0cf698cf8236" providerId="ADAL" clId="{DA928B93-45C7-4F95-B053-51F8A4C79469}" dt="2022-02-04T18:54:42.712" v="471" actId="478"/>
          <ac:picMkLst>
            <pc:docMk/>
            <pc:sldMk cId="778883926" sldId="2076136264"/>
            <ac:picMk id="8" creationId="{A28EB72D-83F8-46E0-AA12-9BAA4FCFE5E4}"/>
          </ac:picMkLst>
        </pc:picChg>
        <pc:picChg chg="del">
          <ac:chgData name="Vesa Juvonen" userId="c7243be1-99a3-4752-ab2a-0cf698cf8236" providerId="ADAL" clId="{DA928B93-45C7-4F95-B053-51F8A4C79469}" dt="2022-02-04T18:54:42.712" v="471" actId="478"/>
          <ac:picMkLst>
            <pc:docMk/>
            <pc:sldMk cId="778883926" sldId="2076136264"/>
            <ac:picMk id="10" creationId="{4D9BB208-1995-4C04-ACD9-908DF18F8DC6}"/>
          </ac:picMkLst>
        </pc:picChg>
        <pc:picChg chg="add mod">
          <ac:chgData name="Vesa Juvonen" userId="c7243be1-99a3-4752-ab2a-0cf698cf8236" providerId="ADAL" clId="{DA928B93-45C7-4F95-B053-51F8A4C79469}" dt="2022-02-04T18:55:16.282" v="480" actId="1076"/>
          <ac:picMkLst>
            <pc:docMk/>
            <pc:sldMk cId="778883926" sldId="2076136264"/>
            <ac:picMk id="12" creationId="{3FEBF8AD-A532-49B4-953C-402B82CBA315}"/>
          </ac:picMkLst>
        </pc:picChg>
      </pc:sldChg>
      <pc:sldChg chg="modNotesTx">
        <pc:chgData name="Vesa Juvonen" userId="c7243be1-99a3-4752-ab2a-0cf698cf8236" providerId="ADAL" clId="{DA928B93-45C7-4F95-B053-51F8A4C79469}" dt="2022-02-08T15:31:35.806" v="525" actId="20577"/>
        <pc:sldMkLst>
          <pc:docMk/>
          <pc:sldMk cId="3038810836" sldId="2076137482"/>
        </pc:sldMkLst>
      </pc:sldChg>
      <pc:sldChg chg="addSp delSp modSp mod modAnim">
        <pc:chgData name="Vesa Juvonen" userId="c7243be1-99a3-4752-ab2a-0cf698cf8236" providerId="ADAL" clId="{DA928B93-45C7-4F95-B053-51F8A4C79469}" dt="2022-02-08T15:30:49.830" v="503" actId="1076"/>
        <pc:sldMkLst>
          <pc:docMk/>
          <pc:sldMk cId="1812315545" sldId="2134805597"/>
        </pc:sldMkLst>
        <pc:spChg chg="add mod">
          <ac:chgData name="Vesa Juvonen" userId="c7243be1-99a3-4752-ab2a-0cf698cf8236" providerId="ADAL" clId="{DA928B93-45C7-4F95-B053-51F8A4C79469}" dt="2022-02-08T15:30:49.830" v="503" actId="1076"/>
          <ac:spMkLst>
            <pc:docMk/>
            <pc:sldMk cId="1812315545" sldId="2134805597"/>
            <ac:spMk id="2" creationId="{43B4EDB2-1FD9-44AD-8C9A-AE418EB20F7D}"/>
          </ac:spMkLst>
        </pc:spChg>
        <pc:spChg chg="del">
          <ac:chgData name="Vesa Juvonen" userId="c7243be1-99a3-4752-ab2a-0cf698cf8236" providerId="ADAL" clId="{DA928B93-45C7-4F95-B053-51F8A4C79469}" dt="2022-02-08T15:28:50.063" v="486" actId="478"/>
          <ac:spMkLst>
            <pc:docMk/>
            <pc:sldMk cId="1812315545" sldId="2134805597"/>
            <ac:spMk id="8" creationId="{6BC7833C-8612-43DC-A24D-1523E4554EB0}"/>
          </ac:spMkLst>
        </pc:spChg>
        <pc:spChg chg="add del mod">
          <ac:chgData name="Vesa Juvonen" userId="c7243be1-99a3-4752-ab2a-0cf698cf8236" providerId="ADAL" clId="{DA928B93-45C7-4F95-B053-51F8A4C79469}" dt="2022-02-08T15:29:07.610" v="489"/>
          <ac:spMkLst>
            <pc:docMk/>
            <pc:sldMk cId="1812315545" sldId="2134805597"/>
            <ac:spMk id="9" creationId="{E32723E2-9797-43B3-8ED1-7FDB8416BDE8}"/>
          </ac:spMkLst>
        </pc:spChg>
        <pc:spChg chg="mod">
          <ac:chgData name="Vesa Juvonen" userId="c7243be1-99a3-4752-ab2a-0cf698cf8236" providerId="ADAL" clId="{DA928B93-45C7-4F95-B053-51F8A4C79469}" dt="2022-02-08T15:29:01.187" v="487" actId="207"/>
          <ac:spMkLst>
            <pc:docMk/>
            <pc:sldMk cId="1812315545" sldId="2134805597"/>
            <ac:spMk id="10" creationId="{16E1CB8C-122B-4C5A-8724-D74AEC2B5DEC}"/>
          </ac:spMkLst>
        </pc:spChg>
      </pc:sldChg>
      <pc:sldChg chg="modSp mod">
        <pc:chgData name="Vesa Juvonen" userId="c7243be1-99a3-4752-ab2a-0cf698cf8236" providerId="ADAL" clId="{DA928B93-45C7-4F95-B053-51F8A4C79469}" dt="2022-02-08T15:16:18.782" v="485" actId="20577"/>
        <pc:sldMkLst>
          <pc:docMk/>
          <pc:sldMk cId="460153747" sldId="2134805598"/>
        </pc:sldMkLst>
        <pc:spChg chg="mod">
          <ac:chgData name="Vesa Juvonen" userId="c7243be1-99a3-4752-ab2a-0cf698cf8236" providerId="ADAL" clId="{DA928B93-45C7-4F95-B053-51F8A4C79469}" dt="2022-02-08T15:16:18.782" v="485" actId="20577"/>
          <ac:spMkLst>
            <pc:docMk/>
            <pc:sldMk cId="460153747" sldId="2134805598"/>
            <ac:spMk id="2" creationId="{D93BDAB2-0D8E-40FD-BE74-409F9AFD71E2}"/>
          </ac:spMkLst>
        </pc:spChg>
      </pc:sldChg>
      <pc:sldChg chg="addSp delSp modSp mod delAnim">
        <pc:chgData name="Vesa Juvonen" userId="c7243be1-99a3-4752-ab2a-0cf698cf8236" providerId="ADAL" clId="{DA928B93-45C7-4F95-B053-51F8A4C79469}" dt="2022-02-08T15:51:35.543" v="552" actId="1076"/>
        <pc:sldMkLst>
          <pc:docMk/>
          <pc:sldMk cId="4046856784" sldId="2134805599"/>
        </pc:sldMkLst>
        <pc:spChg chg="del">
          <ac:chgData name="Vesa Juvonen" userId="c7243be1-99a3-4752-ab2a-0cf698cf8236" providerId="ADAL" clId="{DA928B93-45C7-4F95-B053-51F8A4C79469}" dt="2022-02-08T15:48:03.054" v="528" actId="478"/>
          <ac:spMkLst>
            <pc:docMk/>
            <pc:sldMk cId="4046856784" sldId="2134805599"/>
            <ac:spMk id="2" creationId="{49944F33-50E4-45E5-84FA-231E7A2013C4}"/>
          </ac:spMkLst>
        </pc:spChg>
        <pc:picChg chg="del">
          <ac:chgData name="Vesa Juvonen" userId="c7243be1-99a3-4752-ab2a-0cf698cf8236" providerId="ADAL" clId="{DA928B93-45C7-4F95-B053-51F8A4C79469}" dt="2022-02-08T15:48:34.076" v="531" actId="478"/>
          <ac:picMkLst>
            <pc:docMk/>
            <pc:sldMk cId="4046856784" sldId="2134805599"/>
            <ac:picMk id="4" creationId="{2151AA92-9D49-436D-9248-A88410186999}"/>
          </ac:picMkLst>
        </pc:picChg>
        <pc:picChg chg="add mod">
          <ac:chgData name="Vesa Juvonen" userId="c7243be1-99a3-4752-ab2a-0cf698cf8236" providerId="ADAL" clId="{DA928B93-45C7-4F95-B053-51F8A4C79469}" dt="2022-02-08T15:50:13.181" v="545" actId="14100"/>
          <ac:picMkLst>
            <pc:docMk/>
            <pc:sldMk cId="4046856784" sldId="2134805599"/>
            <ac:picMk id="5" creationId="{C84DEF55-93F6-40DA-8F72-1E2DF8705B98}"/>
          </ac:picMkLst>
        </pc:picChg>
        <pc:picChg chg="add mod">
          <ac:chgData name="Vesa Juvonen" userId="c7243be1-99a3-4752-ab2a-0cf698cf8236" providerId="ADAL" clId="{DA928B93-45C7-4F95-B053-51F8A4C79469}" dt="2022-02-08T15:50:15.312" v="546" actId="1076"/>
          <ac:picMkLst>
            <pc:docMk/>
            <pc:sldMk cId="4046856784" sldId="2134805599"/>
            <ac:picMk id="7" creationId="{462A5D98-0047-44DF-9753-43B0435E4AEE}"/>
          </ac:picMkLst>
        </pc:picChg>
        <pc:picChg chg="del">
          <ac:chgData name="Vesa Juvonen" userId="c7243be1-99a3-4752-ab2a-0cf698cf8236" providerId="ADAL" clId="{DA928B93-45C7-4F95-B053-51F8A4C79469}" dt="2022-02-08T15:48:34.076" v="531" actId="478"/>
          <ac:picMkLst>
            <pc:docMk/>
            <pc:sldMk cId="4046856784" sldId="2134805599"/>
            <ac:picMk id="9" creationId="{6C8048E1-1AF6-4AB8-88BF-CC1318A29704}"/>
          </ac:picMkLst>
        </pc:picChg>
        <pc:picChg chg="del">
          <ac:chgData name="Vesa Juvonen" userId="c7243be1-99a3-4752-ab2a-0cf698cf8236" providerId="ADAL" clId="{DA928B93-45C7-4F95-B053-51F8A4C79469}" dt="2022-02-08T15:48:34.076" v="531" actId="478"/>
          <ac:picMkLst>
            <pc:docMk/>
            <pc:sldMk cId="4046856784" sldId="2134805599"/>
            <ac:picMk id="11" creationId="{06ECBF8F-347B-449B-BDE4-75D33F0C501D}"/>
          </ac:picMkLst>
        </pc:picChg>
        <pc:picChg chg="mod">
          <ac:chgData name="Vesa Juvonen" userId="c7243be1-99a3-4752-ab2a-0cf698cf8236" providerId="ADAL" clId="{DA928B93-45C7-4F95-B053-51F8A4C79469}" dt="2022-02-08T15:48:31.491" v="530" actId="1076"/>
          <ac:picMkLst>
            <pc:docMk/>
            <pc:sldMk cId="4046856784" sldId="2134805599"/>
            <ac:picMk id="12" creationId="{F6794F9E-30EF-438E-A812-9C9E01B959A6}"/>
          </ac:picMkLst>
        </pc:picChg>
        <pc:picChg chg="add mod">
          <ac:chgData name="Vesa Juvonen" userId="c7243be1-99a3-4752-ab2a-0cf698cf8236" providerId="ADAL" clId="{DA928B93-45C7-4F95-B053-51F8A4C79469}" dt="2022-02-08T15:50:16.831" v="547" actId="1076"/>
          <ac:picMkLst>
            <pc:docMk/>
            <pc:sldMk cId="4046856784" sldId="2134805599"/>
            <ac:picMk id="13" creationId="{63C6AA24-7059-4EEA-B8AC-0D85CB1AF8E6}"/>
          </ac:picMkLst>
        </pc:picChg>
        <pc:picChg chg="del">
          <ac:chgData name="Vesa Juvonen" userId="c7243be1-99a3-4752-ab2a-0cf698cf8236" providerId="ADAL" clId="{DA928B93-45C7-4F95-B053-51F8A4C79469}" dt="2022-02-08T15:48:34.076" v="531" actId="478"/>
          <ac:picMkLst>
            <pc:docMk/>
            <pc:sldMk cId="4046856784" sldId="2134805599"/>
            <ac:picMk id="14" creationId="{A06CF50C-3414-4A9C-BC93-C7591BEF148B}"/>
          </ac:picMkLst>
        </pc:picChg>
        <pc:picChg chg="del">
          <ac:chgData name="Vesa Juvonen" userId="c7243be1-99a3-4752-ab2a-0cf698cf8236" providerId="ADAL" clId="{DA928B93-45C7-4F95-B053-51F8A4C79469}" dt="2022-02-08T15:48:34.076" v="531" actId="478"/>
          <ac:picMkLst>
            <pc:docMk/>
            <pc:sldMk cId="4046856784" sldId="2134805599"/>
            <ac:picMk id="16" creationId="{41BF1164-E402-405A-84AE-DEE3162CEADD}"/>
          </ac:picMkLst>
        </pc:picChg>
        <pc:picChg chg="add mod">
          <ac:chgData name="Vesa Juvonen" userId="c7243be1-99a3-4752-ab2a-0cf698cf8236" providerId="ADAL" clId="{DA928B93-45C7-4F95-B053-51F8A4C79469}" dt="2022-02-08T15:51:35.543" v="552" actId="1076"/>
          <ac:picMkLst>
            <pc:docMk/>
            <pc:sldMk cId="4046856784" sldId="2134805599"/>
            <ac:picMk id="17" creationId="{5CF07ED0-6754-4CB6-A7B1-E0CDC80FB348}"/>
          </ac:picMkLst>
        </pc:picChg>
      </pc:sldChg>
      <pc:sldChg chg="addSp delSp modSp add mod setBg delAnim modAnim">
        <pc:chgData name="Vesa Juvonen" userId="c7243be1-99a3-4752-ab2a-0cf698cf8236" providerId="ADAL" clId="{DA928B93-45C7-4F95-B053-51F8A4C79469}" dt="2022-02-04T18:53:29.081" v="459" actId="22"/>
        <pc:sldMkLst>
          <pc:docMk/>
          <pc:sldMk cId="1185981120" sldId="2134805601"/>
        </pc:sldMkLst>
        <pc:spChg chg="del">
          <ac:chgData name="Vesa Juvonen" userId="c7243be1-99a3-4752-ab2a-0cf698cf8236" providerId="ADAL" clId="{DA928B93-45C7-4F95-B053-51F8A4C79469}" dt="2022-02-03T14:08:57.666" v="1" actId="478"/>
          <ac:spMkLst>
            <pc:docMk/>
            <pc:sldMk cId="1185981120" sldId="2134805601"/>
            <ac:spMk id="2" creationId="{49944F33-50E4-45E5-84FA-231E7A2013C4}"/>
          </ac:spMkLst>
        </pc:spChg>
        <pc:spChg chg="add">
          <ac:chgData name="Vesa Juvonen" userId="c7243be1-99a3-4752-ab2a-0cf698cf8236" providerId="ADAL" clId="{DA928B93-45C7-4F95-B053-51F8A4C79469}" dt="2022-02-04T18:53:29.081" v="459" actId="22"/>
          <ac:spMkLst>
            <pc:docMk/>
            <pc:sldMk cId="1185981120" sldId="2134805601"/>
            <ac:spMk id="2" creationId="{CB8D02BA-CDB2-48B5-8D8E-3F6D25D51A0A}"/>
          </ac:spMkLst>
        </pc:spChg>
        <pc:spChg chg="mod">
          <ac:chgData name="Vesa Juvonen" userId="c7243be1-99a3-4752-ab2a-0cf698cf8236" providerId="ADAL" clId="{DA928B93-45C7-4F95-B053-51F8A4C79469}" dt="2022-02-03T14:11:22.011" v="282" actId="313"/>
          <ac:spMkLst>
            <pc:docMk/>
            <pc:sldMk cId="1185981120" sldId="2134805601"/>
            <ac:spMk id="8" creationId="{26BFEB79-D248-4D06-B782-9318AC6A90BA}"/>
          </ac:spMkLst>
        </pc:spChg>
        <pc:spChg chg="add mod">
          <ac:chgData name="Vesa Juvonen" userId="c7243be1-99a3-4752-ab2a-0cf698cf8236" providerId="ADAL" clId="{DA928B93-45C7-4F95-B053-51F8A4C79469}" dt="2022-02-03T14:16:34.349" v="330" actId="1076"/>
          <ac:spMkLst>
            <pc:docMk/>
            <pc:sldMk cId="1185981120" sldId="2134805601"/>
            <ac:spMk id="15" creationId="{0C70E1D5-EF57-47C2-A4BC-E33BF95FA29C}"/>
          </ac:spMkLst>
        </pc:spChg>
        <pc:spChg chg="add mod">
          <ac:chgData name="Vesa Juvonen" userId="c7243be1-99a3-4752-ab2a-0cf698cf8236" providerId="ADAL" clId="{DA928B93-45C7-4F95-B053-51F8A4C79469}" dt="2022-02-03T14:22:05.037" v="430" actId="122"/>
          <ac:spMkLst>
            <pc:docMk/>
            <pc:sldMk cId="1185981120" sldId="2134805601"/>
            <ac:spMk id="17" creationId="{8B72CE10-8AB5-4A40-BFEC-2F1B9A6BA5D7}"/>
          </ac:spMkLst>
        </pc:spChg>
        <pc:picChg chg="del">
          <ac:chgData name="Vesa Juvonen" userId="c7243be1-99a3-4752-ab2a-0cf698cf8236" providerId="ADAL" clId="{DA928B93-45C7-4F95-B053-51F8A4C79469}" dt="2022-02-03T14:09:05.320" v="5" actId="478"/>
          <ac:picMkLst>
            <pc:docMk/>
            <pc:sldMk cId="1185981120" sldId="2134805601"/>
            <ac:picMk id="4" creationId="{2151AA92-9D49-436D-9248-A88410186999}"/>
          </ac:picMkLst>
        </pc:picChg>
        <pc:picChg chg="del">
          <ac:chgData name="Vesa Juvonen" userId="c7243be1-99a3-4752-ab2a-0cf698cf8236" providerId="ADAL" clId="{DA928B93-45C7-4F95-B053-51F8A4C79469}" dt="2022-02-03T14:09:03.762" v="4" actId="478"/>
          <ac:picMkLst>
            <pc:docMk/>
            <pc:sldMk cId="1185981120" sldId="2134805601"/>
            <ac:picMk id="9" creationId="{6C8048E1-1AF6-4AB8-88BF-CC1318A29704}"/>
          </ac:picMkLst>
        </pc:picChg>
        <pc:picChg chg="add del mod">
          <ac:chgData name="Vesa Juvonen" userId="c7243be1-99a3-4752-ab2a-0cf698cf8236" providerId="ADAL" clId="{DA928B93-45C7-4F95-B053-51F8A4C79469}" dt="2022-02-03T14:09:02.256" v="3" actId="478"/>
          <ac:picMkLst>
            <pc:docMk/>
            <pc:sldMk cId="1185981120" sldId="2134805601"/>
            <ac:picMk id="10" creationId="{674883FA-81AB-41F9-B705-75F06AE7AD55}"/>
          </ac:picMkLst>
        </pc:picChg>
        <pc:picChg chg="del">
          <ac:chgData name="Vesa Juvonen" userId="c7243be1-99a3-4752-ab2a-0cf698cf8236" providerId="ADAL" clId="{DA928B93-45C7-4F95-B053-51F8A4C79469}" dt="2022-02-03T14:09:02.256" v="3" actId="478"/>
          <ac:picMkLst>
            <pc:docMk/>
            <pc:sldMk cId="1185981120" sldId="2134805601"/>
            <ac:picMk id="11" creationId="{06ECBF8F-347B-449B-BDE4-75D33F0C501D}"/>
          </ac:picMkLst>
        </pc:picChg>
        <pc:picChg chg="mod">
          <ac:chgData name="Vesa Juvonen" userId="c7243be1-99a3-4752-ab2a-0cf698cf8236" providerId="ADAL" clId="{DA928B93-45C7-4F95-B053-51F8A4C79469}" dt="2022-02-03T14:09:34.896" v="40" actId="1076"/>
          <ac:picMkLst>
            <pc:docMk/>
            <pc:sldMk cId="1185981120" sldId="2134805601"/>
            <ac:picMk id="12" creationId="{F6794F9E-30EF-438E-A812-9C9E01B959A6}"/>
          </ac:picMkLst>
        </pc:picChg>
        <pc:picChg chg="add del mod">
          <ac:chgData name="Vesa Juvonen" userId="c7243be1-99a3-4752-ab2a-0cf698cf8236" providerId="ADAL" clId="{DA928B93-45C7-4F95-B053-51F8A4C79469}" dt="2022-02-03T14:09:02.256" v="3" actId="478"/>
          <ac:picMkLst>
            <pc:docMk/>
            <pc:sldMk cId="1185981120" sldId="2134805601"/>
            <ac:picMk id="13" creationId="{C0F2AE4A-39D8-4AC6-A375-3A500705C803}"/>
          </ac:picMkLst>
        </pc:picChg>
        <pc:picChg chg="del">
          <ac:chgData name="Vesa Juvonen" userId="c7243be1-99a3-4752-ab2a-0cf698cf8236" providerId="ADAL" clId="{DA928B93-45C7-4F95-B053-51F8A4C79469}" dt="2022-02-03T14:09:02.256" v="3" actId="478"/>
          <ac:picMkLst>
            <pc:docMk/>
            <pc:sldMk cId="1185981120" sldId="2134805601"/>
            <ac:picMk id="14" creationId="{A06CF50C-3414-4A9C-BC93-C7591BEF148B}"/>
          </ac:picMkLst>
        </pc:picChg>
        <pc:picChg chg="del">
          <ac:chgData name="Vesa Juvonen" userId="c7243be1-99a3-4752-ab2a-0cf698cf8236" providerId="ADAL" clId="{DA928B93-45C7-4F95-B053-51F8A4C79469}" dt="2022-02-03T14:09:02.256" v="3" actId="478"/>
          <ac:picMkLst>
            <pc:docMk/>
            <pc:sldMk cId="1185981120" sldId="2134805601"/>
            <ac:picMk id="16" creationId="{41BF1164-E402-405A-84AE-DEE3162CEADD}"/>
          </ac:picMkLst>
        </pc:picChg>
        <pc:picChg chg="add mod">
          <ac:chgData name="Vesa Juvonen" userId="c7243be1-99a3-4752-ab2a-0cf698cf8236" providerId="ADAL" clId="{DA928B93-45C7-4F95-B053-51F8A4C79469}" dt="2022-02-03T14:22:01.946" v="429" actId="1076"/>
          <ac:picMkLst>
            <pc:docMk/>
            <pc:sldMk cId="1185981120" sldId="2134805601"/>
            <ac:picMk id="1026" creationId="{FF040649-CA2A-4D55-82B0-1DA85BD266FB}"/>
          </ac:picMkLst>
        </pc:picChg>
      </pc:sldChg>
    </pc:docChg>
  </pc:docChgLst>
  <pc:docChgLst>
    <pc:chgData name="Brian Jackett" userId="e2c557f4-fffa-4012-a1e1-e15087bfdbac" providerId="ADAL" clId="{F8AC60FA-536D-48A5-B7CA-90491979BD4B}"/>
    <pc:docChg chg="undo redo custSel modSld">
      <pc:chgData name="Brian Jackett" userId="e2c557f4-fffa-4012-a1e1-e15087bfdbac" providerId="ADAL" clId="{F8AC60FA-536D-48A5-B7CA-90491979BD4B}" dt="2022-04-19T14:57:07.580" v="647" actId="478"/>
      <pc:docMkLst>
        <pc:docMk/>
      </pc:docMkLst>
      <pc:sldChg chg="modSp mod">
        <pc:chgData name="Brian Jackett" userId="e2c557f4-fffa-4012-a1e1-e15087bfdbac" providerId="ADAL" clId="{F8AC60FA-536D-48A5-B7CA-90491979BD4B}" dt="2022-04-08T14:07:35.600" v="247" actId="20577"/>
        <pc:sldMkLst>
          <pc:docMk/>
          <pc:sldMk cId="2967945684" sldId="277"/>
        </pc:sldMkLst>
        <pc:spChg chg="mod">
          <ac:chgData name="Brian Jackett" userId="e2c557f4-fffa-4012-a1e1-e15087bfdbac" providerId="ADAL" clId="{F8AC60FA-536D-48A5-B7CA-90491979BD4B}" dt="2022-04-08T14:07:35.600" v="247" actId="20577"/>
          <ac:spMkLst>
            <pc:docMk/>
            <pc:sldMk cId="2967945684" sldId="277"/>
            <ac:spMk id="4" creationId="{A04E16D6-6682-4068-BF11-BA8E4E8E1BBC}"/>
          </ac:spMkLst>
        </pc:spChg>
      </pc:sldChg>
      <pc:sldChg chg="modSp mod">
        <pc:chgData name="Brian Jackett" userId="e2c557f4-fffa-4012-a1e1-e15087bfdbac" providerId="ADAL" clId="{F8AC60FA-536D-48A5-B7CA-90491979BD4B}" dt="2022-04-08T13:50:53.974" v="18" actId="20577"/>
        <pc:sldMkLst>
          <pc:docMk/>
          <pc:sldMk cId="287163252" sldId="1567"/>
        </pc:sldMkLst>
        <pc:spChg chg="mod">
          <ac:chgData name="Brian Jackett" userId="e2c557f4-fffa-4012-a1e1-e15087bfdbac" providerId="ADAL" clId="{F8AC60FA-536D-48A5-B7CA-90491979BD4B}" dt="2022-04-08T13:50:47.577" v="15" actId="20577"/>
          <ac:spMkLst>
            <pc:docMk/>
            <pc:sldMk cId="287163252" sldId="1567"/>
            <ac:spMk id="5" creationId="{9B6ECC88-D921-48D6-BA85-F52F354F9C35}"/>
          </ac:spMkLst>
        </pc:spChg>
        <pc:spChg chg="mod">
          <ac:chgData name="Brian Jackett" userId="e2c557f4-fffa-4012-a1e1-e15087bfdbac" providerId="ADAL" clId="{F8AC60FA-536D-48A5-B7CA-90491979BD4B}" dt="2022-04-08T13:50:53.974" v="18" actId="20577"/>
          <ac:spMkLst>
            <pc:docMk/>
            <pc:sldMk cId="287163252" sldId="1567"/>
            <ac:spMk id="8" creationId="{00000000-0000-0000-0000-000000000000}"/>
          </ac:spMkLst>
        </pc:spChg>
      </pc:sldChg>
      <pc:sldChg chg="addSp delSp modSp mod">
        <pc:chgData name="Brian Jackett" userId="e2c557f4-fffa-4012-a1e1-e15087bfdbac" providerId="ADAL" clId="{F8AC60FA-536D-48A5-B7CA-90491979BD4B}" dt="2022-04-19T11:31:08.651" v="626" actId="14100"/>
        <pc:sldMkLst>
          <pc:docMk/>
          <pc:sldMk cId="10702720" sldId="2079"/>
        </pc:sldMkLst>
        <pc:spChg chg="add del">
          <ac:chgData name="Brian Jackett" userId="e2c557f4-fffa-4012-a1e1-e15087bfdbac" providerId="ADAL" clId="{F8AC60FA-536D-48A5-B7CA-90491979BD4B}" dt="2022-04-19T11:30:43.762" v="570"/>
          <ac:spMkLst>
            <pc:docMk/>
            <pc:sldMk cId="10702720" sldId="2079"/>
            <ac:spMk id="2" creationId="{4E75DA95-4194-2A15-F8A8-36F2C1D86678}"/>
          </ac:spMkLst>
        </pc:spChg>
        <pc:spChg chg="del mod">
          <ac:chgData name="Brian Jackett" userId="e2c557f4-fffa-4012-a1e1-e15087bfdbac" providerId="ADAL" clId="{F8AC60FA-536D-48A5-B7CA-90491979BD4B}" dt="2022-04-14T11:20:03.819" v="456" actId="478"/>
          <ac:spMkLst>
            <pc:docMk/>
            <pc:sldMk cId="10702720" sldId="2079"/>
            <ac:spMk id="4" creationId="{621E9C04-F126-1779-B39F-B133B464A008}"/>
          </ac:spMkLst>
        </pc:spChg>
        <pc:spChg chg="mod">
          <ac:chgData name="Brian Jackett" userId="e2c557f4-fffa-4012-a1e1-e15087bfdbac" providerId="ADAL" clId="{F8AC60FA-536D-48A5-B7CA-90491979BD4B}" dt="2022-04-19T11:30:03.144" v="566" actId="20577"/>
          <ac:spMkLst>
            <pc:docMk/>
            <pc:sldMk cId="10702720" sldId="2079"/>
            <ac:spMk id="8" creationId="{00000000-0000-0000-0000-000000000000}"/>
          </ac:spMkLst>
        </pc:spChg>
        <pc:picChg chg="mod">
          <ac:chgData name="Brian Jackett" userId="e2c557f4-fffa-4012-a1e1-e15087bfdbac" providerId="ADAL" clId="{F8AC60FA-536D-48A5-B7CA-90491979BD4B}" dt="2022-04-19T11:30:16.771" v="568" actId="1076"/>
          <ac:picMkLst>
            <pc:docMk/>
            <pc:sldMk cId="10702720" sldId="2079"/>
            <ac:picMk id="4" creationId="{FA4E0B26-31E8-2131-369B-24D6648F2532}"/>
          </ac:picMkLst>
        </pc:picChg>
        <pc:picChg chg="add mod">
          <ac:chgData name="Brian Jackett" userId="e2c557f4-fffa-4012-a1e1-e15087bfdbac" providerId="ADAL" clId="{F8AC60FA-536D-48A5-B7CA-90491979BD4B}" dt="2022-04-14T11:20:06.776" v="457" actId="1076"/>
          <ac:picMkLst>
            <pc:docMk/>
            <pc:sldMk cId="10702720" sldId="2079"/>
            <ac:picMk id="6" creationId="{82708B89-FDC7-6094-E843-9B280C1ED4F4}"/>
          </ac:picMkLst>
        </pc:picChg>
        <pc:picChg chg="add del mod">
          <ac:chgData name="Brian Jackett" userId="e2c557f4-fffa-4012-a1e1-e15087bfdbac" providerId="ADAL" clId="{F8AC60FA-536D-48A5-B7CA-90491979BD4B}" dt="2022-04-14T11:16:05.153" v="321" actId="478"/>
          <ac:picMkLst>
            <pc:docMk/>
            <pc:sldMk cId="10702720" sldId="2079"/>
            <ac:picMk id="10" creationId="{05254C97-684B-944F-0F35-C02E0A9AB858}"/>
          </ac:picMkLst>
        </pc:picChg>
        <pc:picChg chg="add mod">
          <ac:chgData name="Brian Jackett" userId="e2c557f4-fffa-4012-a1e1-e15087bfdbac" providerId="ADAL" clId="{F8AC60FA-536D-48A5-B7CA-90491979BD4B}" dt="2022-04-19T11:31:08.651" v="626" actId="14100"/>
          <ac:picMkLst>
            <pc:docMk/>
            <pc:sldMk cId="10702720" sldId="2079"/>
            <ac:picMk id="10" creationId="{21BB578E-AE34-3AF3-15B1-2F3892F4109B}"/>
          </ac:picMkLst>
        </pc:picChg>
        <pc:picChg chg="add del mod">
          <ac:chgData name="Brian Jackett" userId="e2c557f4-fffa-4012-a1e1-e15087bfdbac" providerId="ADAL" clId="{F8AC60FA-536D-48A5-B7CA-90491979BD4B}" dt="2022-04-14T11:16:53.091" v="347" actId="478"/>
          <ac:picMkLst>
            <pc:docMk/>
            <pc:sldMk cId="10702720" sldId="2079"/>
            <ac:picMk id="12" creationId="{FEEA1D55-70FD-4B87-31E1-710CCB70B977}"/>
          </ac:picMkLst>
        </pc:picChg>
        <pc:picChg chg="add del mod">
          <ac:chgData name="Brian Jackett" userId="e2c557f4-fffa-4012-a1e1-e15087bfdbac" providerId="ADAL" clId="{F8AC60FA-536D-48A5-B7CA-90491979BD4B}" dt="2022-04-19T11:30:12.266" v="567" actId="478"/>
          <ac:picMkLst>
            <pc:docMk/>
            <pc:sldMk cId="10702720" sldId="2079"/>
            <ac:picMk id="14" creationId="{21C23082-F2E8-197C-EED3-9B5561B8AC07}"/>
          </ac:picMkLst>
        </pc:picChg>
        <pc:picChg chg="add mod">
          <ac:chgData name="Brian Jackett" userId="e2c557f4-fffa-4012-a1e1-e15087bfdbac" providerId="ADAL" clId="{F8AC60FA-536D-48A5-B7CA-90491979BD4B}" dt="2022-04-14T11:19:53.046" v="450" actId="14100"/>
          <ac:picMkLst>
            <pc:docMk/>
            <pc:sldMk cId="10702720" sldId="2079"/>
            <ac:picMk id="16" creationId="{A25FC92E-9C29-152C-3A49-C8BA86D3876F}"/>
          </ac:picMkLst>
        </pc:picChg>
        <pc:picChg chg="add mod">
          <ac:chgData name="Brian Jackett" userId="e2c557f4-fffa-4012-a1e1-e15087bfdbac" providerId="ADAL" clId="{F8AC60FA-536D-48A5-B7CA-90491979BD4B}" dt="2022-04-19T11:30:16.771" v="568" actId="1076"/>
          <ac:picMkLst>
            <pc:docMk/>
            <pc:sldMk cId="10702720" sldId="2079"/>
            <ac:picMk id="18" creationId="{CEF67926-5D75-EEA3-971A-8C27DD0D49EB}"/>
          </ac:picMkLst>
        </pc:picChg>
      </pc:sldChg>
      <pc:sldChg chg="addSp delSp modSp mod">
        <pc:chgData name="Brian Jackett" userId="e2c557f4-fffa-4012-a1e1-e15087bfdbac" providerId="ADAL" clId="{F8AC60FA-536D-48A5-B7CA-90491979BD4B}" dt="2022-04-19T11:32:31.710" v="643" actId="1038"/>
        <pc:sldMkLst>
          <pc:docMk/>
          <pc:sldMk cId="778883926" sldId="2076136264"/>
        </pc:sldMkLst>
        <pc:spChg chg="del">
          <ac:chgData name="Brian Jackett" userId="e2c557f4-fffa-4012-a1e1-e15087bfdbac" providerId="ADAL" clId="{F8AC60FA-536D-48A5-B7CA-90491979BD4B}" dt="2022-04-14T11:20:19.462" v="460" actId="478"/>
          <ac:spMkLst>
            <pc:docMk/>
            <pc:sldMk cId="778883926" sldId="2076136264"/>
            <ac:spMk id="6" creationId="{93D4B0E0-6B9F-6CD2-5575-474EAB3A04D0}"/>
          </ac:spMkLst>
        </pc:spChg>
        <pc:spChg chg="mod">
          <ac:chgData name="Brian Jackett" userId="e2c557f4-fffa-4012-a1e1-e15087bfdbac" providerId="ADAL" clId="{F8AC60FA-536D-48A5-B7CA-90491979BD4B}" dt="2022-04-19T11:32:00.461" v="636"/>
          <ac:spMkLst>
            <pc:docMk/>
            <pc:sldMk cId="778883926" sldId="2076136264"/>
            <ac:spMk id="14" creationId="{953584C8-8734-42EA-AD16-6AA2B405D249}"/>
          </ac:spMkLst>
        </pc:spChg>
        <pc:picChg chg="add mod">
          <ac:chgData name="Brian Jackett" userId="e2c557f4-fffa-4012-a1e1-e15087bfdbac" providerId="ADAL" clId="{F8AC60FA-536D-48A5-B7CA-90491979BD4B}" dt="2022-04-14T11:20:24.226" v="462" actId="1076"/>
          <ac:picMkLst>
            <pc:docMk/>
            <pc:sldMk cId="778883926" sldId="2076136264"/>
            <ac:picMk id="3" creationId="{0EE59665-16DB-98E0-B3B2-4E7136B4E9DA}"/>
          </ac:picMkLst>
        </pc:picChg>
        <pc:picChg chg="add del mod">
          <ac:chgData name="Brian Jackett" userId="e2c557f4-fffa-4012-a1e1-e15087bfdbac" providerId="ADAL" clId="{F8AC60FA-536D-48A5-B7CA-90491979BD4B}" dt="2022-04-19T11:32:03.020" v="637" actId="478"/>
          <ac:picMkLst>
            <pc:docMk/>
            <pc:sldMk cId="778883926" sldId="2076136264"/>
            <ac:picMk id="5" creationId="{DFA1655F-E98B-3241-FAF6-AF19FB2F2FAC}"/>
          </ac:picMkLst>
        </pc:picChg>
        <pc:picChg chg="mod">
          <ac:chgData name="Brian Jackett" userId="e2c557f4-fffa-4012-a1e1-e15087bfdbac" providerId="ADAL" clId="{F8AC60FA-536D-48A5-B7CA-90491979BD4B}" dt="2022-04-19T11:32:07.388" v="638" actId="1076"/>
          <ac:picMkLst>
            <pc:docMk/>
            <pc:sldMk cId="778883926" sldId="2076136264"/>
            <ac:picMk id="6" creationId="{56224CD5-C673-CB11-504E-951BD7C0B4FD}"/>
          </ac:picMkLst>
        </pc:picChg>
        <pc:picChg chg="mod">
          <ac:chgData name="Brian Jackett" userId="e2c557f4-fffa-4012-a1e1-e15087bfdbac" providerId="ADAL" clId="{F8AC60FA-536D-48A5-B7CA-90491979BD4B}" dt="2022-04-19T11:32:07.388" v="638" actId="1076"/>
          <ac:picMkLst>
            <pc:docMk/>
            <pc:sldMk cId="778883926" sldId="2076136264"/>
            <ac:picMk id="7" creationId="{DDA642F1-1B89-6576-5CBE-7A25B84B969B}"/>
          </ac:picMkLst>
        </pc:picChg>
        <pc:picChg chg="add mod">
          <ac:chgData name="Brian Jackett" userId="e2c557f4-fffa-4012-a1e1-e15087bfdbac" providerId="ADAL" clId="{F8AC60FA-536D-48A5-B7CA-90491979BD4B}" dt="2022-04-19T11:32:31.710" v="643" actId="1038"/>
          <ac:picMkLst>
            <pc:docMk/>
            <pc:sldMk cId="778883926" sldId="2076136264"/>
            <ac:picMk id="8" creationId="{162066FA-9BD6-E1E1-2A2B-DCFC3EA695F8}"/>
          </ac:picMkLst>
        </pc:picChg>
        <pc:picChg chg="add mod">
          <ac:chgData name="Brian Jackett" userId="e2c557f4-fffa-4012-a1e1-e15087bfdbac" providerId="ADAL" clId="{F8AC60FA-536D-48A5-B7CA-90491979BD4B}" dt="2022-04-14T11:20:37.506" v="468" actId="1076"/>
          <ac:picMkLst>
            <pc:docMk/>
            <pc:sldMk cId="778883926" sldId="2076136264"/>
            <ac:picMk id="9" creationId="{CE0F8592-B501-6F49-BBF5-356C96A2FB61}"/>
          </ac:picMkLst>
        </pc:picChg>
        <pc:picChg chg="add mod">
          <ac:chgData name="Brian Jackett" userId="e2c557f4-fffa-4012-a1e1-e15087bfdbac" providerId="ADAL" clId="{F8AC60FA-536D-48A5-B7CA-90491979BD4B}" dt="2022-04-14T11:20:32.986" v="466" actId="14100"/>
          <ac:picMkLst>
            <pc:docMk/>
            <pc:sldMk cId="778883926" sldId="2076136264"/>
            <ac:picMk id="11" creationId="{B89B0B23-9BCD-364B-54BD-2F69EA9B6CDF}"/>
          </ac:picMkLst>
        </pc:picChg>
      </pc:sldChg>
      <pc:sldChg chg="delSp modSp mod delAnim">
        <pc:chgData name="Brian Jackett" userId="e2c557f4-fffa-4012-a1e1-e15087bfdbac" providerId="ADAL" clId="{F8AC60FA-536D-48A5-B7CA-90491979BD4B}" dt="2022-04-19T14:57:07.580" v="647" actId="478"/>
        <pc:sldMkLst>
          <pc:docMk/>
          <pc:sldMk cId="460153747" sldId="2134805598"/>
        </pc:sldMkLst>
        <pc:spChg chg="mod">
          <ac:chgData name="Brian Jackett" userId="e2c557f4-fffa-4012-a1e1-e15087bfdbac" providerId="ADAL" clId="{F8AC60FA-536D-48A5-B7CA-90491979BD4B}" dt="2022-04-19T14:56:38.523" v="644" actId="20577"/>
          <ac:spMkLst>
            <pc:docMk/>
            <pc:sldMk cId="460153747" sldId="2134805598"/>
            <ac:spMk id="2" creationId="{D93BDAB2-0D8E-40FD-BE74-409F9AFD71E2}"/>
          </ac:spMkLst>
        </pc:spChg>
        <pc:picChg chg="del">
          <ac:chgData name="Brian Jackett" userId="e2c557f4-fffa-4012-a1e1-e15087bfdbac" providerId="ADAL" clId="{F8AC60FA-536D-48A5-B7CA-90491979BD4B}" dt="2022-04-19T14:57:07.580" v="647" actId="478"/>
          <ac:picMkLst>
            <pc:docMk/>
            <pc:sldMk cId="460153747" sldId="2134805598"/>
            <ac:picMk id="7" creationId="{14537CE0-4E3E-4AF4-A122-7C8369D2995B}"/>
          </ac:picMkLst>
        </pc:picChg>
        <pc:picChg chg="del">
          <ac:chgData name="Brian Jackett" userId="e2c557f4-fffa-4012-a1e1-e15087bfdbac" providerId="ADAL" clId="{F8AC60FA-536D-48A5-B7CA-90491979BD4B}" dt="2022-04-19T14:57:05.537" v="645" actId="478"/>
          <ac:picMkLst>
            <pc:docMk/>
            <pc:sldMk cId="460153747" sldId="2134805598"/>
            <ac:picMk id="12" creationId="{6E4B427C-6340-4184-8EAA-DACF34D790D6}"/>
          </ac:picMkLst>
        </pc:picChg>
        <pc:picChg chg="del">
          <ac:chgData name="Brian Jackett" userId="e2c557f4-fffa-4012-a1e1-e15087bfdbac" providerId="ADAL" clId="{F8AC60FA-536D-48A5-B7CA-90491979BD4B}" dt="2022-04-19T14:57:06.167" v="646" actId="478"/>
          <ac:picMkLst>
            <pc:docMk/>
            <pc:sldMk cId="460153747" sldId="2134805598"/>
            <ac:picMk id="15" creationId="{90BA3DF7-4993-4159-B7DC-3A35D3A547DE}"/>
          </ac:picMkLst>
        </pc:picChg>
      </pc:sldChg>
      <pc:sldChg chg="addSp delSp modSp mod">
        <pc:chgData name="Brian Jackett" userId="e2c557f4-fffa-4012-a1e1-e15087bfdbac" providerId="ADAL" clId="{F8AC60FA-536D-48A5-B7CA-90491979BD4B}" dt="2022-04-19T11:20:10.154" v="472" actId="478"/>
        <pc:sldMkLst>
          <pc:docMk/>
          <pc:sldMk cId="4046856784" sldId="2134805599"/>
        </pc:sldMkLst>
        <pc:spChg chg="del mod">
          <ac:chgData name="Brian Jackett" userId="e2c557f4-fffa-4012-a1e1-e15087bfdbac" providerId="ADAL" clId="{F8AC60FA-536D-48A5-B7CA-90491979BD4B}" dt="2022-04-19T11:20:10.154" v="472" actId="478"/>
          <ac:spMkLst>
            <pc:docMk/>
            <pc:sldMk cId="4046856784" sldId="2134805599"/>
            <ac:spMk id="2" creationId="{EFE3BC18-C21A-401C-C7B2-1F62A8F417BA}"/>
          </ac:spMkLst>
        </pc:spChg>
        <pc:picChg chg="add mod">
          <ac:chgData name="Brian Jackett" userId="e2c557f4-fffa-4012-a1e1-e15087bfdbac" providerId="ADAL" clId="{F8AC60FA-536D-48A5-B7CA-90491979BD4B}" dt="2022-04-14T11:46:21.412" v="471" actId="14100"/>
          <ac:picMkLst>
            <pc:docMk/>
            <pc:sldMk cId="4046856784" sldId="2134805599"/>
            <ac:picMk id="4" creationId="{54BA27FB-483C-87D8-E8D0-E5D5C0F72ACB}"/>
          </ac:picMkLst>
        </pc:picChg>
        <pc:picChg chg="del">
          <ac:chgData name="Brian Jackett" userId="e2c557f4-fffa-4012-a1e1-e15087bfdbac" providerId="ADAL" clId="{F8AC60FA-536D-48A5-B7CA-90491979BD4B}" dt="2022-04-08T13:52:50.547" v="237" actId="478"/>
          <ac:picMkLst>
            <pc:docMk/>
            <pc:sldMk cId="4046856784" sldId="2134805599"/>
            <ac:picMk id="4" creationId="{C910B9F0-9D75-B5C4-4DD4-E5BF0DC84D66}"/>
          </ac:picMkLst>
        </pc:picChg>
        <pc:picChg chg="del">
          <ac:chgData name="Brian Jackett" userId="e2c557f4-fffa-4012-a1e1-e15087bfdbac" providerId="ADAL" clId="{F8AC60FA-536D-48A5-B7CA-90491979BD4B}" dt="2022-04-08T13:52:52.202" v="239" actId="478"/>
          <ac:picMkLst>
            <pc:docMk/>
            <pc:sldMk cId="4046856784" sldId="2134805599"/>
            <ac:picMk id="6" creationId="{69C74582-25AB-B4DB-2138-80470A9E50A5}"/>
          </ac:picMkLst>
        </pc:picChg>
      </pc:sldChg>
    </pc:docChg>
  </pc:docChgLst>
  <pc:docChgLst>
    <pc:chgData name="Ayca Bas" userId="d5a7dadb-f04d-4f30-920f-4a45336a6ebf" providerId="ADAL" clId="{9B1A5D6C-92C7-4E72-B236-0831E79756FC}"/>
    <pc:docChg chg="undo custSel addSld delSld modSld modSection">
      <pc:chgData name="Ayca Bas" userId="d5a7dadb-f04d-4f30-920f-4a45336a6ebf" providerId="ADAL" clId="{9B1A5D6C-92C7-4E72-B236-0831E79756FC}" dt="2022-02-07T13:28:49.588" v="390"/>
      <pc:docMkLst>
        <pc:docMk/>
      </pc:docMkLst>
      <pc:sldChg chg="addSp modSp add del mod setBg modAnim addCm">
        <pc:chgData name="Ayca Bas" userId="d5a7dadb-f04d-4f30-920f-4a45336a6ebf" providerId="ADAL" clId="{9B1A5D6C-92C7-4E72-B236-0831E79756FC}" dt="2022-02-07T13:28:49.588" v="390"/>
        <pc:sldMkLst>
          <pc:docMk/>
          <pc:sldMk cId="1833126344" sldId="257"/>
        </pc:sldMkLst>
        <pc:spChg chg="add mod">
          <ac:chgData name="Ayca Bas" userId="d5a7dadb-f04d-4f30-920f-4a45336a6ebf" providerId="ADAL" clId="{9B1A5D6C-92C7-4E72-B236-0831E79756FC}" dt="2022-02-07T13:27:24.588" v="389" actId="1076"/>
          <ac:spMkLst>
            <pc:docMk/>
            <pc:sldMk cId="1833126344" sldId="257"/>
            <ac:spMk id="11" creationId="{BA0B6F37-1848-4C6D-9289-762F6881E4F9}"/>
          </ac:spMkLst>
        </pc:spChg>
        <pc:spChg chg="mod">
          <ac:chgData name="Ayca Bas" userId="d5a7dadb-f04d-4f30-920f-4a45336a6ebf" providerId="ADAL" clId="{9B1A5D6C-92C7-4E72-B236-0831E79756FC}" dt="2022-02-07T13:23:12.889" v="348" actId="122"/>
          <ac:spMkLst>
            <pc:docMk/>
            <pc:sldMk cId="1833126344" sldId="257"/>
            <ac:spMk id="17" creationId="{ECFF7406-9D25-4220-8AB1-34814BA4D6F9}"/>
          </ac:spMkLst>
        </pc:spChg>
      </pc:sldChg>
      <pc:sldChg chg="addSp delSp modSp del mod">
        <pc:chgData name="Ayca Bas" userId="d5a7dadb-f04d-4f30-920f-4a45336a6ebf" providerId="ADAL" clId="{9B1A5D6C-92C7-4E72-B236-0831E79756FC}" dt="2022-02-07T13:24:17.954" v="385" actId="47"/>
        <pc:sldMkLst>
          <pc:docMk/>
          <pc:sldMk cId="1185981120" sldId="2134805601"/>
        </pc:sldMkLst>
        <pc:spChg chg="add del mod">
          <ac:chgData name="Ayca Bas" userId="d5a7dadb-f04d-4f30-920f-4a45336a6ebf" providerId="ADAL" clId="{9B1A5D6C-92C7-4E72-B236-0831E79756FC}" dt="2022-02-07T12:51:23.778" v="13" actId="478"/>
          <ac:spMkLst>
            <pc:docMk/>
            <pc:sldMk cId="1185981120" sldId="2134805601"/>
            <ac:spMk id="5" creationId="{32AE8BDC-9386-4062-877F-E1CFC90D2E62}"/>
          </ac:spMkLst>
        </pc:spChg>
        <pc:spChg chg="add del mod">
          <ac:chgData name="Ayca Bas" userId="d5a7dadb-f04d-4f30-920f-4a45336a6ebf" providerId="ADAL" clId="{9B1A5D6C-92C7-4E72-B236-0831E79756FC}" dt="2022-02-07T12:51:23.778" v="13" actId="478"/>
          <ac:spMkLst>
            <pc:docMk/>
            <pc:sldMk cId="1185981120" sldId="2134805601"/>
            <ac:spMk id="10" creationId="{15DF44CF-A53B-41FC-9BF9-778AC00EDD39}"/>
          </ac:spMkLst>
        </pc:spChg>
        <pc:spChg chg="add del mod">
          <ac:chgData name="Ayca Bas" userId="d5a7dadb-f04d-4f30-920f-4a45336a6ebf" providerId="ADAL" clId="{9B1A5D6C-92C7-4E72-B236-0831E79756FC}" dt="2022-02-07T12:51:23.778" v="13" actId="478"/>
          <ac:spMkLst>
            <pc:docMk/>
            <pc:sldMk cId="1185981120" sldId="2134805601"/>
            <ac:spMk id="14" creationId="{DD278981-9595-4964-8F4B-2AD2581AA1A8}"/>
          </ac:spMkLst>
        </pc:spChg>
        <pc:spChg chg="add del mod">
          <ac:chgData name="Ayca Bas" userId="d5a7dadb-f04d-4f30-920f-4a45336a6ebf" providerId="ADAL" clId="{9B1A5D6C-92C7-4E72-B236-0831E79756FC}" dt="2022-02-07T12:51:23.778" v="13" actId="478"/>
          <ac:spMkLst>
            <pc:docMk/>
            <pc:sldMk cId="1185981120" sldId="2134805601"/>
            <ac:spMk id="16" creationId="{B3A8C8DD-40D5-4849-859C-54605C7CEBC7}"/>
          </ac:spMkLst>
        </pc:spChg>
        <pc:picChg chg="add del mod">
          <ac:chgData name="Ayca Bas" userId="d5a7dadb-f04d-4f30-920f-4a45336a6ebf" providerId="ADAL" clId="{9B1A5D6C-92C7-4E72-B236-0831E79756FC}" dt="2022-02-07T12:50:29.917" v="10" actId="478"/>
          <ac:picMkLst>
            <pc:docMk/>
            <pc:sldMk cId="1185981120" sldId="2134805601"/>
            <ac:picMk id="3" creationId="{4405392E-2AE9-4BFD-9D4F-F8F997C79CBE}"/>
          </ac:picMkLst>
        </pc:picChg>
        <pc:picChg chg="add del mod">
          <ac:chgData name="Ayca Bas" userId="d5a7dadb-f04d-4f30-920f-4a45336a6ebf" providerId="ADAL" clId="{9B1A5D6C-92C7-4E72-B236-0831E79756FC}" dt="2022-02-07T12:51:23.778" v="13" actId="478"/>
          <ac:picMkLst>
            <pc:docMk/>
            <pc:sldMk cId="1185981120" sldId="2134805601"/>
            <ac:picMk id="4" creationId="{00348A40-92A0-49A2-949D-D29668EF36E9}"/>
          </ac:picMkLst>
        </pc:picChg>
        <pc:picChg chg="add del mod">
          <ac:chgData name="Ayca Bas" userId="d5a7dadb-f04d-4f30-920f-4a45336a6ebf" providerId="ADAL" clId="{9B1A5D6C-92C7-4E72-B236-0831E79756FC}" dt="2022-02-07T12:51:23.778" v="13" actId="478"/>
          <ac:picMkLst>
            <pc:docMk/>
            <pc:sldMk cId="1185981120" sldId="2134805601"/>
            <ac:picMk id="6" creationId="{B37F4DA3-CD05-4B85-A8B1-7B518D2361AF}"/>
          </ac:picMkLst>
        </pc:picChg>
        <pc:picChg chg="add del mod">
          <ac:chgData name="Ayca Bas" userId="d5a7dadb-f04d-4f30-920f-4a45336a6ebf" providerId="ADAL" clId="{9B1A5D6C-92C7-4E72-B236-0831E79756FC}" dt="2022-02-07T12:51:23.778" v="13" actId="478"/>
          <ac:picMkLst>
            <pc:docMk/>
            <pc:sldMk cId="1185981120" sldId="2134805601"/>
            <ac:picMk id="20" creationId="{F4997F7B-9F4D-4872-845D-F5CE3D2921C2}"/>
          </ac:picMkLst>
        </pc:picChg>
        <pc:picChg chg="add del mod">
          <ac:chgData name="Ayca Bas" userId="d5a7dadb-f04d-4f30-920f-4a45336a6ebf" providerId="ADAL" clId="{9B1A5D6C-92C7-4E72-B236-0831E79756FC}" dt="2022-02-07T12:51:23.778" v="13" actId="478"/>
          <ac:picMkLst>
            <pc:docMk/>
            <pc:sldMk cId="1185981120" sldId="2134805601"/>
            <ac:picMk id="22" creationId="{73B8BC8C-222F-48F9-AA39-6D41351E47D8}"/>
          </ac:picMkLst>
        </pc:picChg>
        <pc:picChg chg="add del mod">
          <ac:chgData name="Ayca Bas" userId="d5a7dadb-f04d-4f30-920f-4a45336a6ebf" providerId="ADAL" clId="{9B1A5D6C-92C7-4E72-B236-0831E79756FC}" dt="2022-02-07T12:51:23.778" v="13" actId="478"/>
          <ac:picMkLst>
            <pc:docMk/>
            <pc:sldMk cId="1185981120" sldId="2134805601"/>
            <ac:picMk id="24" creationId="{DE4E6CED-8505-4656-B5E4-8AFAF2B26497}"/>
          </ac:picMkLst>
        </pc:picChg>
      </pc:sldChg>
      <pc:sldChg chg="del">
        <pc:chgData name="Ayca Bas" userId="d5a7dadb-f04d-4f30-920f-4a45336a6ebf" providerId="ADAL" clId="{9B1A5D6C-92C7-4E72-B236-0831E79756FC}" dt="2022-02-07T12:48:44.251" v="2" actId="47"/>
        <pc:sldMkLst>
          <pc:docMk/>
          <pc:sldMk cId="3658194355" sldId="2134805602"/>
        </pc:sldMkLst>
      </pc:sldChg>
      <pc:sldChg chg="add del setBg">
        <pc:chgData name="Ayca Bas" userId="d5a7dadb-f04d-4f30-920f-4a45336a6ebf" providerId="ADAL" clId="{9B1A5D6C-92C7-4E72-B236-0831E79756FC}" dt="2022-02-07T12:48:35.585" v="1"/>
        <pc:sldMkLst>
          <pc:docMk/>
          <pc:sldMk cId="1607043298" sldId="2134805603"/>
        </pc:sldMkLst>
      </pc:sldChg>
      <pc:sldMasterChg chg="delSldLayout">
        <pc:chgData name="Ayca Bas" userId="d5a7dadb-f04d-4f30-920f-4a45336a6ebf" providerId="ADAL" clId="{9B1A5D6C-92C7-4E72-B236-0831E79756FC}" dt="2022-02-07T12:50:02.293" v="6" actId="47"/>
        <pc:sldMasterMkLst>
          <pc:docMk/>
          <pc:sldMasterMk cId="3588427678" sldId="2147484229"/>
        </pc:sldMasterMkLst>
        <pc:sldLayoutChg chg="del">
          <pc:chgData name="Ayca Bas" userId="d5a7dadb-f04d-4f30-920f-4a45336a6ebf" providerId="ADAL" clId="{9B1A5D6C-92C7-4E72-B236-0831E79756FC}" dt="2022-02-07T12:48:44.251" v="2" actId="47"/>
          <pc:sldLayoutMkLst>
            <pc:docMk/>
            <pc:sldMasterMk cId="3588427678" sldId="2147484229"/>
            <pc:sldLayoutMk cId="1336194051" sldId="2147484633"/>
          </pc:sldLayoutMkLst>
        </pc:sldLayoutChg>
        <pc:sldLayoutChg chg="del">
          <pc:chgData name="Ayca Bas" userId="d5a7dadb-f04d-4f30-920f-4a45336a6ebf" providerId="ADAL" clId="{9B1A5D6C-92C7-4E72-B236-0831E79756FC}" dt="2022-02-07T12:50:02.293" v="6" actId="47"/>
          <pc:sldLayoutMkLst>
            <pc:docMk/>
            <pc:sldMasterMk cId="3588427678" sldId="2147484229"/>
            <pc:sldLayoutMk cId="4040356241" sldId="2147484635"/>
          </pc:sldLayoutMkLst>
        </pc:sldLayoutChg>
      </pc:sldMasterChg>
    </pc:docChg>
  </pc:docChgLst>
  <pc:docChgLst>
    <pc:chgData name="Waldemar Mastykarz" userId="S::wmastyka@microsoft.com::8c3ccc08-b2ec-4e63-9b9b-25eb044a606e" providerId="AD" clId="Web-{6F1B025D-6D4D-450B-65EC-CC75BF1A3A99}"/>
    <pc:docChg chg="modSld">
      <pc:chgData name="Waldemar Mastykarz" userId="S::wmastyka@microsoft.com::8c3ccc08-b2ec-4e63-9b9b-25eb044a606e" providerId="AD" clId="Web-{6F1B025D-6D4D-450B-65EC-CC75BF1A3A99}" dt="2021-02-08T14:18:43.586" v="56" actId="20577"/>
      <pc:docMkLst>
        <pc:docMk/>
      </pc:docMkLst>
      <pc:sldChg chg="delSp modSp">
        <pc:chgData name="Waldemar Mastykarz" userId="S::wmastyka@microsoft.com::8c3ccc08-b2ec-4e63-9b9b-25eb044a606e" providerId="AD" clId="Web-{6F1B025D-6D4D-450B-65EC-CC75BF1A3A99}" dt="2021-02-08T14:18:43.586" v="56" actId="20577"/>
        <pc:sldMkLst>
          <pc:docMk/>
          <pc:sldMk cId="2253365439" sldId="1642"/>
        </pc:sldMkLst>
        <pc:spChg chg="mod">
          <ac:chgData name="Waldemar Mastykarz" userId="S::wmastyka@microsoft.com::8c3ccc08-b2ec-4e63-9b9b-25eb044a606e" providerId="AD" clId="Web-{6F1B025D-6D4D-450B-65EC-CC75BF1A3A99}" dt="2021-02-08T14:18:43.586" v="56" actId="20577"/>
          <ac:spMkLst>
            <pc:docMk/>
            <pc:sldMk cId="2253365439" sldId="1642"/>
            <ac:spMk id="3" creationId="{CBDC9C38-872E-4048-96FE-C321FEF21EC1}"/>
          </ac:spMkLst>
        </pc:spChg>
        <pc:spChg chg="del">
          <ac:chgData name="Waldemar Mastykarz" userId="S::wmastyka@microsoft.com::8c3ccc08-b2ec-4e63-9b9b-25eb044a606e" providerId="AD" clId="Web-{6F1B025D-6D4D-450B-65EC-CC75BF1A3A99}" dt="2021-02-08T14:17:22.271" v="0"/>
          <ac:spMkLst>
            <pc:docMk/>
            <pc:sldMk cId="2253365439" sldId="1642"/>
            <ac:spMk id="4" creationId="{C94DA492-A923-4CC7-91ED-5F3A1E108046}"/>
          </ac:spMkLst>
        </pc:spChg>
      </pc:sldChg>
    </pc:docChg>
  </pc:docChgLst>
  <pc:docChgLst>
    <pc:chgData name="Vesa Juvonen" userId="c7243be1-99a3-4752-ab2a-0cf698cf8236" providerId="ADAL" clId="{3CA3E382-2581-4E55-981A-375E7F99AC21}"/>
    <pc:docChg chg="undo custSel addSld delSld modSld modSection">
      <pc:chgData name="Vesa Juvonen" userId="c7243be1-99a3-4752-ab2a-0cf698cf8236" providerId="ADAL" clId="{3CA3E382-2581-4E55-981A-375E7F99AC21}" dt="2021-10-12T14:39:54.985" v="636"/>
      <pc:docMkLst>
        <pc:docMk/>
      </pc:docMkLst>
      <pc:sldChg chg="modSp mod">
        <pc:chgData name="Vesa Juvonen" userId="c7243be1-99a3-4752-ab2a-0cf698cf8236" providerId="ADAL" clId="{3CA3E382-2581-4E55-981A-375E7F99AC21}" dt="2021-10-12T14:37:41.122" v="630" actId="6549"/>
        <pc:sldMkLst>
          <pc:docMk/>
          <pc:sldMk cId="2967945684" sldId="277"/>
        </pc:sldMkLst>
        <pc:spChg chg="mod">
          <ac:chgData name="Vesa Juvonen" userId="c7243be1-99a3-4752-ab2a-0cf698cf8236" providerId="ADAL" clId="{3CA3E382-2581-4E55-981A-375E7F99AC21}" dt="2021-10-12T14:37:41.122" v="630" actId="6549"/>
          <ac:spMkLst>
            <pc:docMk/>
            <pc:sldMk cId="2967945684" sldId="277"/>
            <ac:spMk id="4" creationId="{A04E16D6-6682-4068-BF11-BA8E4E8E1BBC}"/>
          </ac:spMkLst>
        </pc:spChg>
      </pc:sldChg>
      <pc:sldChg chg="modSp mod">
        <pc:chgData name="Vesa Juvonen" userId="c7243be1-99a3-4752-ab2a-0cf698cf8236" providerId="ADAL" clId="{3CA3E382-2581-4E55-981A-375E7F99AC21}" dt="2021-10-07T13:31:31.323" v="18" actId="20577"/>
        <pc:sldMkLst>
          <pc:docMk/>
          <pc:sldMk cId="287163252" sldId="1567"/>
        </pc:sldMkLst>
        <pc:spChg chg="mod">
          <ac:chgData name="Vesa Juvonen" userId="c7243be1-99a3-4752-ab2a-0cf698cf8236" providerId="ADAL" clId="{3CA3E382-2581-4E55-981A-375E7F99AC21}" dt="2021-10-07T13:31:31.323" v="18" actId="20577"/>
          <ac:spMkLst>
            <pc:docMk/>
            <pc:sldMk cId="287163252" sldId="1567"/>
            <ac:spMk id="5" creationId="{9B6ECC88-D921-48D6-BA85-F52F354F9C35}"/>
          </ac:spMkLst>
        </pc:spChg>
        <pc:spChg chg="mod">
          <ac:chgData name="Vesa Juvonen" userId="c7243be1-99a3-4752-ab2a-0cf698cf8236" providerId="ADAL" clId="{3CA3E382-2581-4E55-981A-375E7F99AC21}" dt="2021-10-07T13:31:25.457" v="6" actId="6549"/>
          <ac:spMkLst>
            <pc:docMk/>
            <pc:sldMk cId="287163252" sldId="1567"/>
            <ac:spMk id="8" creationId="{00000000-0000-0000-0000-000000000000}"/>
          </ac:spMkLst>
        </pc:spChg>
      </pc:sldChg>
      <pc:sldChg chg="addSp delSp modSp add mod modNotesTx">
        <pc:chgData name="Vesa Juvonen" userId="c7243be1-99a3-4752-ab2a-0cf698cf8236" providerId="ADAL" clId="{3CA3E382-2581-4E55-981A-375E7F99AC21}" dt="2021-10-12T14:39:53.383" v="635"/>
        <pc:sldMkLst>
          <pc:docMk/>
          <pc:sldMk cId="380670563" sldId="1632"/>
        </pc:sldMkLst>
        <pc:spChg chg="mod">
          <ac:chgData name="Vesa Juvonen" userId="c7243be1-99a3-4752-ab2a-0cf698cf8236" providerId="ADAL" clId="{3CA3E382-2581-4E55-981A-375E7F99AC21}" dt="2021-10-12T14:26:49.633" v="410" actId="20577"/>
          <ac:spMkLst>
            <pc:docMk/>
            <pc:sldMk cId="380670563" sldId="1632"/>
            <ac:spMk id="2" creationId="{2A34CC2E-4392-4EB3-90A2-49DB65B76F63}"/>
          </ac:spMkLst>
        </pc:spChg>
        <pc:picChg chg="mod">
          <ac:chgData name="Vesa Juvonen" userId="c7243be1-99a3-4752-ab2a-0cf698cf8236" providerId="ADAL" clId="{3CA3E382-2581-4E55-981A-375E7F99AC21}" dt="2021-10-12T14:27:06.604" v="411" actId="1036"/>
          <ac:picMkLst>
            <pc:docMk/>
            <pc:sldMk cId="380670563" sldId="1632"/>
            <ac:picMk id="4" creationId="{CC6E4EA6-5BDA-4A4B-A001-D417BA690347}"/>
          </ac:picMkLst>
        </pc:picChg>
        <pc:picChg chg="del">
          <ac:chgData name="Vesa Juvonen" userId="c7243be1-99a3-4752-ab2a-0cf698cf8236" providerId="ADAL" clId="{3CA3E382-2581-4E55-981A-375E7F99AC21}" dt="2021-10-12T14:10:13.417" v="209" actId="478"/>
          <ac:picMkLst>
            <pc:docMk/>
            <pc:sldMk cId="380670563" sldId="1632"/>
            <ac:picMk id="5" creationId="{C5063354-4837-4E04-A165-10E21B6C4D23}"/>
          </ac:picMkLst>
        </pc:picChg>
        <pc:picChg chg="del">
          <ac:chgData name="Vesa Juvonen" userId="c7243be1-99a3-4752-ab2a-0cf698cf8236" providerId="ADAL" clId="{3CA3E382-2581-4E55-981A-375E7F99AC21}" dt="2021-10-12T14:05:58.745" v="162" actId="478"/>
          <ac:picMkLst>
            <pc:docMk/>
            <pc:sldMk cId="380670563" sldId="1632"/>
            <ac:picMk id="6" creationId="{2ACDC4D4-007D-4F2C-A5CA-236DEEC6A732}"/>
          </ac:picMkLst>
        </pc:picChg>
        <pc:picChg chg="mod">
          <ac:chgData name="Vesa Juvonen" userId="c7243be1-99a3-4752-ab2a-0cf698cf8236" providerId="ADAL" clId="{3CA3E382-2581-4E55-981A-375E7F99AC21}" dt="2021-10-12T14:25:58.891" v="392" actId="1076"/>
          <ac:picMkLst>
            <pc:docMk/>
            <pc:sldMk cId="380670563" sldId="1632"/>
            <ac:picMk id="7" creationId="{F4C22449-82B0-4E57-9F6D-308C91182C1B}"/>
          </ac:picMkLst>
        </pc:picChg>
        <pc:picChg chg="del">
          <ac:chgData name="Vesa Juvonen" userId="c7243be1-99a3-4752-ab2a-0cf698cf8236" providerId="ADAL" clId="{3CA3E382-2581-4E55-981A-375E7F99AC21}" dt="2021-10-12T14:05:57.801" v="161" actId="478"/>
          <ac:picMkLst>
            <pc:docMk/>
            <pc:sldMk cId="380670563" sldId="1632"/>
            <ac:picMk id="9" creationId="{C5A0A2B0-E05C-4390-8657-D639BE32C3B6}"/>
          </ac:picMkLst>
        </pc:picChg>
        <pc:picChg chg="mod">
          <ac:chgData name="Vesa Juvonen" userId="c7243be1-99a3-4752-ab2a-0cf698cf8236" providerId="ADAL" clId="{3CA3E382-2581-4E55-981A-375E7F99AC21}" dt="2021-10-12T14:25:50.604" v="384" actId="1076"/>
          <ac:picMkLst>
            <pc:docMk/>
            <pc:sldMk cId="380670563" sldId="1632"/>
            <ac:picMk id="10" creationId="{1408B885-1615-4B5F-A819-F43150358A72}"/>
          </ac:picMkLst>
        </pc:picChg>
        <pc:picChg chg="mod">
          <ac:chgData name="Vesa Juvonen" userId="c7243be1-99a3-4752-ab2a-0cf698cf8236" providerId="ADAL" clId="{3CA3E382-2581-4E55-981A-375E7F99AC21}" dt="2021-10-12T14:23:53.944" v="323" actId="1076"/>
          <ac:picMkLst>
            <pc:docMk/>
            <pc:sldMk cId="380670563" sldId="1632"/>
            <ac:picMk id="11" creationId="{28DDAEAE-F9FF-42A2-B0F3-202E760469F4}"/>
          </ac:picMkLst>
        </pc:picChg>
        <pc:picChg chg="mod">
          <ac:chgData name="Vesa Juvonen" userId="c7243be1-99a3-4752-ab2a-0cf698cf8236" providerId="ADAL" clId="{3CA3E382-2581-4E55-981A-375E7F99AC21}" dt="2021-10-12T14:25:57.023" v="390" actId="1076"/>
          <ac:picMkLst>
            <pc:docMk/>
            <pc:sldMk cId="380670563" sldId="1632"/>
            <ac:picMk id="12" creationId="{0908CAE7-F3C6-45B6-A7B5-BEC7FA3347E3}"/>
          </ac:picMkLst>
        </pc:picChg>
        <pc:picChg chg="mod">
          <ac:chgData name="Vesa Juvonen" userId="c7243be1-99a3-4752-ab2a-0cf698cf8236" providerId="ADAL" clId="{3CA3E382-2581-4E55-981A-375E7F99AC21}" dt="2021-10-12T14:25:11.824" v="357" actId="1076"/>
          <ac:picMkLst>
            <pc:docMk/>
            <pc:sldMk cId="380670563" sldId="1632"/>
            <ac:picMk id="14" creationId="{50782BE8-ED06-4D23-A322-7589C5B81F4F}"/>
          </ac:picMkLst>
        </pc:picChg>
        <pc:picChg chg="mod">
          <ac:chgData name="Vesa Juvonen" userId="c7243be1-99a3-4752-ab2a-0cf698cf8236" providerId="ADAL" clId="{3CA3E382-2581-4E55-981A-375E7F99AC21}" dt="2021-10-12T14:22:38.845" v="278" actId="1076"/>
          <ac:picMkLst>
            <pc:docMk/>
            <pc:sldMk cId="380670563" sldId="1632"/>
            <ac:picMk id="15" creationId="{880B216C-4F52-4A3E-A456-6AEDD0E3020F}"/>
          </ac:picMkLst>
        </pc:picChg>
        <pc:picChg chg="mod">
          <ac:chgData name="Vesa Juvonen" userId="c7243be1-99a3-4752-ab2a-0cf698cf8236" providerId="ADAL" clId="{3CA3E382-2581-4E55-981A-375E7F99AC21}" dt="2021-10-12T14:09:56.344" v="194" actId="1076"/>
          <ac:picMkLst>
            <pc:docMk/>
            <pc:sldMk cId="380670563" sldId="1632"/>
            <ac:picMk id="17" creationId="{F4657891-1B66-4598-8E0F-2959C5280829}"/>
          </ac:picMkLst>
        </pc:picChg>
        <pc:picChg chg="mod">
          <ac:chgData name="Vesa Juvonen" userId="c7243be1-99a3-4752-ab2a-0cf698cf8236" providerId="ADAL" clId="{3CA3E382-2581-4E55-981A-375E7F99AC21}" dt="2021-10-12T14:22:18.266" v="269" actId="1076"/>
          <ac:picMkLst>
            <pc:docMk/>
            <pc:sldMk cId="380670563" sldId="1632"/>
            <ac:picMk id="18" creationId="{E333AF23-7D2B-4114-ADA2-FD6E4A0B777C}"/>
          </ac:picMkLst>
        </pc:picChg>
        <pc:picChg chg="mod">
          <ac:chgData name="Vesa Juvonen" userId="c7243be1-99a3-4752-ab2a-0cf698cf8236" providerId="ADAL" clId="{3CA3E382-2581-4E55-981A-375E7F99AC21}" dt="2021-10-12T14:24:38.027" v="351" actId="1076"/>
          <ac:picMkLst>
            <pc:docMk/>
            <pc:sldMk cId="380670563" sldId="1632"/>
            <ac:picMk id="19" creationId="{7405B1E3-1CA1-405B-ACC7-9822210AE5C9}"/>
          </ac:picMkLst>
        </pc:picChg>
        <pc:picChg chg="mod">
          <ac:chgData name="Vesa Juvonen" userId="c7243be1-99a3-4752-ab2a-0cf698cf8236" providerId="ADAL" clId="{3CA3E382-2581-4E55-981A-375E7F99AC21}" dt="2021-10-12T14:09:55.486" v="193" actId="1076"/>
          <ac:picMkLst>
            <pc:docMk/>
            <pc:sldMk cId="380670563" sldId="1632"/>
            <ac:picMk id="20" creationId="{59F9B657-325D-479F-8982-A725CAA8FFF3}"/>
          </ac:picMkLst>
        </pc:picChg>
        <pc:picChg chg="mod">
          <ac:chgData name="Vesa Juvonen" userId="c7243be1-99a3-4752-ab2a-0cf698cf8236" providerId="ADAL" clId="{3CA3E382-2581-4E55-981A-375E7F99AC21}" dt="2021-10-12T14:22:39.451" v="279" actId="1076"/>
          <ac:picMkLst>
            <pc:docMk/>
            <pc:sldMk cId="380670563" sldId="1632"/>
            <ac:picMk id="21" creationId="{F7B4FCA7-F369-47B4-8915-0B2BA27C49D2}"/>
          </ac:picMkLst>
        </pc:picChg>
        <pc:picChg chg="del">
          <ac:chgData name="Vesa Juvonen" userId="c7243be1-99a3-4752-ab2a-0cf698cf8236" providerId="ADAL" clId="{3CA3E382-2581-4E55-981A-375E7F99AC21}" dt="2021-10-12T14:10:57.841" v="224" actId="478"/>
          <ac:picMkLst>
            <pc:docMk/>
            <pc:sldMk cId="380670563" sldId="1632"/>
            <ac:picMk id="22" creationId="{8586BADE-BBB2-4150-8B25-F9C4BD49ECF0}"/>
          </ac:picMkLst>
        </pc:picChg>
        <pc:picChg chg="mod">
          <ac:chgData name="Vesa Juvonen" userId="c7243be1-99a3-4752-ab2a-0cf698cf8236" providerId="ADAL" clId="{3CA3E382-2581-4E55-981A-375E7F99AC21}" dt="2021-10-12T14:26:05.614" v="395" actId="1076"/>
          <ac:picMkLst>
            <pc:docMk/>
            <pc:sldMk cId="380670563" sldId="1632"/>
            <ac:picMk id="23" creationId="{B360A7E5-6239-4244-97BE-5FC09D10BD21}"/>
          </ac:picMkLst>
        </pc:picChg>
        <pc:picChg chg="mod">
          <ac:chgData name="Vesa Juvonen" userId="c7243be1-99a3-4752-ab2a-0cf698cf8236" providerId="ADAL" clId="{3CA3E382-2581-4E55-981A-375E7F99AC21}" dt="2021-10-12T14:09:57.718" v="195" actId="1076"/>
          <ac:picMkLst>
            <pc:docMk/>
            <pc:sldMk cId="380670563" sldId="1632"/>
            <ac:picMk id="24" creationId="{30DC24E0-E31B-435E-8FA2-79A29E0FC7BB}"/>
          </ac:picMkLst>
        </pc:picChg>
        <pc:picChg chg="mod">
          <ac:chgData name="Vesa Juvonen" userId="c7243be1-99a3-4752-ab2a-0cf698cf8236" providerId="ADAL" clId="{3CA3E382-2581-4E55-981A-375E7F99AC21}" dt="2021-10-12T14:23:20.483" v="302" actId="1076"/>
          <ac:picMkLst>
            <pc:docMk/>
            <pc:sldMk cId="380670563" sldId="1632"/>
            <ac:picMk id="25" creationId="{6DD95474-1E2B-4E78-899A-7B74D736811C}"/>
          </ac:picMkLst>
        </pc:picChg>
        <pc:picChg chg="mod">
          <ac:chgData name="Vesa Juvonen" userId="c7243be1-99a3-4752-ab2a-0cf698cf8236" providerId="ADAL" clId="{3CA3E382-2581-4E55-981A-375E7F99AC21}" dt="2021-10-12T14:26:08.869" v="397" actId="1076"/>
          <ac:picMkLst>
            <pc:docMk/>
            <pc:sldMk cId="380670563" sldId="1632"/>
            <ac:picMk id="26" creationId="{4F8F3A69-8163-42D0-986F-DA238EA29D6D}"/>
          </ac:picMkLst>
        </pc:picChg>
        <pc:picChg chg="mod">
          <ac:chgData name="Vesa Juvonen" userId="c7243be1-99a3-4752-ab2a-0cf698cf8236" providerId="ADAL" clId="{3CA3E382-2581-4E55-981A-375E7F99AC21}" dt="2021-10-12T14:25:10.318" v="356" actId="1076"/>
          <ac:picMkLst>
            <pc:docMk/>
            <pc:sldMk cId="380670563" sldId="1632"/>
            <ac:picMk id="28" creationId="{987D9822-2DAC-4D32-8A08-02B05C5DCB57}"/>
          </ac:picMkLst>
        </pc:picChg>
        <pc:picChg chg="mod">
          <ac:chgData name="Vesa Juvonen" userId="c7243be1-99a3-4752-ab2a-0cf698cf8236" providerId="ADAL" clId="{3CA3E382-2581-4E55-981A-375E7F99AC21}" dt="2021-10-12T14:26:01.002" v="393" actId="1076"/>
          <ac:picMkLst>
            <pc:docMk/>
            <pc:sldMk cId="380670563" sldId="1632"/>
            <ac:picMk id="29" creationId="{32FEF957-098A-456C-A64C-EF866545F0E5}"/>
          </ac:picMkLst>
        </pc:picChg>
        <pc:picChg chg="mod">
          <ac:chgData name="Vesa Juvonen" userId="c7243be1-99a3-4752-ab2a-0cf698cf8236" providerId="ADAL" clId="{3CA3E382-2581-4E55-981A-375E7F99AC21}" dt="2021-10-12T14:24:34.460" v="348" actId="1076"/>
          <ac:picMkLst>
            <pc:docMk/>
            <pc:sldMk cId="380670563" sldId="1632"/>
            <ac:picMk id="30" creationId="{53FCC844-0EFE-4000-81EC-E1DFF81F37AD}"/>
          </ac:picMkLst>
        </pc:picChg>
        <pc:picChg chg="mod ord">
          <ac:chgData name="Vesa Juvonen" userId="c7243be1-99a3-4752-ab2a-0cf698cf8236" providerId="ADAL" clId="{3CA3E382-2581-4E55-981A-375E7F99AC21}" dt="2021-10-12T14:26:02.107" v="394" actId="1076"/>
          <ac:picMkLst>
            <pc:docMk/>
            <pc:sldMk cId="380670563" sldId="1632"/>
            <ac:picMk id="31" creationId="{062ABE6F-7C14-42BC-975E-790BE2F16C9D}"/>
          </ac:picMkLst>
        </pc:picChg>
        <pc:picChg chg="add mod">
          <ac:chgData name="Vesa Juvonen" userId="c7243be1-99a3-4752-ab2a-0cf698cf8236" providerId="ADAL" clId="{3CA3E382-2581-4E55-981A-375E7F99AC21}" dt="2021-10-12T14:09:54.496" v="192" actId="1076"/>
          <ac:picMkLst>
            <pc:docMk/>
            <pc:sldMk cId="380670563" sldId="1632"/>
            <ac:picMk id="32" creationId="{7E834421-981F-4549-B226-F5303E3127DE}"/>
          </ac:picMkLst>
        </pc:picChg>
        <pc:picChg chg="add mod">
          <ac:chgData name="Vesa Juvonen" userId="c7243be1-99a3-4752-ab2a-0cf698cf8236" providerId="ADAL" clId="{3CA3E382-2581-4E55-981A-375E7F99AC21}" dt="2021-10-12T14:25:35.070" v="370" actId="1076"/>
          <ac:picMkLst>
            <pc:docMk/>
            <pc:sldMk cId="380670563" sldId="1632"/>
            <ac:picMk id="34" creationId="{63584CB4-F666-4F13-9E37-F1597D366BF3}"/>
          </ac:picMkLst>
        </pc:picChg>
        <pc:picChg chg="mod">
          <ac:chgData name="Vesa Juvonen" userId="c7243be1-99a3-4752-ab2a-0cf698cf8236" providerId="ADAL" clId="{3CA3E382-2581-4E55-981A-375E7F99AC21}" dt="2021-10-12T14:25:15.704" v="359" actId="1076"/>
          <ac:picMkLst>
            <pc:docMk/>
            <pc:sldMk cId="380670563" sldId="1632"/>
            <ac:picMk id="35" creationId="{FC793422-36EF-4DE0-9215-6F253DC5C1F5}"/>
          </ac:picMkLst>
        </pc:picChg>
        <pc:picChg chg="add mod">
          <ac:chgData name="Vesa Juvonen" userId="c7243be1-99a3-4752-ab2a-0cf698cf8236" providerId="ADAL" clId="{3CA3E382-2581-4E55-981A-375E7F99AC21}" dt="2021-10-12T14:25:13.671" v="358" actId="1076"/>
          <ac:picMkLst>
            <pc:docMk/>
            <pc:sldMk cId="380670563" sldId="1632"/>
            <ac:picMk id="38" creationId="{976954E6-73AD-4D59-94B8-43E6274EA30B}"/>
          </ac:picMkLst>
        </pc:picChg>
        <pc:picChg chg="mod">
          <ac:chgData name="Vesa Juvonen" userId="c7243be1-99a3-4752-ab2a-0cf698cf8236" providerId="ADAL" clId="{3CA3E382-2581-4E55-981A-375E7F99AC21}" dt="2021-10-12T14:10:10.086" v="207" actId="1076"/>
          <ac:picMkLst>
            <pc:docMk/>
            <pc:sldMk cId="380670563" sldId="1632"/>
            <ac:picMk id="39" creationId="{49A71804-2410-4B29-9735-0AF1DD7C27F7}"/>
          </ac:picMkLst>
        </pc:picChg>
        <pc:picChg chg="add del mod">
          <ac:chgData name="Vesa Juvonen" userId="c7243be1-99a3-4752-ab2a-0cf698cf8236" providerId="ADAL" clId="{3CA3E382-2581-4E55-981A-375E7F99AC21}" dt="2021-10-12T14:26:21.208" v="399" actId="478"/>
          <ac:picMkLst>
            <pc:docMk/>
            <pc:sldMk cId="380670563" sldId="1632"/>
            <ac:picMk id="41" creationId="{8AF80D7E-9FA5-465A-A106-C5D9E0D20EB4}"/>
          </ac:picMkLst>
        </pc:picChg>
        <pc:picChg chg="add mod">
          <ac:chgData name="Vesa Juvonen" userId="c7243be1-99a3-4752-ab2a-0cf698cf8236" providerId="ADAL" clId="{3CA3E382-2581-4E55-981A-375E7F99AC21}" dt="2021-10-12T14:23:26.934" v="309" actId="571"/>
          <ac:picMkLst>
            <pc:docMk/>
            <pc:sldMk cId="380670563" sldId="1632"/>
            <ac:picMk id="47" creationId="{F700059E-3251-4BF5-BAEC-26E203D2B6C7}"/>
          </ac:picMkLst>
        </pc:picChg>
        <pc:picChg chg="add mod">
          <ac:chgData name="Vesa Juvonen" userId="c7243be1-99a3-4752-ab2a-0cf698cf8236" providerId="ADAL" clId="{3CA3E382-2581-4E55-981A-375E7F99AC21}" dt="2021-10-12T14:23:26.934" v="309" actId="571"/>
          <ac:picMkLst>
            <pc:docMk/>
            <pc:sldMk cId="380670563" sldId="1632"/>
            <ac:picMk id="48" creationId="{C55A1FD4-7943-4FF4-BD92-3A3049ABAEDB}"/>
          </ac:picMkLst>
        </pc:picChg>
        <pc:picChg chg="add mod">
          <ac:chgData name="Vesa Juvonen" userId="c7243be1-99a3-4752-ab2a-0cf698cf8236" providerId="ADAL" clId="{3CA3E382-2581-4E55-981A-375E7F99AC21}" dt="2021-10-12T14:23:26.934" v="309" actId="571"/>
          <ac:picMkLst>
            <pc:docMk/>
            <pc:sldMk cId="380670563" sldId="1632"/>
            <ac:picMk id="49" creationId="{ADE92BDD-4196-4C6C-BDA2-23AC29B684E2}"/>
          </ac:picMkLst>
        </pc:picChg>
        <pc:picChg chg="add mod">
          <ac:chgData name="Vesa Juvonen" userId="c7243be1-99a3-4752-ab2a-0cf698cf8236" providerId="ADAL" clId="{3CA3E382-2581-4E55-981A-375E7F99AC21}" dt="2021-10-12T14:23:25.122" v="306" actId="571"/>
          <ac:picMkLst>
            <pc:docMk/>
            <pc:sldMk cId="380670563" sldId="1632"/>
            <ac:picMk id="50" creationId="{D31C5C5D-CB4B-477F-9B5F-B74F678D4A77}"/>
          </ac:picMkLst>
        </pc:picChg>
        <pc:picChg chg="add mod">
          <ac:chgData name="Vesa Juvonen" userId="c7243be1-99a3-4752-ab2a-0cf698cf8236" providerId="ADAL" clId="{3CA3E382-2581-4E55-981A-375E7F99AC21}" dt="2021-10-12T14:23:25.122" v="306" actId="571"/>
          <ac:picMkLst>
            <pc:docMk/>
            <pc:sldMk cId="380670563" sldId="1632"/>
            <ac:picMk id="51" creationId="{2B4799D3-4F86-4693-885E-FB92BA01618D}"/>
          </ac:picMkLst>
        </pc:picChg>
        <pc:picChg chg="add mod">
          <ac:chgData name="Vesa Juvonen" userId="c7243be1-99a3-4752-ab2a-0cf698cf8236" providerId="ADAL" clId="{3CA3E382-2581-4E55-981A-375E7F99AC21}" dt="2021-10-12T14:23:25.122" v="306" actId="571"/>
          <ac:picMkLst>
            <pc:docMk/>
            <pc:sldMk cId="380670563" sldId="1632"/>
            <ac:picMk id="52" creationId="{7F5960A3-E7F8-4295-84B7-2F076254E386}"/>
          </ac:picMkLst>
        </pc:picChg>
        <pc:picChg chg="add mod">
          <ac:chgData name="Vesa Juvonen" userId="c7243be1-99a3-4752-ab2a-0cf698cf8236" providerId="ADAL" clId="{3CA3E382-2581-4E55-981A-375E7F99AC21}" dt="2021-10-12T14:23:25.122" v="306" actId="571"/>
          <ac:picMkLst>
            <pc:docMk/>
            <pc:sldMk cId="380670563" sldId="1632"/>
            <ac:picMk id="53" creationId="{A6707DA2-924C-43D8-987D-42183A2D7805}"/>
          </ac:picMkLst>
        </pc:picChg>
        <pc:picChg chg="mod">
          <ac:chgData name="Vesa Juvonen" userId="c7243be1-99a3-4752-ab2a-0cf698cf8236" providerId="ADAL" clId="{3CA3E382-2581-4E55-981A-375E7F99AC21}" dt="2021-10-12T14:09:33.628" v="180" actId="1076"/>
          <ac:picMkLst>
            <pc:docMk/>
            <pc:sldMk cId="380670563" sldId="1632"/>
            <ac:picMk id="1026" creationId="{F1190F31-B17E-4323-B828-E4A31B0939FB}"/>
          </ac:picMkLst>
        </pc:picChg>
        <pc:picChg chg="mod">
          <ac:chgData name="Vesa Juvonen" userId="c7243be1-99a3-4752-ab2a-0cf698cf8236" providerId="ADAL" clId="{3CA3E382-2581-4E55-981A-375E7F99AC21}" dt="2021-10-12T14:24:36.589" v="350" actId="1076"/>
          <ac:picMkLst>
            <pc:docMk/>
            <pc:sldMk cId="380670563" sldId="1632"/>
            <ac:picMk id="1038" creationId="{B9328190-0899-4FBD-9A23-AA0BBC657AE0}"/>
          </ac:picMkLst>
        </pc:picChg>
        <pc:picChg chg="del">
          <ac:chgData name="Vesa Juvonen" userId="c7243be1-99a3-4752-ab2a-0cf698cf8236" providerId="ADAL" clId="{3CA3E382-2581-4E55-981A-375E7F99AC21}" dt="2021-10-12T14:10:11.976" v="208" actId="478"/>
          <ac:picMkLst>
            <pc:docMk/>
            <pc:sldMk cId="380670563" sldId="1632"/>
            <ac:picMk id="1040" creationId="{875FB35C-045A-4196-BA7C-F0D30A930BEC}"/>
          </ac:picMkLst>
        </pc:picChg>
        <pc:picChg chg="mod">
          <ac:chgData name="Vesa Juvonen" userId="c7243be1-99a3-4752-ab2a-0cf698cf8236" providerId="ADAL" clId="{3CA3E382-2581-4E55-981A-375E7F99AC21}" dt="2021-10-12T14:21:47.890" v="251" actId="1076"/>
          <ac:picMkLst>
            <pc:docMk/>
            <pc:sldMk cId="380670563" sldId="1632"/>
            <ac:picMk id="1042" creationId="{47043819-D864-4A6A-971C-1C1460086E60}"/>
          </ac:picMkLst>
        </pc:picChg>
        <pc:picChg chg="mod">
          <ac:chgData name="Vesa Juvonen" userId="c7243be1-99a3-4752-ab2a-0cf698cf8236" providerId="ADAL" clId="{3CA3E382-2581-4E55-981A-375E7F99AC21}" dt="2021-10-12T14:24:35.490" v="349" actId="1076"/>
          <ac:picMkLst>
            <pc:docMk/>
            <pc:sldMk cId="380670563" sldId="1632"/>
            <ac:picMk id="1044" creationId="{F22C6567-8744-4A55-800D-9FA4B02B253A}"/>
          </ac:picMkLst>
        </pc:picChg>
        <pc:picChg chg="mod">
          <ac:chgData name="Vesa Juvonen" userId="c7243be1-99a3-4752-ab2a-0cf698cf8236" providerId="ADAL" clId="{3CA3E382-2581-4E55-981A-375E7F99AC21}" dt="2021-10-12T14:25:54.426" v="387" actId="1076"/>
          <ac:picMkLst>
            <pc:docMk/>
            <pc:sldMk cId="380670563" sldId="1632"/>
            <ac:picMk id="2050" creationId="{F1F5E332-C2DB-4C7A-BC50-BBF669E0AB3A}"/>
          </ac:picMkLst>
        </pc:picChg>
        <pc:picChg chg="mod">
          <ac:chgData name="Vesa Juvonen" userId="c7243be1-99a3-4752-ab2a-0cf698cf8236" providerId="ADAL" clId="{3CA3E382-2581-4E55-981A-375E7F99AC21}" dt="2021-10-12T14:25:33.998" v="369" actId="1076"/>
          <ac:picMkLst>
            <pc:docMk/>
            <pc:sldMk cId="380670563" sldId="1632"/>
            <ac:picMk id="3074" creationId="{02396A18-84FF-46A3-ACDE-A84A5A960946}"/>
          </ac:picMkLst>
        </pc:picChg>
      </pc:sldChg>
      <pc:sldChg chg="modSp add mod modNotesTx">
        <pc:chgData name="Vesa Juvonen" userId="c7243be1-99a3-4752-ab2a-0cf698cf8236" providerId="ADAL" clId="{3CA3E382-2581-4E55-981A-375E7F99AC21}" dt="2021-10-12T14:39:47.121" v="632"/>
        <pc:sldMkLst>
          <pc:docMk/>
          <pc:sldMk cId="720313206" sldId="1640"/>
        </pc:sldMkLst>
        <pc:spChg chg="mod">
          <ac:chgData name="Vesa Juvonen" userId="c7243be1-99a3-4752-ab2a-0cf698cf8236" providerId="ADAL" clId="{3CA3E382-2581-4E55-981A-375E7F99AC21}" dt="2021-10-12T14:31:34.107" v="514" actId="20577"/>
          <ac:spMkLst>
            <pc:docMk/>
            <pc:sldMk cId="720313206" sldId="1640"/>
            <ac:spMk id="5" creationId="{00000000-0000-0000-0000-000000000000}"/>
          </ac:spMkLst>
        </pc:spChg>
        <pc:spChg chg="mod">
          <ac:chgData name="Vesa Juvonen" userId="c7243be1-99a3-4752-ab2a-0cf698cf8236" providerId="ADAL" clId="{3CA3E382-2581-4E55-981A-375E7F99AC21}" dt="2021-10-12T14:32:06.800" v="536" actId="6549"/>
          <ac:spMkLst>
            <pc:docMk/>
            <pc:sldMk cId="720313206" sldId="1640"/>
            <ac:spMk id="6" creationId="{B6BFF95C-9CC5-41D8-B97F-890353EE3235}"/>
          </ac:spMkLst>
        </pc:spChg>
        <pc:spChg chg="mod">
          <ac:chgData name="Vesa Juvonen" userId="c7243be1-99a3-4752-ab2a-0cf698cf8236" providerId="ADAL" clId="{3CA3E382-2581-4E55-981A-375E7F99AC21}" dt="2021-10-12T14:31:54.860" v="527"/>
          <ac:spMkLst>
            <pc:docMk/>
            <pc:sldMk cId="720313206" sldId="1640"/>
            <ac:spMk id="7" creationId="{00000000-0000-0000-0000-000000000000}"/>
          </ac:spMkLst>
        </pc:spChg>
      </pc:sldChg>
      <pc:sldChg chg="modSp add mod modNotesTx">
        <pc:chgData name="Vesa Juvonen" userId="c7243be1-99a3-4752-ab2a-0cf698cf8236" providerId="ADAL" clId="{3CA3E382-2581-4E55-981A-375E7F99AC21}" dt="2021-10-12T14:39:54.985" v="636"/>
        <pc:sldMkLst>
          <pc:docMk/>
          <pc:sldMk cId="3043375476" sldId="1641"/>
        </pc:sldMkLst>
        <pc:spChg chg="mod">
          <ac:chgData name="Vesa Juvonen" userId="c7243be1-99a3-4752-ab2a-0cf698cf8236" providerId="ADAL" clId="{3CA3E382-2581-4E55-981A-375E7F99AC21}" dt="2021-10-12T14:35:39.651" v="622"/>
          <ac:spMkLst>
            <pc:docMk/>
            <pc:sldMk cId="3043375476" sldId="1641"/>
            <ac:spMk id="5" creationId="{00000000-0000-0000-0000-000000000000}"/>
          </ac:spMkLst>
        </pc:spChg>
        <pc:spChg chg="mod">
          <ac:chgData name="Vesa Juvonen" userId="c7243be1-99a3-4752-ab2a-0cf698cf8236" providerId="ADAL" clId="{3CA3E382-2581-4E55-981A-375E7F99AC21}" dt="2021-10-12T14:35:37.065" v="621" actId="6549"/>
          <ac:spMkLst>
            <pc:docMk/>
            <pc:sldMk cId="3043375476" sldId="1641"/>
            <ac:spMk id="6" creationId="{399FC354-4754-4AF7-B37B-013145D750F3}"/>
          </ac:spMkLst>
        </pc:spChg>
        <pc:spChg chg="mod">
          <ac:chgData name="Vesa Juvonen" userId="c7243be1-99a3-4752-ab2a-0cf698cf8236" providerId="ADAL" clId="{3CA3E382-2581-4E55-981A-375E7F99AC21}" dt="2021-10-12T14:35:29.327" v="618" actId="255"/>
          <ac:spMkLst>
            <pc:docMk/>
            <pc:sldMk cId="3043375476" sldId="1641"/>
            <ac:spMk id="7" creationId="{FF7DB6F2-A230-434B-BA45-3215EE59DFB5}"/>
          </ac:spMkLst>
        </pc:spChg>
      </pc:sldChg>
      <pc:sldChg chg="addSp delSp modSp mod">
        <pc:chgData name="Vesa Juvonen" userId="c7243be1-99a3-4752-ab2a-0cf698cf8236" providerId="ADAL" clId="{3CA3E382-2581-4E55-981A-375E7F99AC21}" dt="2021-10-12T14:28:31.548" v="493" actId="404"/>
        <pc:sldMkLst>
          <pc:docMk/>
          <pc:sldMk cId="10702720" sldId="2079"/>
        </pc:sldMkLst>
        <pc:spChg chg="mod">
          <ac:chgData name="Vesa Juvonen" userId="c7243be1-99a3-4752-ab2a-0cf698cf8236" providerId="ADAL" clId="{3CA3E382-2581-4E55-981A-375E7F99AC21}" dt="2021-10-12T14:28:31.548" v="493" actId="404"/>
          <ac:spMkLst>
            <pc:docMk/>
            <pc:sldMk cId="10702720" sldId="2079"/>
            <ac:spMk id="8" creationId="{00000000-0000-0000-0000-000000000000}"/>
          </ac:spMkLst>
        </pc:spChg>
        <pc:picChg chg="add mod">
          <ac:chgData name="Vesa Juvonen" userId="c7243be1-99a3-4752-ab2a-0cf698cf8236" providerId="ADAL" clId="{3CA3E382-2581-4E55-981A-375E7F99AC21}" dt="2021-10-07T13:47:06.870" v="110" actId="1076"/>
          <ac:picMkLst>
            <pc:docMk/>
            <pc:sldMk cId="10702720" sldId="2079"/>
            <ac:picMk id="2" creationId="{2EFF39AA-DED2-4C29-8608-1B1BD00A3ED9}"/>
          </ac:picMkLst>
        </pc:picChg>
        <pc:picChg chg="add mod">
          <ac:chgData name="Vesa Juvonen" userId="c7243be1-99a3-4752-ab2a-0cf698cf8236" providerId="ADAL" clId="{3CA3E382-2581-4E55-981A-375E7F99AC21}" dt="2021-10-07T13:47:13.997" v="111" actId="1076"/>
          <ac:picMkLst>
            <pc:docMk/>
            <pc:sldMk cId="10702720" sldId="2079"/>
            <ac:picMk id="4" creationId="{F7405F3C-F2A7-4EE1-ADAD-27A174A82D60}"/>
          </ac:picMkLst>
        </pc:picChg>
        <pc:picChg chg="del">
          <ac:chgData name="Vesa Juvonen" userId="c7243be1-99a3-4752-ab2a-0cf698cf8236" providerId="ADAL" clId="{3CA3E382-2581-4E55-981A-375E7F99AC21}" dt="2021-10-07T13:31:36.162" v="19" actId="478"/>
          <ac:picMkLst>
            <pc:docMk/>
            <pc:sldMk cId="10702720" sldId="2079"/>
            <ac:picMk id="6" creationId="{8DDB534F-B8F6-48D3-B591-CD66B1C9E5F2}"/>
          </ac:picMkLst>
        </pc:picChg>
        <pc:picChg chg="del">
          <ac:chgData name="Vesa Juvonen" userId="c7243be1-99a3-4752-ab2a-0cf698cf8236" providerId="ADAL" clId="{3CA3E382-2581-4E55-981A-375E7F99AC21}" dt="2021-10-07T13:31:36.162" v="19" actId="478"/>
          <ac:picMkLst>
            <pc:docMk/>
            <pc:sldMk cId="10702720" sldId="2079"/>
            <ac:picMk id="10" creationId="{CE337A8C-60D7-4164-887F-391689FCD793}"/>
          </ac:picMkLst>
        </pc:picChg>
        <pc:picChg chg="del">
          <ac:chgData name="Vesa Juvonen" userId="c7243be1-99a3-4752-ab2a-0cf698cf8236" providerId="ADAL" clId="{3CA3E382-2581-4E55-981A-375E7F99AC21}" dt="2021-10-07T13:31:36.162" v="19" actId="478"/>
          <ac:picMkLst>
            <pc:docMk/>
            <pc:sldMk cId="10702720" sldId="2079"/>
            <ac:picMk id="14" creationId="{A4F7D2BF-FF9D-4191-8F2F-32BCB4791DED}"/>
          </ac:picMkLst>
        </pc:picChg>
      </pc:sldChg>
      <pc:sldChg chg="modSp add mod">
        <pc:chgData name="Vesa Juvonen" userId="c7243be1-99a3-4752-ab2a-0cf698cf8236" providerId="ADAL" clId="{3CA3E382-2581-4E55-981A-375E7F99AC21}" dt="2021-10-12T13:28:17.112" v="112" actId="207"/>
        <pc:sldMkLst>
          <pc:docMk/>
          <pc:sldMk cId="179736827" sldId="2380"/>
        </pc:sldMkLst>
        <pc:spChg chg="mod">
          <ac:chgData name="Vesa Juvonen" userId="c7243be1-99a3-4752-ab2a-0cf698cf8236" providerId="ADAL" clId="{3CA3E382-2581-4E55-981A-375E7F99AC21}" dt="2021-10-07T13:32:47.808" v="39" actId="207"/>
          <ac:spMkLst>
            <pc:docMk/>
            <pc:sldMk cId="179736827" sldId="2380"/>
            <ac:spMk id="4" creationId="{B7EE2697-FF77-4373-9ED0-F3E544446F2C}"/>
          </ac:spMkLst>
        </pc:spChg>
        <pc:spChg chg="mod">
          <ac:chgData name="Vesa Juvonen" userId="c7243be1-99a3-4752-ab2a-0cf698cf8236" providerId="ADAL" clId="{3CA3E382-2581-4E55-981A-375E7F99AC21}" dt="2021-10-12T13:28:17.112" v="112" actId="207"/>
          <ac:spMkLst>
            <pc:docMk/>
            <pc:sldMk cId="179736827" sldId="2380"/>
            <ac:spMk id="5" creationId="{612C861E-93AA-4B5D-8907-782E4E0AF916}"/>
          </ac:spMkLst>
        </pc:spChg>
      </pc:sldChg>
      <pc:sldChg chg="addSp">
        <pc:chgData name="Vesa Juvonen" userId="c7243be1-99a3-4752-ab2a-0cf698cf8236" providerId="ADAL" clId="{3CA3E382-2581-4E55-981A-375E7F99AC21}" dt="2021-10-07T13:45:29.975" v="84"/>
        <pc:sldMkLst>
          <pc:docMk/>
          <pc:sldMk cId="435427101" sldId="2076136264"/>
        </pc:sldMkLst>
        <pc:spChg chg="add">
          <ac:chgData name="Vesa Juvonen" userId="c7243be1-99a3-4752-ab2a-0cf698cf8236" providerId="ADAL" clId="{3CA3E382-2581-4E55-981A-375E7F99AC21}" dt="2021-10-07T13:45:29.975" v="84"/>
          <ac:spMkLst>
            <pc:docMk/>
            <pc:sldMk cId="435427101" sldId="2076136264"/>
            <ac:spMk id="3" creationId="{EEEA9F1E-87E7-45C5-94A7-25A0A10FB3A3}"/>
          </ac:spMkLst>
        </pc:spChg>
      </pc:sldChg>
      <pc:sldChg chg="addSp delSp modSp add del mod">
        <pc:chgData name="Vesa Juvonen" userId="c7243be1-99a3-4752-ab2a-0cf698cf8236" providerId="ADAL" clId="{3CA3E382-2581-4E55-981A-375E7F99AC21}" dt="2021-10-07T13:46:49.190" v="103" actId="1076"/>
        <pc:sldMkLst>
          <pc:docMk/>
          <pc:sldMk cId="778883926" sldId="2076136264"/>
        </pc:sldMkLst>
        <pc:spChg chg="mod">
          <ac:chgData name="Vesa Juvonen" userId="c7243be1-99a3-4752-ab2a-0cf698cf8236" providerId="ADAL" clId="{3CA3E382-2581-4E55-981A-375E7F99AC21}" dt="2021-10-07T13:44:57.803" v="81" actId="113"/>
          <ac:spMkLst>
            <pc:docMk/>
            <pc:sldMk cId="778883926" sldId="2076136264"/>
            <ac:spMk id="14" creationId="{953584C8-8734-42EA-AD16-6AA2B405D249}"/>
          </ac:spMkLst>
        </pc:spChg>
        <pc:picChg chg="add del">
          <ac:chgData name="Vesa Juvonen" userId="c7243be1-99a3-4752-ab2a-0cf698cf8236" providerId="ADAL" clId="{3CA3E382-2581-4E55-981A-375E7F99AC21}" dt="2021-10-07T13:46:05.523" v="98" actId="478"/>
          <ac:picMkLst>
            <pc:docMk/>
            <pc:sldMk cId="778883926" sldId="2076136264"/>
            <ac:picMk id="5" creationId="{8BB0B874-2C69-4D31-BBAA-452DAC3C9DEF}"/>
          </ac:picMkLst>
        </pc:picChg>
        <pc:picChg chg="add del">
          <ac:chgData name="Vesa Juvonen" userId="c7243be1-99a3-4752-ab2a-0cf698cf8236" providerId="ADAL" clId="{3CA3E382-2581-4E55-981A-375E7F99AC21}" dt="2021-10-07T13:46:05.523" v="98" actId="478"/>
          <ac:picMkLst>
            <pc:docMk/>
            <pc:sldMk cId="778883926" sldId="2076136264"/>
            <ac:picMk id="6" creationId="{97AF0D03-2579-448A-975D-462EE3A63D16}"/>
          </ac:picMkLst>
        </pc:picChg>
        <pc:picChg chg="add mod">
          <ac:chgData name="Vesa Juvonen" userId="c7243be1-99a3-4752-ab2a-0cf698cf8236" providerId="ADAL" clId="{3CA3E382-2581-4E55-981A-375E7F99AC21}" dt="2021-10-07T13:46:03.920" v="97" actId="1076"/>
          <ac:picMkLst>
            <pc:docMk/>
            <pc:sldMk cId="778883926" sldId="2076136264"/>
            <ac:picMk id="7" creationId="{A73F7A2D-C3DF-4B2B-9C98-F31EDAB21B0D}"/>
          </ac:picMkLst>
        </pc:picChg>
        <pc:picChg chg="add mod">
          <ac:chgData name="Vesa Juvonen" userId="c7243be1-99a3-4752-ab2a-0cf698cf8236" providerId="ADAL" clId="{3CA3E382-2581-4E55-981A-375E7F99AC21}" dt="2021-10-07T13:46:49.190" v="103" actId="1076"/>
          <ac:picMkLst>
            <pc:docMk/>
            <pc:sldMk cId="778883926" sldId="2076136264"/>
            <ac:picMk id="9" creationId="{C8DBB1C0-5B12-4A75-A996-1ACB97F3C148}"/>
          </ac:picMkLst>
        </pc:picChg>
        <pc:picChg chg="add del">
          <ac:chgData name="Vesa Juvonen" userId="c7243be1-99a3-4752-ab2a-0cf698cf8236" providerId="ADAL" clId="{3CA3E382-2581-4E55-981A-375E7F99AC21}" dt="2021-10-07T13:46:00.971" v="96" actId="478"/>
          <ac:picMkLst>
            <pc:docMk/>
            <pc:sldMk cId="778883926" sldId="2076136264"/>
            <ac:picMk id="12" creationId="{9290D1EE-1613-4F3E-BBFF-5F549A11F658}"/>
          </ac:picMkLst>
        </pc:picChg>
      </pc:sldChg>
      <pc:sldChg chg="addSp">
        <pc:chgData name="Vesa Juvonen" userId="c7243be1-99a3-4752-ab2a-0cf698cf8236" providerId="ADAL" clId="{3CA3E382-2581-4E55-981A-375E7F99AC21}" dt="2021-10-07T13:45:34.624" v="87"/>
        <pc:sldMkLst>
          <pc:docMk/>
          <pc:sldMk cId="1822816248" sldId="2076136264"/>
        </pc:sldMkLst>
        <pc:spChg chg="add">
          <ac:chgData name="Vesa Juvonen" userId="c7243be1-99a3-4752-ab2a-0cf698cf8236" providerId="ADAL" clId="{3CA3E382-2581-4E55-981A-375E7F99AC21}" dt="2021-10-07T13:45:34.624" v="87"/>
          <ac:spMkLst>
            <pc:docMk/>
            <pc:sldMk cId="1822816248" sldId="2076136264"/>
            <ac:spMk id="3" creationId="{BD6CAFCC-9069-4C1C-95D8-CBC1F8027298}"/>
          </ac:spMkLst>
        </pc:spChg>
      </pc:sldChg>
      <pc:sldChg chg="addSp delSp modSp mod">
        <pc:chgData name="Vesa Juvonen" userId="c7243be1-99a3-4752-ab2a-0cf698cf8236" providerId="ADAL" clId="{3CA3E382-2581-4E55-981A-375E7F99AC21}" dt="2021-10-07T13:44:01.333" v="72" actId="22"/>
        <pc:sldMkLst>
          <pc:docMk/>
          <pc:sldMk cId="3026554354" sldId="2076136368"/>
        </pc:sldMkLst>
        <pc:spChg chg="add">
          <ac:chgData name="Vesa Juvonen" userId="c7243be1-99a3-4752-ab2a-0cf698cf8236" providerId="ADAL" clId="{3CA3E382-2581-4E55-981A-375E7F99AC21}" dt="2021-10-07T13:44:01.333" v="72" actId="22"/>
          <ac:spMkLst>
            <pc:docMk/>
            <pc:sldMk cId="3026554354" sldId="2076136368"/>
            <ac:spMk id="14" creationId="{0229C2B9-16F2-4D1E-9804-5C41819977B8}"/>
          </ac:spMkLst>
        </pc:spChg>
        <pc:picChg chg="add del mod">
          <ac:chgData name="Vesa Juvonen" userId="c7243be1-99a3-4752-ab2a-0cf698cf8236" providerId="ADAL" clId="{3CA3E382-2581-4E55-981A-375E7F99AC21}" dt="2021-10-07T13:34:53.689" v="68" actId="478"/>
          <ac:picMkLst>
            <pc:docMk/>
            <pc:sldMk cId="3026554354" sldId="2076136368"/>
            <ac:picMk id="7" creationId="{A3126142-61D9-4296-A50F-43CF7F832B81}"/>
          </ac:picMkLst>
        </pc:picChg>
        <pc:picChg chg="add">
          <ac:chgData name="Vesa Juvonen" userId="c7243be1-99a3-4752-ab2a-0cf698cf8236" providerId="ADAL" clId="{3CA3E382-2581-4E55-981A-375E7F99AC21}" dt="2021-10-07T13:34:54.047" v="69" actId="22"/>
          <ac:picMkLst>
            <pc:docMk/>
            <pc:sldMk cId="3026554354" sldId="2076136368"/>
            <ac:picMk id="8" creationId="{7F0E6FF1-7E7A-4F91-BE2E-573668FB2691}"/>
          </ac:picMkLst>
        </pc:picChg>
        <pc:picChg chg="del">
          <ac:chgData name="Vesa Juvonen" userId="c7243be1-99a3-4752-ab2a-0cf698cf8236" providerId="ADAL" clId="{3CA3E382-2581-4E55-981A-375E7F99AC21}" dt="2021-10-07T13:33:51.306" v="60" actId="478"/>
          <ac:picMkLst>
            <pc:docMk/>
            <pc:sldMk cId="3026554354" sldId="2076136368"/>
            <ac:picMk id="9" creationId="{45A5CDE6-6045-4E01-9502-CA7FEF205728}"/>
          </ac:picMkLst>
        </pc:picChg>
        <pc:picChg chg="add">
          <ac:chgData name="Vesa Juvonen" userId="c7243be1-99a3-4752-ab2a-0cf698cf8236" providerId="ADAL" clId="{3CA3E382-2581-4E55-981A-375E7F99AC21}" dt="2021-10-07T13:34:54.047" v="69" actId="22"/>
          <ac:picMkLst>
            <pc:docMk/>
            <pc:sldMk cId="3026554354" sldId="2076136368"/>
            <ac:picMk id="12" creationId="{48A3674F-9F6A-44A6-8220-8CDA97049A57}"/>
          </ac:picMkLst>
        </pc:picChg>
      </pc:sldChg>
      <pc:sldChg chg="addSp del mod">
        <pc:chgData name="Vesa Juvonen" userId="c7243be1-99a3-4752-ab2a-0cf698cf8236" providerId="ADAL" clId="{3CA3E382-2581-4E55-981A-375E7F99AC21}" dt="2021-10-07T13:36:11.469" v="71" actId="47"/>
        <pc:sldMkLst>
          <pc:docMk/>
          <pc:sldMk cId="357588276" sldId="2076136388"/>
        </pc:sldMkLst>
        <pc:spChg chg="add">
          <ac:chgData name="Vesa Juvonen" userId="c7243be1-99a3-4752-ab2a-0cf698cf8236" providerId="ADAL" clId="{3CA3E382-2581-4E55-981A-375E7F99AC21}" dt="2021-10-07T13:33:37.525" v="59" actId="22"/>
          <ac:spMkLst>
            <pc:docMk/>
            <pc:sldMk cId="357588276" sldId="2076136388"/>
            <ac:spMk id="2" creationId="{6677F826-7E86-48E3-A5C1-FF17577C55E2}"/>
          </ac:spMkLst>
        </pc:spChg>
      </pc:sldChg>
      <pc:sldChg chg="modSp add mod modNotesTx">
        <pc:chgData name="Vesa Juvonen" userId="c7243be1-99a3-4752-ab2a-0cf698cf8236" providerId="ADAL" clId="{3CA3E382-2581-4E55-981A-375E7F99AC21}" dt="2021-10-12T14:39:51.078" v="634"/>
        <pc:sldMkLst>
          <pc:docMk/>
          <pc:sldMk cId="2199141448" sldId="2076137480"/>
        </pc:sldMkLst>
        <pc:spChg chg="mod">
          <ac:chgData name="Vesa Juvonen" userId="c7243be1-99a3-4752-ab2a-0cf698cf8236" providerId="ADAL" clId="{3CA3E382-2581-4E55-981A-375E7F99AC21}" dt="2021-10-12T14:34:33.382" v="596" actId="20577"/>
          <ac:spMkLst>
            <pc:docMk/>
            <pc:sldMk cId="2199141448" sldId="2076137480"/>
            <ac:spMk id="5" creationId="{00000000-0000-0000-0000-000000000000}"/>
          </ac:spMkLst>
        </pc:spChg>
        <pc:spChg chg="mod">
          <ac:chgData name="Vesa Juvonen" userId="c7243be1-99a3-4752-ab2a-0cf698cf8236" providerId="ADAL" clId="{3CA3E382-2581-4E55-981A-375E7F99AC21}" dt="2021-10-12T14:34:53.707" v="612" actId="6549"/>
          <ac:spMkLst>
            <pc:docMk/>
            <pc:sldMk cId="2199141448" sldId="2076137480"/>
            <ac:spMk id="6" creationId="{B6BFF95C-9CC5-41D8-B97F-890353EE3235}"/>
          </ac:spMkLst>
        </pc:spChg>
        <pc:spChg chg="mod">
          <ac:chgData name="Vesa Juvonen" userId="c7243be1-99a3-4752-ab2a-0cf698cf8236" providerId="ADAL" clId="{3CA3E382-2581-4E55-981A-375E7F99AC21}" dt="2021-10-12T14:34:48.419" v="608" actId="20577"/>
          <ac:spMkLst>
            <pc:docMk/>
            <pc:sldMk cId="2199141448" sldId="2076137480"/>
            <ac:spMk id="7" creationId="{00000000-0000-0000-0000-000000000000}"/>
          </ac:spMkLst>
        </pc:spChg>
      </pc:sldChg>
      <pc:sldChg chg="addSp delSp modSp add mod modNotesTx">
        <pc:chgData name="Vesa Juvonen" userId="c7243be1-99a3-4752-ab2a-0cf698cf8236" providerId="ADAL" clId="{3CA3E382-2581-4E55-981A-375E7F99AC21}" dt="2021-10-12T14:39:45.035" v="631"/>
        <pc:sldMkLst>
          <pc:docMk/>
          <pc:sldMk cId="2069557480" sldId="2076137613"/>
        </pc:sldMkLst>
        <pc:spChg chg="mod">
          <ac:chgData name="Vesa Juvonen" userId="c7243be1-99a3-4752-ab2a-0cf698cf8236" providerId="ADAL" clId="{3CA3E382-2581-4E55-981A-375E7F99AC21}" dt="2021-10-12T14:04:59.281" v="135" actId="20577"/>
          <ac:spMkLst>
            <pc:docMk/>
            <pc:sldMk cId="2069557480" sldId="2076137613"/>
            <ac:spMk id="5" creationId="{612C861E-93AA-4B5D-8907-782E4E0AF916}"/>
          </ac:spMkLst>
        </pc:spChg>
        <pc:spChg chg="add mod">
          <ac:chgData name="Vesa Juvonen" userId="c7243be1-99a3-4752-ab2a-0cf698cf8236" providerId="ADAL" clId="{3CA3E382-2581-4E55-981A-375E7F99AC21}" dt="2021-10-12T14:05:52.142" v="160" actId="1076"/>
          <ac:spMkLst>
            <pc:docMk/>
            <pc:sldMk cId="2069557480" sldId="2076137613"/>
            <ac:spMk id="12" creationId="{D25B8065-B1FF-41CE-AED3-47F251920133}"/>
          </ac:spMkLst>
        </pc:spChg>
        <pc:picChg chg="add mod ord">
          <ac:chgData name="Vesa Juvonen" userId="c7243be1-99a3-4752-ab2a-0cf698cf8236" providerId="ADAL" clId="{3CA3E382-2581-4E55-981A-375E7F99AC21}" dt="2021-10-12T14:27:26.004" v="418" actId="14100"/>
          <ac:picMkLst>
            <pc:docMk/>
            <pc:sldMk cId="2069557480" sldId="2076137613"/>
            <ac:picMk id="18" creationId="{27FB6488-7AE8-4329-9C4E-2135E03701CA}"/>
          </ac:picMkLst>
        </pc:picChg>
        <pc:picChg chg="del">
          <ac:chgData name="Vesa Juvonen" userId="c7243be1-99a3-4752-ab2a-0cf698cf8236" providerId="ADAL" clId="{3CA3E382-2581-4E55-981A-375E7F99AC21}" dt="2021-10-12T14:27:13.713" v="412" actId="478"/>
          <ac:picMkLst>
            <pc:docMk/>
            <pc:sldMk cId="2069557480" sldId="2076137613"/>
            <ac:picMk id="25" creationId="{68207D94-25C1-4991-9394-94F13330D477}"/>
          </ac:picMkLst>
        </pc:picChg>
      </pc:sldChg>
      <pc:sldChg chg="modSp add mod modNotesTx">
        <pc:chgData name="Vesa Juvonen" userId="c7243be1-99a3-4752-ab2a-0cf698cf8236" providerId="ADAL" clId="{3CA3E382-2581-4E55-981A-375E7F99AC21}" dt="2021-10-12T14:39:49.393" v="633"/>
        <pc:sldMkLst>
          <pc:docMk/>
          <pc:sldMk cId="1882481969" sldId="2076137668"/>
        </pc:sldMkLst>
        <pc:spChg chg="mod">
          <ac:chgData name="Vesa Juvonen" userId="c7243be1-99a3-4752-ab2a-0cf698cf8236" providerId="ADAL" clId="{3CA3E382-2581-4E55-981A-375E7F99AC21}" dt="2021-10-12T14:33:01.660" v="553" actId="20577"/>
          <ac:spMkLst>
            <pc:docMk/>
            <pc:sldMk cId="1882481969" sldId="2076137668"/>
            <ac:spMk id="5" creationId="{00000000-0000-0000-0000-000000000000}"/>
          </ac:spMkLst>
        </pc:spChg>
        <pc:spChg chg="mod">
          <ac:chgData name="Vesa Juvonen" userId="c7243be1-99a3-4752-ab2a-0cf698cf8236" providerId="ADAL" clId="{3CA3E382-2581-4E55-981A-375E7F99AC21}" dt="2021-10-12T14:33:39.191" v="579" actId="20577"/>
          <ac:spMkLst>
            <pc:docMk/>
            <pc:sldMk cId="1882481969" sldId="2076137668"/>
            <ac:spMk id="6" creationId="{B6BFF95C-9CC5-41D8-B97F-890353EE3235}"/>
          </ac:spMkLst>
        </pc:spChg>
        <pc:spChg chg="mod">
          <ac:chgData name="Vesa Juvonen" userId="c7243be1-99a3-4752-ab2a-0cf698cf8236" providerId="ADAL" clId="{3CA3E382-2581-4E55-981A-375E7F99AC21}" dt="2021-10-12T14:33:20.309" v="566" actId="6549"/>
          <ac:spMkLst>
            <pc:docMk/>
            <pc:sldMk cId="1882481969" sldId="2076137668"/>
            <ac:spMk id="7" creationId="{00000000-0000-0000-0000-000000000000}"/>
          </ac:spMkLst>
        </pc:spChg>
        <pc:picChg chg="mod">
          <ac:chgData name="Vesa Juvonen" userId="c7243be1-99a3-4752-ab2a-0cf698cf8236" providerId="ADAL" clId="{3CA3E382-2581-4E55-981A-375E7F99AC21}" dt="2021-10-12T14:33:44.126" v="581" actId="14100"/>
          <ac:picMkLst>
            <pc:docMk/>
            <pc:sldMk cId="1882481969" sldId="2076137668"/>
            <ac:picMk id="9" creationId="{A5D866F4-AB14-4D79-9071-3001E96ABC22}"/>
          </ac:picMkLst>
        </pc:picChg>
      </pc:sldChg>
      <pc:sldChg chg="addSp delSp modSp mod">
        <pc:chgData name="Vesa Juvonen" userId="c7243be1-99a3-4752-ab2a-0cf698cf8236" providerId="ADAL" clId="{3CA3E382-2581-4E55-981A-375E7F99AC21}" dt="2021-10-12T14:29:41.402" v="500" actId="1076"/>
        <pc:sldMkLst>
          <pc:docMk/>
          <pc:sldMk cId="3652143241" sldId="2076137669"/>
        </pc:sldMkLst>
        <pc:spChg chg="add del mod">
          <ac:chgData name="Vesa Juvonen" userId="c7243be1-99a3-4752-ab2a-0cf698cf8236" providerId="ADAL" clId="{3CA3E382-2581-4E55-981A-375E7F99AC21}" dt="2021-10-12T13:28:20.712" v="113" actId="478"/>
          <ac:spMkLst>
            <pc:docMk/>
            <pc:sldMk cId="3652143241" sldId="2076137669"/>
            <ac:spMk id="3" creationId="{D8CCE492-1207-4447-92F0-6341E5A1AB83}"/>
          </ac:spMkLst>
        </pc:spChg>
        <pc:picChg chg="del">
          <ac:chgData name="Vesa Juvonen" userId="c7243be1-99a3-4752-ab2a-0cf698cf8236" providerId="ADAL" clId="{3CA3E382-2581-4E55-981A-375E7F99AC21}" dt="2021-10-12T13:28:22.240" v="116" actId="478"/>
          <ac:picMkLst>
            <pc:docMk/>
            <pc:sldMk cId="3652143241" sldId="2076137669"/>
            <ac:picMk id="4" creationId="{7A79F562-4343-4FFA-905B-1A8B878D9C18}"/>
          </ac:picMkLst>
        </pc:picChg>
        <pc:picChg chg="del mod">
          <ac:chgData name="Vesa Juvonen" userId="c7243be1-99a3-4752-ab2a-0cf698cf8236" providerId="ADAL" clId="{3CA3E382-2581-4E55-981A-375E7F99AC21}" dt="2021-10-12T13:28:21.568" v="115" actId="478"/>
          <ac:picMkLst>
            <pc:docMk/>
            <pc:sldMk cId="3652143241" sldId="2076137669"/>
            <ac:picMk id="6" creationId="{5269D971-B6C4-44F8-ACF4-1014A11FEB60}"/>
          </ac:picMkLst>
        </pc:picChg>
        <pc:picChg chg="del">
          <ac:chgData name="Vesa Juvonen" userId="c7243be1-99a3-4752-ab2a-0cf698cf8236" providerId="ADAL" clId="{3CA3E382-2581-4E55-981A-375E7F99AC21}" dt="2021-10-12T13:28:22.712" v="117" actId="478"/>
          <ac:picMkLst>
            <pc:docMk/>
            <pc:sldMk cId="3652143241" sldId="2076137669"/>
            <ac:picMk id="7" creationId="{2CFEE732-CE58-4F1C-8D74-094C256BBFC5}"/>
          </ac:picMkLst>
        </pc:picChg>
        <pc:picChg chg="add mod">
          <ac:chgData name="Vesa Juvonen" userId="c7243be1-99a3-4752-ab2a-0cf698cf8236" providerId="ADAL" clId="{3CA3E382-2581-4E55-981A-375E7F99AC21}" dt="2021-10-12T14:29:32.004" v="495" actId="14100"/>
          <ac:picMkLst>
            <pc:docMk/>
            <pc:sldMk cId="3652143241" sldId="2076137669"/>
            <ac:picMk id="9" creationId="{20179143-576F-4E28-BD13-3506CCD84B1D}"/>
          </ac:picMkLst>
        </pc:picChg>
        <pc:picChg chg="add mod">
          <ac:chgData name="Vesa Juvonen" userId="c7243be1-99a3-4752-ab2a-0cf698cf8236" providerId="ADAL" clId="{3CA3E382-2581-4E55-981A-375E7F99AC21}" dt="2021-10-12T14:29:41.402" v="500" actId="1076"/>
          <ac:picMkLst>
            <pc:docMk/>
            <pc:sldMk cId="3652143241" sldId="2076137669"/>
            <ac:picMk id="11" creationId="{1CE63B9D-324E-4FC6-9A55-A1AEF7A47022}"/>
          </ac:picMkLst>
        </pc:picChg>
      </pc:sldChg>
      <pc:sldChg chg="mod modShow">
        <pc:chgData name="Vesa Juvonen" userId="c7243be1-99a3-4752-ab2a-0cf698cf8236" providerId="ADAL" clId="{3CA3E382-2581-4E55-981A-375E7F99AC21}" dt="2021-10-12T14:28:48.526" v="494" actId="729"/>
        <pc:sldMkLst>
          <pc:docMk/>
          <pc:sldMk cId="2357998636" sldId="2076137670"/>
        </pc:sldMkLst>
      </pc:sldChg>
      <pc:sldChg chg="add del">
        <pc:chgData name="Vesa Juvonen" userId="c7243be1-99a3-4752-ab2a-0cf698cf8236" providerId="ADAL" clId="{3CA3E382-2581-4E55-981A-375E7F99AC21}" dt="2021-10-07T13:32:18.328" v="37" actId="47"/>
        <pc:sldMkLst>
          <pc:docMk/>
          <pc:sldMk cId="591232368" sldId="2076137671"/>
        </pc:sldMkLst>
      </pc:sldChg>
      <pc:sldChg chg="add">
        <pc:chgData name="Vesa Juvonen" userId="c7243be1-99a3-4752-ab2a-0cf698cf8236" providerId="ADAL" clId="{3CA3E382-2581-4E55-981A-375E7F99AC21}" dt="2021-10-07T13:36:04.816" v="70" actId="22"/>
        <pc:sldMkLst>
          <pc:docMk/>
          <pc:sldMk cId="1812315545" sldId="2134805597"/>
        </pc:sldMkLst>
      </pc:sldChg>
    </pc:docChg>
  </pc:docChgLst>
  <pc:docChgLst>
    <pc:chgData name="Vesa Juvonen" userId="c7243be1-99a3-4752-ab2a-0cf698cf8236" providerId="ADAL" clId="{CBD9168D-35AB-4C0B-9058-FF90551A4A1B}"/>
    <pc:docChg chg="undo custSel addSld delSld modSld sldOrd modSection">
      <pc:chgData name="Vesa Juvonen" userId="c7243be1-99a3-4752-ab2a-0cf698cf8236" providerId="ADAL" clId="{CBD9168D-35AB-4C0B-9058-FF90551A4A1B}" dt="2022-02-15T15:47:11.734" v="650" actId="1076"/>
      <pc:docMkLst>
        <pc:docMk/>
      </pc:docMkLst>
      <pc:sldChg chg="addSp modSp mod">
        <pc:chgData name="Vesa Juvonen" userId="c7243be1-99a3-4752-ab2a-0cf698cf8236" providerId="ADAL" clId="{CBD9168D-35AB-4C0B-9058-FF90551A4A1B}" dt="2022-02-11T16:48:55.699" v="57" actId="2085"/>
        <pc:sldMkLst>
          <pc:docMk/>
          <pc:sldMk cId="1833126344" sldId="257"/>
        </pc:sldMkLst>
        <pc:spChg chg="add mod">
          <ac:chgData name="Vesa Juvonen" userId="c7243be1-99a3-4752-ab2a-0cf698cf8236" providerId="ADAL" clId="{CBD9168D-35AB-4C0B-9058-FF90551A4A1B}" dt="2022-02-11T16:48:55.699" v="57" actId="2085"/>
          <ac:spMkLst>
            <pc:docMk/>
            <pc:sldMk cId="1833126344" sldId="257"/>
            <ac:spMk id="2" creationId="{CDF1896F-377D-4D6A-8759-DC37F248FDE6}"/>
          </ac:spMkLst>
        </pc:spChg>
      </pc:sldChg>
      <pc:sldChg chg="modSp mod">
        <pc:chgData name="Vesa Juvonen" userId="c7243be1-99a3-4752-ab2a-0cf698cf8236" providerId="ADAL" clId="{CBD9168D-35AB-4C0B-9058-FF90551A4A1B}" dt="2022-02-15T15:47:11.734" v="650" actId="1076"/>
        <pc:sldMkLst>
          <pc:docMk/>
          <pc:sldMk cId="1989604330" sldId="259"/>
        </pc:sldMkLst>
        <pc:spChg chg="mod">
          <ac:chgData name="Vesa Juvonen" userId="c7243be1-99a3-4752-ab2a-0cf698cf8236" providerId="ADAL" clId="{CBD9168D-35AB-4C0B-9058-FF90551A4A1B}" dt="2022-02-15T15:47:11.734" v="650" actId="1076"/>
          <ac:spMkLst>
            <pc:docMk/>
            <pc:sldMk cId="1989604330" sldId="259"/>
            <ac:spMk id="13" creationId="{04EBEA20-7D3C-4FF3-B888-CD1841E61443}"/>
          </ac:spMkLst>
        </pc:spChg>
      </pc:sldChg>
      <pc:sldChg chg="modSp mod">
        <pc:chgData name="Vesa Juvonen" userId="c7243be1-99a3-4752-ab2a-0cf698cf8236" providerId="ADAL" clId="{CBD9168D-35AB-4C0B-9058-FF90551A4A1B}" dt="2022-02-11T16:50:07.114" v="74" actId="6549"/>
        <pc:sldMkLst>
          <pc:docMk/>
          <pc:sldMk cId="2967945684" sldId="277"/>
        </pc:sldMkLst>
        <pc:spChg chg="mod">
          <ac:chgData name="Vesa Juvonen" userId="c7243be1-99a3-4752-ab2a-0cf698cf8236" providerId="ADAL" clId="{CBD9168D-35AB-4C0B-9058-FF90551A4A1B}" dt="2022-02-11T16:50:07.114" v="74" actId="6549"/>
          <ac:spMkLst>
            <pc:docMk/>
            <pc:sldMk cId="2967945684" sldId="277"/>
            <ac:spMk id="4" creationId="{A04E16D6-6682-4068-BF11-BA8E4E8E1BBC}"/>
          </ac:spMkLst>
        </pc:spChg>
      </pc:sldChg>
      <pc:sldChg chg="modSp mod">
        <pc:chgData name="Vesa Juvonen" userId="c7243be1-99a3-4752-ab2a-0cf698cf8236" providerId="ADAL" clId="{CBD9168D-35AB-4C0B-9058-FF90551A4A1B}" dt="2022-02-11T17:17:55.753" v="168" actId="20577"/>
        <pc:sldMkLst>
          <pc:docMk/>
          <pc:sldMk cId="287163252" sldId="1567"/>
        </pc:sldMkLst>
        <pc:spChg chg="mod">
          <ac:chgData name="Vesa Juvonen" userId="c7243be1-99a3-4752-ab2a-0cf698cf8236" providerId="ADAL" clId="{CBD9168D-35AB-4C0B-9058-FF90551A4A1B}" dt="2022-02-11T17:17:55.753" v="168" actId="20577"/>
          <ac:spMkLst>
            <pc:docMk/>
            <pc:sldMk cId="287163252" sldId="1567"/>
            <ac:spMk id="8" creationId="{00000000-0000-0000-0000-000000000000}"/>
          </ac:spMkLst>
        </pc:spChg>
      </pc:sldChg>
      <pc:sldChg chg="addSp delSp modSp add del mod ord modClrScheme chgLayout">
        <pc:chgData name="Vesa Juvonen" userId="c7243be1-99a3-4752-ab2a-0cf698cf8236" providerId="ADAL" clId="{CBD9168D-35AB-4C0B-9058-FF90551A4A1B}" dt="2022-02-15T13:51:39.819" v="577" actId="21"/>
        <pc:sldMkLst>
          <pc:docMk/>
          <pc:sldMk cId="720313206" sldId="1640"/>
        </pc:sldMkLst>
        <pc:spChg chg="mod ord">
          <ac:chgData name="Vesa Juvonen" userId="c7243be1-99a3-4752-ab2a-0cf698cf8236" providerId="ADAL" clId="{CBD9168D-35AB-4C0B-9058-FF90551A4A1B}" dt="2022-02-15T13:51:29.023" v="575" actId="20577"/>
          <ac:spMkLst>
            <pc:docMk/>
            <pc:sldMk cId="720313206" sldId="1640"/>
            <ac:spMk id="2"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3" creationId="{29886EA4-FB40-489D-A1A3-1AF277ED09A5}"/>
          </ac:spMkLst>
        </pc:spChg>
        <pc:spChg chg="add del mod">
          <ac:chgData name="Vesa Juvonen" userId="c7243be1-99a3-4752-ab2a-0cf698cf8236" providerId="ADAL" clId="{CBD9168D-35AB-4C0B-9058-FF90551A4A1B}" dt="2022-02-15T13:41:30.337" v="458"/>
          <ac:spMkLst>
            <pc:docMk/>
            <pc:sldMk cId="720313206" sldId="1640"/>
            <ac:spMk id="4" creationId="{E6980A9F-3415-4230-B9D4-DD433A27D1CC}"/>
          </ac:spMkLst>
        </pc:spChg>
        <pc:spChg chg="mod ord">
          <ac:chgData name="Vesa Juvonen" userId="c7243be1-99a3-4752-ab2a-0cf698cf8236" providerId="ADAL" clId="{CBD9168D-35AB-4C0B-9058-FF90551A4A1B}" dt="2022-02-15T13:50:15.025" v="564" actId="21"/>
          <ac:spMkLst>
            <pc:docMk/>
            <pc:sldMk cId="720313206" sldId="1640"/>
            <ac:spMk id="5" creationId="{00000000-0000-0000-0000-000000000000}"/>
          </ac:spMkLst>
        </pc:spChg>
        <pc:spChg chg="mod">
          <ac:chgData name="Vesa Juvonen" userId="c7243be1-99a3-4752-ab2a-0cf698cf8236" providerId="ADAL" clId="{CBD9168D-35AB-4C0B-9058-FF90551A4A1B}" dt="2022-02-15T13:51:39.819" v="577" actId="21"/>
          <ac:spMkLst>
            <pc:docMk/>
            <pc:sldMk cId="720313206" sldId="1640"/>
            <ac:spMk id="6" creationId="{B6BFF95C-9CC5-41D8-B97F-890353EE3235}"/>
          </ac:spMkLst>
        </pc:spChg>
        <pc:spChg chg="mod ord">
          <ac:chgData name="Vesa Juvonen" userId="c7243be1-99a3-4752-ab2a-0cf698cf8236" providerId="ADAL" clId="{CBD9168D-35AB-4C0B-9058-FF90551A4A1B}" dt="2022-02-15T13:50:21.900" v="566" actId="21"/>
          <ac:spMkLst>
            <pc:docMk/>
            <pc:sldMk cId="720313206" sldId="1640"/>
            <ac:spMk id="7"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8" creationId="{E8B5A681-D860-4546-860E-5813E4B1C5DE}"/>
          </ac:spMkLst>
        </pc:spChg>
      </pc:sldChg>
      <pc:sldChg chg="addSp modSp add del mod ord">
        <pc:chgData name="Vesa Juvonen" userId="c7243be1-99a3-4752-ab2a-0cf698cf8236" providerId="ADAL" clId="{CBD9168D-35AB-4C0B-9058-FF90551A4A1B}" dt="2022-02-15T13:49:38.527" v="562" actId="404"/>
        <pc:sldMkLst>
          <pc:docMk/>
          <pc:sldMk cId="3043375476" sldId="1641"/>
        </pc:sldMkLst>
        <pc:spChg chg="mod">
          <ac:chgData name="Vesa Juvonen" userId="c7243be1-99a3-4752-ab2a-0cf698cf8236" providerId="ADAL" clId="{CBD9168D-35AB-4C0B-9058-FF90551A4A1B}" dt="2022-02-15T13:49:38.527" v="562" actId="404"/>
          <ac:spMkLst>
            <pc:docMk/>
            <pc:sldMk cId="3043375476" sldId="1641"/>
            <ac:spMk id="2" creationId="{00000000-0000-0000-0000-000000000000}"/>
          </ac:spMkLst>
        </pc:spChg>
        <pc:spChg chg="mod">
          <ac:chgData name="Vesa Juvonen" userId="c7243be1-99a3-4752-ab2a-0cf698cf8236" providerId="ADAL" clId="{CBD9168D-35AB-4C0B-9058-FF90551A4A1B}" dt="2022-02-15T13:48:46.409" v="547" actId="21"/>
          <ac:spMkLst>
            <pc:docMk/>
            <pc:sldMk cId="3043375476" sldId="1641"/>
            <ac:spMk id="5" creationId="{00000000-0000-0000-0000-000000000000}"/>
          </ac:spMkLst>
        </pc:spChg>
        <pc:spChg chg="mod">
          <ac:chgData name="Vesa Juvonen" userId="c7243be1-99a3-4752-ab2a-0cf698cf8236" providerId="ADAL" clId="{CBD9168D-35AB-4C0B-9058-FF90551A4A1B}" dt="2022-02-15T13:48:54.245" v="551" actId="21"/>
          <ac:spMkLst>
            <pc:docMk/>
            <pc:sldMk cId="3043375476" sldId="1641"/>
            <ac:spMk id="6" creationId="{399FC354-4754-4AF7-B37B-013145D750F3}"/>
          </ac:spMkLst>
        </pc:spChg>
        <pc:spChg chg="mod">
          <ac:chgData name="Vesa Juvonen" userId="c7243be1-99a3-4752-ab2a-0cf698cf8236" providerId="ADAL" clId="{CBD9168D-35AB-4C0B-9058-FF90551A4A1B}" dt="2022-02-15T13:49:01.622" v="554" actId="21"/>
          <ac:spMkLst>
            <pc:docMk/>
            <pc:sldMk cId="3043375476" sldId="1641"/>
            <ac:spMk id="7" creationId="{FF7DB6F2-A230-434B-BA45-3215EE59DFB5}"/>
          </ac:spMkLst>
        </pc:spChg>
        <pc:spChg chg="add mod">
          <ac:chgData name="Vesa Juvonen" userId="c7243be1-99a3-4752-ab2a-0cf698cf8236" providerId="ADAL" clId="{CBD9168D-35AB-4C0B-9058-FF90551A4A1B}" dt="2022-02-15T13:49:09.241" v="556" actId="12"/>
          <ac:spMkLst>
            <pc:docMk/>
            <pc:sldMk cId="3043375476" sldId="1641"/>
            <ac:spMk id="8" creationId="{7E3687A3-39C5-464E-8253-AE51D6DA9383}"/>
          </ac:spMkLst>
        </pc:spChg>
        <pc:picChg chg="mod">
          <ac:chgData name="Vesa Juvonen" userId="c7243be1-99a3-4752-ab2a-0cf698cf8236" providerId="ADAL" clId="{CBD9168D-35AB-4C0B-9058-FF90551A4A1B}" dt="2022-02-15T13:49:30.717" v="561" actId="1076"/>
          <ac:picMkLst>
            <pc:docMk/>
            <pc:sldMk cId="3043375476" sldId="1641"/>
            <ac:picMk id="1026" creationId="{00000000-0000-0000-0000-000000000000}"/>
          </ac:picMkLst>
        </pc:picChg>
      </pc:sldChg>
      <pc:sldChg chg="addSp delSp modSp mod">
        <pc:chgData name="Vesa Juvonen" userId="c7243be1-99a3-4752-ab2a-0cf698cf8236" providerId="ADAL" clId="{CBD9168D-35AB-4C0B-9058-FF90551A4A1B}" dt="2022-02-11T17:15:59.512" v="165" actId="20577"/>
        <pc:sldMkLst>
          <pc:docMk/>
          <pc:sldMk cId="10702720" sldId="2079"/>
        </pc:sldMkLst>
        <pc:spChg chg="mod">
          <ac:chgData name="Vesa Juvonen" userId="c7243be1-99a3-4752-ab2a-0cf698cf8236" providerId="ADAL" clId="{CBD9168D-35AB-4C0B-9058-FF90551A4A1B}" dt="2022-02-11T17:15:59.512" v="165" actId="20577"/>
          <ac:spMkLst>
            <pc:docMk/>
            <pc:sldMk cId="10702720" sldId="2079"/>
            <ac:spMk id="8" creationId="{00000000-0000-0000-0000-000000000000}"/>
          </ac:spMkLst>
        </pc:spChg>
        <pc:spChg chg="add del">
          <ac:chgData name="Vesa Juvonen" userId="c7243be1-99a3-4752-ab2a-0cf698cf8236" providerId="ADAL" clId="{CBD9168D-35AB-4C0B-9058-FF90551A4A1B}" dt="2022-02-11T16:47:34.950" v="17"/>
          <ac:spMkLst>
            <pc:docMk/>
            <pc:sldMk cId="10702720" sldId="2079"/>
            <ac:spMk id="9" creationId="{7535A2CB-3E2D-4408-B3C0-2783BADBC3CB}"/>
          </ac:spMkLst>
        </pc:spChg>
        <pc:picChg chg="del">
          <ac:chgData name="Vesa Juvonen" userId="c7243be1-99a3-4752-ab2a-0cf698cf8236" providerId="ADAL" clId="{CBD9168D-35AB-4C0B-9058-FF90551A4A1B}" dt="2022-02-11T16:43:27.521" v="0" actId="478"/>
          <ac:picMkLst>
            <pc:docMk/>
            <pc:sldMk cId="10702720" sldId="2079"/>
            <ac:picMk id="4" creationId="{85CF0E72-101E-441F-BB93-ECD8BED49A02}"/>
          </ac:picMkLst>
        </pc:picChg>
        <pc:picChg chg="add mod">
          <ac:chgData name="Vesa Juvonen" userId="c7243be1-99a3-4752-ab2a-0cf698cf8236" providerId="ADAL" clId="{CBD9168D-35AB-4C0B-9058-FF90551A4A1B}" dt="2022-02-11T16:48:06.593" v="26" actId="1076"/>
          <ac:picMkLst>
            <pc:docMk/>
            <pc:sldMk cId="10702720" sldId="2079"/>
            <ac:picMk id="6" creationId="{065D1B77-1504-4866-BC85-F53C7DE3A52C}"/>
          </ac:picMkLst>
        </pc:picChg>
        <pc:picChg chg="add mod">
          <ac:chgData name="Vesa Juvonen" userId="c7243be1-99a3-4752-ab2a-0cf698cf8236" providerId="ADAL" clId="{CBD9168D-35AB-4C0B-9058-FF90551A4A1B}" dt="2022-02-11T16:48:06.593" v="26" actId="1076"/>
          <ac:picMkLst>
            <pc:docMk/>
            <pc:sldMk cId="10702720" sldId="2079"/>
            <ac:picMk id="11" creationId="{910AEEF9-E8E2-4E08-9779-DDD0FCC9400E}"/>
          </ac:picMkLst>
        </pc:picChg>
        <pc:picChg chg="del">
          <ac:chgData name="Vesa Juvonen" userId="c7243be1-99a3-4752-ab2a-0cf698cf8236" providerId="ADAL" clId="{CBD9168D-35AB-4C0B-9058-FF90551A4A1B}" dt="2022-02-11T16:43:27.521" v="0" actId="478"/>
          <ac:picMkLst>
            <pc:docMk/>
            <pc:sldMk cId="10702720" sldId="2079"/>
            <ac:picMk id="13" creationId="{FD18DF01-7041-40B8-80BC-3B08909AAE9E}"/>
          </ac:picMkLst>
        </pc:picChg>
        <pc:picChg chg="mod">
          <ac:chgData name="Vesa Juvonen" userId="c7243be1-99a3-4752-ab2a-0cf698cf8236" providerId="ADAL" clId="{CBD9168D-35AB-4C0B-9058-FF90551A4A1B}" dt="2022-02-11T16:48:06.593" v="26" actId="1076"/>
          <ac:picMkLst>
            <pc:docMk/>
            <pc:sldMk cId="10702720" sldId="2079"/>
            <ac:picMk id="2052" creationId="{11CF9187-81B4-4186-B976-5D6E9E571406}"/>
          </ac:picMkLst>
        </pc:picChg>
      </pc:sldChg>
      <pc:sldChg chg="addSp delSp modSp mod">
        <pc:chgData name="Vesa Juvonen" userId="c7243be1-99a3-4752-ab2a-0cf698cf8236" providerId="ADAL" clId="{CBD9168D-35AB-4C0B-9058-FF90551A4A1B}" dt="2022-02-11T16:49:54.253" v="67" actId="1076"/>
        <pc:sldMkLst>
          <pc:docMk/>
          <pc:sldMk cId="778883926" sldId="2076136264"/>
        </pc:sldMkLst>
        <pc:spChg chg="mod">
          <ac:chgData name="Vesa Juvonen" userId="c7243be1-99a3-4752-ab2a-0cf698cf8236" providerId="ADAL" clId="{CBD9168D-35AB-4C0B-9058-FF90551A4A1B}" dt="2022-02-11T16:49:26.146" v="59"/>
          <ac:spMkLst>
            <pc:docMk/>
            <pc:sldMk cId="778883926" sldId="2076136264"/>
            <ac:spMk id="14" creationId="{953584C8-8734-42EA-AD16-6AA2B405D249}"/>
          </ac:spMkLst>
        </pc:spChg>
        <pc:picChg chg="add mod">
          <ac:chgData name="Vesa Juvonen" userId="c7243be1-99a3-4752-ab2a-0cf698cf8236" providerId="ADAL" clId="{CBD9168D-35AB-4C0B-9058-FF90551A4A1B}" dt="2022-02-11T16:49:52.200" v="66" actId="1076"/>
          <ac:picMkLst>
            <pc:docMk/>
            <pc:sldMk cId="778883926" sldId="2076136264"/>
            <ac:picMk id="3" creationId="{F749A300-79CB-435B-A466-8E96C186983F}"/>
          </ac:picMkLst>
        </pc:picChg>
        <pc:picChg chg="del">
          <ac:chgData name="Vesa Juvonen" userId="c7243be1-99a3-4752-ab2a-0cf698cf8236" providerId="ADAL" clId="{CBD9168D-35AB-4C0B-9058-FF90551A4A1B}" dt="2022-02-11T16:49:30.690" v="60" actId="478"/>
          <ac:picMkLst>
            <pc:docMk/>
            <pc:sldMk cId="778883926" sldId="2076136264"/>
            <ac:picMk id="6" creationId="{2D0C10E4-65A5-40C9-887A-84D98DFEAD73}"/>
          </ac:picMkLst>
        </pc:picChg>
        <pc:picChg chg="add mod">
          <ac:chgData name="Vesa Juvonen" userId="c7243be1-99a3-4752-ab2a-0cf698cf8236" providerId="ADAL" clId="{CBD9168D-35AB-4C0B-9058-FF90551A4A1B}" dt="2022-02-11T16:49:54.253" v="67" actId="1076"/>
          <ac:picMkLst>
            <pc:docMk/>
            <pc:sldMk cId="778883926" sldId="2076136264"/>
            <ac:picMk id="7" creationId="{0953E284-CDAE-445E-9B7E-025A90C81B29}"/>
          </ac:picMkLst>
        </pc:picChg>
        <pc:picChg chg="del">
          <ac:chgData name="Vesa Juvonen" userId="c7243be1-99a3-4752-ab2a-0cf698cf8236" providerId="ADAL" clId="{CBD9168D-35AB-4C0B-9058-FF90551A4A1B}" dt="2022-02-11T16:49:30.690" v="60" actId="478"/>
          <ac:picMkLst>
            <pc:docMk/>
            <pc:sldMk cId="778883926" sldId="2076136264"/>
            <ac:picMk id="12" creationId="{3FEBF8AD-A532-49B4-953C-402B82CBA315}"/>
          </ac:picMkLst>
        </pc:picChg>
      </pc:sldChg>
      <pc:sldChg chg="modSp mod">
        <pc:chgData name="Vesa Juvonen" userId="c7243be1-99a3-4752-ab2a-0cf698cf8236" providerId="ADAL" clId="{CBD9168D-35AB-4C0B-9058-FF90551A4A1B}" dt="2022-02-15T12:15:44.853" v="386" actId="20577"/>
        <pc:sldMkLst>
          <pc:docMk/>
          <pc:sldMk cId="3554970203" sldId="2076137597"/>
        </pc:sldMkLst>
        <pc:spChg chg="mod">
          <ac:chgData name="Vesa Juvonen" userId="c7243be1-99a3-4752-ab2a-0cf698cf8236" providerId="ADAL" clId="{CBD9168D-35AB-4C0B-9058-FF90551A4A1B}" dt="2022-02-15T12:15:44.853" v="386" actId="20577"/>
          <ac:spMkLst>
            <pc:docMk/>
            <pc:sldMk cId="3554970203" sldId="2076137597"/>
            <ac:spMk id="22" creationId="{C3850332-7012-43B5-831F-FACD76D2BD30}"/>
          </ac:spMkLst>
        </pc:spChg>
      </pc:sldChg>
      <pc:sldChg chg="modSp mod">
        <pc:chgData name="Vesa Juvonen" userId="c7243be1-99a3-4752-ab2a-0cf698cf8236" providerId="ADAL" clId="{CBD9168D-35AB-4C0B-9058-FF90551A4A1B}" dt="2022-02-15T15:40:58.812" v="625" actId="113"/>
        <pc:sldMkLst>
          <pc:docMk/>
          <pc:sldMk cId="4062126788" sldId="2076137664"/>
        </pc:sldMkLst>
        <pc:spChg chg="mod">
          <ac:chgData name="Vesa Juvonen" userId="c7243be1-99a3-4752-ab2a-0cf698cf8236" providerId="ADAL" clId="{CBD9168D-35AB-4C0B-9058-FF90551A4A1B}" dt="2022-02-15T15:40:58.812" v="625" actId="113"/>
          <ac:spMkLst>
            <pc:docMk/>
            <pc:sldMk cId="4062126788" sldId="2076137664"/>
            <ac:spMk id="4" creationId="{3043A0E7-A181-4A01-8662-9169801F5D4A}"/>
          </ac:spMkLst>
        </pc:spChg>
      </pc:sldChg>
      <pc:sldChg chg="addSp delSp modSp add del mod ord modClrScheme chgLayout">
        <pc:chgData name="Vesa Juvonen" userId="c7243be1-99a3-4752-ab2a-0cf698cf8236" providerId="ADAL" clId="{CBD9168D-35AB-4C0B-9058-FF90551A4A1B}" dt="2022-02-15T13:56:56.243" v="624" actId="167"/>
        <pc:sldMkLst>
          <pc:docMk/>
          <pc:sldMk cId="1882481969" sldId="2076137668"/>
        </pc:sldMkLst>
        <pc:spChg chg="mod ord">
          <ac:chgData name="Vesa Juvonen" userId="c7243be1-99a3-4752-ab2a-0cf698cf8236" providerId="ADAL" clId="{CBD9168D-35AB-4C0B-9058-FF90551A4A1B}" dt="2022-02-15T13:56:32.499" v="619" actId="20577"/>
          <ac:spMkLst>
            <pc:docMk/>
            <pc:sldMk cId="1882481969" sldId="2076137668"/>
            <ac:spMk id="2" creationId="{00000000-0000-0000-0000-000000000000}"/>
          </ac:spMkLst>
        </pc:spChg>
        <pc:spChg chg="mod ord">
          <ac:chgData name="Vesa Juvonen" userId="c7243be1-99a3-4752-ab2a-0cf698cf8236" providerId="ADAL" clId="{CBD9168D-35AB-4C0B-9058-FF90551A4A1B}" dt="2022-02-15T13:53:43.703" v="613"/>
          <ac:spMkLst>
            <pc:docMk/>
            <pc:sldMk cId="1882481969" sldId="2076137668"/>
            <ac:spMk id="5" creationId="{00000000-0000-0000-0000-000000000000}"/>
          </ac:spMkLst>
        </pc:spChg>
        <pc:spChg chg="add mod">
          <ac:chgData name="Vesa Juvonen" userId="c7243be1-99a3-4752-ab2a-0cf698cf8236" providerId="ADAL" clId="{CBD9168D-35AB-4C0B-9058-FF90551A4A1B}" dt="2022-02-15T13:53:47.883" v="614" actId="21"/>
          <ac:spMkLst>
            <pc:docMk/>
            <pc:sldMk cId="1882481969" sldId="2076137668"/>
            <ac:spMk id="6" creationId="{372A50EE-67E5-4F87-A48C-BEC0030EB2B3}"/>
          </ac:spMkLst>
        </pc:spChg>
        <pc:spChg chg="mod ord">
          <ac:chgData name="Vesa Juvonen" userId="c7243be1-99a3-4752-ab2a-0cf698cf8236" providerId="ADAL" clId="{CBD9168D-35AB-4C0B-9058-FF90551A4A1B}" dt="2022-02-15T13:53:51.858" v="618" actId="20577"/>
          <ac:spMkLst>
            <pc:docMk/>
            <pc:sldMk cId="1882481969" sldId="2076137668"/>
            <ac:spMk id="7" creationId="{00000000-0000-0000-0000-000000000000}"/>
          </ac:spMkLst>
        </pc:spChg>
        <pc:picChg chg="del">
          <ac:chgData name="Vesa Juvonen" userId="c7243be1-99a3-4752-ab2a-0cf698cf8236" providerId="ADAL" clId="{CBD9168D-35AB-4C0B-9058-FF90551A4A1B}" dt="2022-02-15T13:56:51.712" v="621" actId="478"/>
          <ac:picMkLst>
            <pc:docMk/>
            <pc:sldMk cId="1882481969" sldId="2076137668"/>
            <ac:picMk id="3" creationId="{FFDF6E0C-BAB0-4EA0-99B3-DED805EDDB1B}"/>
          </ac:picMkLst>
        </pc:picChg>
        <pc:picChg chg="add mod">
          <ac:chgData name="Vesa Juvonen" userId="c7243be1-99a3-4752-ab2a-0cf698cf8236" providerId="ADAL" clId="{CBD9168D-35AB-4C0B-9058-FF90551A4A1B}" dt="2022-02-15T13:56:56.243" v="624" actId="167"/>
          <ac:picMkLst>
            <pc:docMk/>
            <pc:sldMk cId="1882481969" sldId="2076137668"/>
            <ac:picMk id="4" creationId="{1601019A-13A7-48EF-B202-A66268E77510}"/>
          </ac:picMkLst>
        </pc:picChg>
      </pc:sldChg>
      <pc:sldChg chg="modSp mod modNotesTx">
        <pc:chgData name="Vesa Juvonen" userId="c7243be1-99a3-4752-ab2a-0cf698cf8236" providerId="ADAL" clId="{CBD9168D-35AB-4C0B-9058-FF90551A4A1B}" dt="2022-02-15T12:15:26.016" v="382" actId="20577"/>
        <pc:sldMkLst>
          <pc:docMk/>
          <pc:sldMk cId="2357998636" sldId="2076137670"/>
        </pc:sldMkLst>
        <pc:spChg chg="mod">
          <ac:chgData name="Vesa Juvonen" userId="c7243be1-99a3-4752-ab2a-0cf698cf8236" providerId="ADAL" clId="{CBD9168D-35AB-4C0B-9058-FF90551A4A1B}" dt="2022-02-15T12:14:56.940" v="270" actId="20577"/>
          <ac:spMkLst>
            <pc:docMk/>
            <pc:sldMk cId="2357998636" sldId="2076137670"/>
            <ac:spMk id="4" creationId="{3043A0E7-A181-4A01-8662-9169801F5D4A}"/>
          </ac:spMkLst>
        </pc:spChg>
      </pc:sldChg>
      <pc:sldChg chg="add del ord">
        <pc:chgData name="Vesa Juvonen" userId="c7243be1-99a3-4752-ab2a-0cf698cf8236" providerId="ADAL" clId="{CBD9168D-35AB-4C0B-9058-FF90551A4A1B}" dt="2022-02-15T13:43:03.898" v="478" actId="47"/>
        <pc:sldMkLst>
          <pc:docMk/>
          <pc:sldMk cId="3660214503" sldId="2076137813"/>
        </pc:sldMkLst>
      </pc:sldChg>
      <pc:sldChg chg="add del ord modTransition">
        <pc:chgData name="Vesa Juvonen" userId="c7243be1-99a3-4752-ab2a-0cf698cf8236" providerId="ADAL" clId="{CBD9168D-35AB-4C0B-9058-FF90551A4A1B}" dt="2022-02-15T13:42:49.839" v="476" actId="47"/>
        <pc:sldMkLst>
          <pc:docMk/>
          <pc:sldMk cId="1191702794" sldId="2076137814"/>
        </pc:sldMkLst>
      </pc:sldChg>
      <pc:sldChg chg="add">
        <pc:chgData name="Vesa Juvonen" userId="c7243be1-99a3-4752-ab2a-0cf698cf8236" providerId="ADAL" clId="{CBD9168D-35AB-4C0B-9058-FF90551A4A1B}" dt="2022-02-15T13:43:01.540" v="477"/>
        <pc:sldMkLst>
          <pc:docMk/>
          <pc:sldMk cId="2266530565" sldId="2076137822"/>
        </pc:sldMkLst>
      </pc:sldChg>
      <pc:sldChg chg="modSp add mod">
        <pc:chgData name="Vesa Juvonen" userId="c7243be1-99a3-4752-ab2a-0cf698cf8236" providerId="ADAL" clId="{CBD9168D-35AB-4C0B-9058-FF90551A4A1B}" dt="2022-02-15T13:42:47.458" v="475" actId="207"/>
        <pc:sldMkLst>
          <pc:docMk/>
          <pc:sldMk cId="3176526355" sldId="2076137823"/>
        </pc:sldMkLst>
        <pc:spChg chg="mod">
          <ac:chgData name="Vesa Juvonen" userId="c7243be1-99a3-4752-ab2a-0cf698cf8236" providerId="ADAL" clId="{CBD9168D-35AB-4C0B-9058-FF90551A4A1B}" dt="2022-02-15T13:42:47.458" v="475" actId="207"/>
          <ac:spMkLst>
            <pc:docMk/>
            <pc:sldMk cId="3176526355" sldId="2076137823"/>
            <ac:spMk id="4" creationId="{B7EE2697-FF77-4373-9ED0-F3E544446F2C}"/>
          </ac:spMkLst>
        </pc:spChg>
      </pc:sldChg>
      <pc:sldChg chg="addSp modSp mod">
        <pc:chgData name="Vesa Juvonen" userId="c7243be1-99a3-4752-ab2a-0cf698cf8236" providerId="ADAL" clId="{CBD9168D-35AB-4C0B-9058-FF90551A4A1B}" dt="2022-02-15T12:15:04.680" v="272" actId="1076"/>
        <pc:sldMkLst>
          <pc:docMk/>
          <pc:sldMk cId="1812315545" sldId="2134805597"/>
        </pc:sldMkLst>
        <pc:spChg chg="mod">
          <ac:chgData name="Vesa Juvonen" userId="c7243be1-99a3-4752-ab2a-0cf698cf8236" providerId="ADAL" clId="{CBD9168D-35AB-4C0B-9058-FF90551A4A1B}" dt="2022-02-15T12:15:04.680" v="272" actId="1076"/>
          <ac:spMkLst>
            <pc:docMk/>
            <pc:sldMk cId="1812315545" sldId="2134805597"/>
            <ac:spMk id="2" creationId="{43B4EDB2-1FD9-44AD-8C9A-AE418EB20F7D}"/>
          </ac:spMkLst>
        </pc:spChg>
        <pc:spChg chg="add">
          <ac:chgData name="Vesa Juvonen" userId="c7243be1-99a3-4752-ab2a-0cf698cf8236" providerId="ADAL" clId="{CBD9168D-35AB-4C0B-9058-FF90551A4A1B}" dt="2022-02-11T16:49:09.695" v="58" actId="22"/>
          <ac:spMkLst>
            <pc:docMk/>
            <pc:sldMk cId="1812315545" sldId="2134805597"/>
            <ac:spMk id="4" creationId="{54D52EB5-1386-4BB7-9BAD-BFDF6484941E}"/>
          </ac:spMkLst>
        </pc:spChg>
      </pc:sldChg>
      <pc:sldChg chg="modSp mod">
        <pc:chgData name="Vesa Juvonen" userId="c7243be1-99a3-4752-ab2a-0cf698cf8236" providerId="ADAL" clId="{CBD9168D-35AB-4C0B-9058-FF90551A4A1B}" dt="2022-02-15T15:46:39.960" v="646" actId="1038"/>
        <pc:sldMkLst>
          <pc:docMk/>
          <pc:sldMk cId="460153747" sldId="2134805598"/>
        </pc:sldMkLst>
        <pc:spChg chg="mod">
          <ac:chgData name="Vesa Juvonen" userId="c7243be1-99a3-4752-ab2a-0cf698cf8236" providerId="ADAL" clId="{CBD9168D-35AB-4C0B-9058-FF90551A4A1B}" dt="2022-02-15T15:46:39.960" v="646" actId="1038"/>
          <ac:spMkLst>
            <pc:docMk/>
            <pc:sldMk cId="460153747" sldId="2134805598"/>
            <ac:spMk id="2" creationId="{D93BDAB2-0D8E-40FD-BE74-409F9AFD71E2}"/>
          </ac:spMkLst>
        </pc:spChg>
      </pc:sldChg>
      <pc:sldChg chg="addSp delSp modSp mod">
        <pc:chgData name="Vesa Juvonen" userId="c7243be1-99a3-4752-ab2a-0cf698cf8236" providerId="ADAL" clId="{CBD9168D-35AB-4C0B-9058-FF90551A4A1B}" dt="2022-02-15T13:40:23.854" v="454" actId="1076"/>
        <pc:sldMkLst>
          <pc:docMk/>
          <pc:sldMk cId="4046856784" sldId="2134805599"/>
        </pc:sldMkLst>
        <pc:spChg chg="add del mod">
          <ac:chgData name="Vesa Juvonen" userId="c7243be1-99a3-4752-ab2a-0cf698cf8236" providerId="ADAL" clId="{CBD9168D-35AB-4C0B-9058-FF90551A4A1B}" dt="2022-02-15T12:09:51.542" v="169" actId="478"/>
          <ac:spMkLst>
            <pc:docMk/>
            <pc:sldMk cId="4046856784" sldId="2134805599"/>
            <ac:spMk id="2" creationId="{BABBC972-E027-4AE6-B82A-DFA2664566AA}"/>
          </ac:spMkLst>
        </pc:spChg>
        <pc:picChg chg="add del mod">
          <ac:chgData name="Vesa Juvonen" userId="c7243be1-99a3-4752-ab2a-0cf698cf8236" providerId="ADAL" clId="{CBD9168D-35AB-4C0B-9058-FF90551A4A1B}" dt="2022-02-15T12:10:46.244" v="185" actId="22"/>
          <ac:picMkLst>
            <pc:docMk/>
            <pc:sldMk cId="4046856784" sldId="2134805599"/>
            <ac:picMk id="4" creationId="{7943618B-AF29-41AF-9406-CCC756660AB8}"/>
          </ac:picMkLst>
        </pc:picChg>
        <pc:picChg chg="del">
          <ac:chgData name="Vesa Juvonen" userId="c7243be1-99a3-4752-ab2a-0cf698cf8236" providerId="ADAL" clId="{CBD9168D-35AB-4C0B-9058-FF90551A4A1B}" dt="2022-02-15T12:09:52.213" v="170" actId="478"/>
          <ac:picMkLst>
            <pc:docMk/>
            <pc:sldMk cId="4046856784" sldId="2134805599"/>
            <ac:picMk id="5" creationId="{C84DEF55-93F6-40DA-8F72-1E2DF8705B98}"/>
          </ac:picMkLst>
        </pc:picChg>
        <pc:picChg chg="del">
          <ac:chgData name="Vesa Juvonen" userId="c7243be1-99a3-4752-ab2a-0cf698cf8236" providerId="ADAL" clId="{CBD9168D-35AB-4C0B-9058-FF90551A4A1B}" dt="2022-02-15T12:09:52.670" v="171" actId="478"/>
          <ac:picMkLst>
            <pc:docMk/>
            <pc:sldMk cId="4046856784" sldId="2134805599"/>
            <ac:picMk id="7" creationId="{462A5D98-0047-44DF-9753-43B0435E4AEE}"/>
          </ac:picMkLst>
        </pc:picChg>
        <pc:picChg chg="add del mod">
          <ac:chgData name="Vesa Juvonen" userId="c7243be1-99a3-4752-ab2a-0cf698cf8236" providerId="ADAL" clId="{CBD9168D-35AB-4C0B-9058-FF90551A4A1B}" dt="2022-02-15T13:37:52.023" v="388" actId="478"/>
          <ac:picMkLst>
            <pc:docMk/>
            <pc:sldMk cId="4046856784" sldId="2134805599"/>
            <ac:picMk id="9" creationId="{F5B0AF98-DFAC-4977-98A8-1E563A7FCC91}"/>
          </ac:picMkLst>
        </pc:picChg>
        <pc:picChg chg="add mod">
          <ac:chgData name="Vesa Juvonen" userId="c7243be1-99a3-4752-ab2a-0cf698cf8236" providerId="ADAL" clId="{CBD9168D-35AB-4C0B-9058-FF90551A4A1B}" dt="2022-02-15T13:39:47.468" v="441" actId="1076"/>
          <ac:picMkLst>
            <pc:docMk/>
            <pc:sldMk cId="4046856784" sldId="2134805599"/>
            <ac:picMk id="11" creationId="{CFE31D90-AD79-4B9D-860E-4016FBDB064A}"/>
          </ac:picMkLst>
        </pc:picChg>
        <pc:picChg chg="del">
          <ac:chgData name="Vesa Juvonen" userId="c7243be1-99a3-4752-ab2a-0cf698cf8236" providerId="ADAL" clId="{CBD9168D-35AB-4C0B-9058-FF90551A4A1B}" dt="2022-02-15T12:09:53.174" v="172" actId="478"/>
          <ac:picMkLst>
            <pc:docMk/>
            <pc:sldMk cId="4046856784" sldId="2134805599"/>
            <ac:picMk id="13" creationId="{63C6AA24-7059-4EEA-B8AC-0D85CB1AF8E6}"/>
          </ac:picMkLst>
        </pc:picChg>
        <pc:picChg chg="add mod">
          <ac:chgData name="Vesa Juvonen" userId="c7243be1-99a3-4752-ab2a-0cf698cf8236" providerId="ADAL" clId="{CBD9168D-35AB-4C0B-9058-FF90551A4A1B}" dt="2022-02-15T13:40:23.854" v="454" actId="1076"/>
          <ac:picMkLst>
            <pc:docMk/>
            <pc:sldMk cId="4046856784" sldId="2134805599"/>
            <ac:picMk id="15" creationId="{7CFD8B2C-F7FE-49DF-BCB5-979294B7396C}"/>
          </ac:picMkLst>
        </pc:picChg>
        <pc:picChg chg="add del">
          <ac:chgData name="Vesa Juvonen" userId="c7243be1-99a3-4752-ab2a-0cf698cf8236" providerId="ADAL" clId="{CBD9168D-35AB-4C0B-9058-FF90551A4A1B}" dt="2022-02-15T12:11:49.201" v="187" actId="478"/>
          <ac:picMkLst>
            <pc:docMk/>
            <pc:sldMk cId="4046856784" sldId="2134805599"/>
            <ac:picMk id="17" creationId="{5CF07ED0-6754-4CB6-A7B1-E0CDC80FB348}"/>
          </ac:picMkLst>
        </pc:picChg>
        <pc:picChg chg="add mod">
          <ac:chgData name="Vesa Juvonen" userId="c7243be1-99a3-4752-ab2a-0cf698cf8236" providerId="ADAL" clId="{CBD9168D-35AB-4C0B-9058-FF90551A4A1B}" dt="2022-02-15T13:40:23.854" v="454" actId="1076"/>
          <ac:picMkLst>
            <pc:docMk/>
            <pc:sldMk cId="4046856784" sldId="2134805599"/>
            <ac:picMk id="18" creationId="{5DE4424F-286F-49BF-8926-DE144A7F036A}"/>
          </ac:picMkLst>
        </pc:picChg>
        <pc:picChg chg="add mod modCrop">
          <ac:chgData name="Vesa Juvonen" userId="c7243be1-99a3-4752-ab2a-0cf698cf8236" providerId="ADAL" clId="{CBD9168D-35AB-4C0B-9058-FF90551A4A1B}" dt="2022-02-15T13:39:50.691" v="442" actId="14100"/>
          <ac:picMkLst>
            <pc:docMk/>
            <pc:sldMk cId="4046856784" sldId="2134805599"/>
            <ac:picMk id="20" creationId="{0AD79D64-6027-4C35-85B9-B40B80BE5BBB}"/>
          </ac:picMkLst>
        </pc:picChg>
        <pc:picChg chg="add mod ord modCrop">
          <ac:chgData name="Vesa Juvonen" userId="c7243be1-99a3-4752-ab2a-0cf698cf8236" providerId="ADAL" clId="{CBD9168D-35AB-4C0B-9058-FF90551A4A1B}" dt="2022-02-15T13:40:02.688" v="445" actId="1076"/>
          <ac:picMkLst>
            <pc:docMk/>
            <pc:sldMk cId="4046856784" sldId="2134805599"/>
            <ac:picMk id="22" creationId="{6B04BA95-B3F8-45D6-99BC-0830D5BF7900}"/>
          </ac:picMkLst>
        </pc:picChg>
      </pc:sldChg>
      <pc:sldChg chg="modNotesTx">
        <pc:chgData name="Vesa Juvonen" userId="c7243be1-99a3-4752-ab2a-0cf698cf8236" providerId="ADAL" clId="{CBD9168D-35AB-4C0B-9058-FF90551A4A1B}" dt="2022-02-15T15:46:04.314" v="642" actId="20577"/>
        <pc:sldMkLst>
          <pc:docMk/>
          <pc:sldMk cId="3674296714" sldId="2134805600"/>
        </pc:sldMkLst>
      </pc:sldChg>
      <pc:sldChg chg="modSp add mod">
        <pc:chgData name="Vesa Juvonen" userId="c7243be1-99a3-4752-ab2a-0cf698cf8236" providerId="ADAL" clId="{CBD9168D-35AB-4C0B-9058-FF90551A4A1B}" dt="2022-02-15T13:56:38.281" v="620" actId="20577"/>
        <pc:sldMkLst>
          <pc:docMk/>
          <pc:sldMk cId="3166917076" sldId="2134805601"/>
        </pc:sldMkLst>
        <pc:spChg chg="mod">
          <ac:chgData name="Vesa Juvonen" userId="c7243be1-99a3-4752-ab2a-0cf698cf8236" providerId="ADAL" clId="{CBD9168D-35AB-4C0B-9058-FF90551A4A1B}" dt="2022-02-15T13:56:38.281" v="620" actId="20577"/>
          <ac:spMkLst>
            <pc:docMk/>
            <pc:sldMk cId="3166917076" sldId="2134805601"/>
            <ac:spMk id="2" creationId="{00000000-0000-0000-0000-000000000000}"/>
          </ac:spMkLst>
        </pc:spChg>
        <pc:spChg chg="mod">
          <ac:chgData name="Vesa Juvonen" userId="c7243be1-99a3-4752-ab2a-0cf698cf8236" providerId="ADAL" clId="{CBD9168D-35AB-4C0B-9058-FF90551A4A1B}" dt="2022-02-15T13:52:13.654" v="585" actId="21"/>
          <ac:spMkLst>
            <pc:docMk/>
            <pc:sldMk cId="3166917076" sldId="2134805601"/>
            <ac:spMk id="5" creationId="{00000000-0000-0000-0000-000000000000}"/>
          </ac:spMkLst>
        </pc:spChg>
        <pc:spChg chg="mod">
          <ac:chgData name="Vesa Juvonen" userId="c7243be1-99a3-4752-ab2a-0cf698cf8236" providerId="ADAL" clId="{CBD9168D-35AB-4C0B-9058-FF90551A4A1B}" dt="2022-02-15T13:53:02.430" v="599"/>
          <ac:spMkLst>
            <pc:docMk/>
            <pc:sldMk cId="3166917076" sldId="2134805601"/>
            <ac:spMk id="6" creationId="{B6BFF95C-9CC5-41D8-B97F-890353EE3235}"/>
          </ac:spMkLst>
        </pc:spChg>
        <pc:spChg chg="mod">
          <ac:chgData name="Vesa Juvonen" userId="c7243be1-99a3-4752-ab2a-0cf698cf8236" providerId="ADAL" clId="{CBD9168D-35AB-4C0B-9058-FF90551A4A1B}" dt="2022-02-15T13:52:49.192" v="595" actId="21"/>
          <ac:spMkLst>
            <pc:docMk/>
            <pc:sldMk cId="3166917076" sldId="2134805601"/>
            <ac:spMk id="7" creationId="{00000000-0000-0000-0000-000000000000}"/>
          </ac:spMkLst>
        </pc:spChg>
      </pc:sldChg>
    </pc:docChg>
  </pc:docChgLst>
  <pc:docChgLst>
    <pc:chgData name="Brian Jackett" userId="e2c557f4-fffa-4012-a1e1-e15087bfdbac" providerId="ADAL" clId="{7333A7BD-B3BF-4FCA-8B4E-A8E33BA2C71A}"/>
    <pc:docChg chg="custSel addSld modSld">
      <pc:chgData name="Brian Jackett" userId="e2c557f4-fffa-4012-a1e1-e15087bfdbac" providerId="ADAL" clId="{7333A7BD-B3BF-4FCA-8B4E-A8E33BA2C71A}" dt="2022-04-04T13:45:55.475" v="79" actId="113"/>
      <pc:docMkLst>
        <pc:docMk/>
      </pc:docMkLst>
      <pc:sldChg chg="addSp delSp modSp add mod">
        <pc:chgData name="Brian Jackett" userId="e2c557f4-fffa-4012-a1e1-e15087bfdbac" providerId="ADAL" clId="{7333A7BD-B3BF-4FCA-8B4E-A8E33BA2C71A}" dt="2022-04-04T13:45:55.475" v="79" actId="113"/>
        <pc:sldMkLst>
          <pc:docMk/>
          <pc:sldMk cId="979604221" sldId="11618"/>
        </pc:sldMkLst>
        <pc:spChg chg="mod">
          <ac:chgData name="Brian Jackett" userId="e2c557f4-fffa-4012-a1e1-e15087bfdbac" providerId="ADAL" clId="{7333A7BD-B3BF-4FCA-8B4E-A8E33BA2C71A}" dt="2022-04-04T13:44:23.707" v="12" actId="20577"/>
          <ac:spMkLst>
            <pc:docMk/>
            <pc:sldMk cId="979604221" sldId="11618"/>
            <ac:spMk id="9" creationId="{779735E5-94D4-456A-894A-0CF3247ACF10}"/>
          </ac:spMkLst>
        </pc:spChg>
        <pc:spChg chg="mod">
          <ac:chgData name="Brian Jackett" userId="e2c557f4-fffa-4012-a1e1-e15087bfdbac" providerId="ADAL" clId="{7333A7BD-B3BF-4FCA-8B4E-A8E33BA2C71A}" dt="2022-04-04T13:45:55.475" v="79" actId="113"/>
          <ac:spMkLst>
            <pc:docMk/>
            <pc:sldMk cId="979604221" sldId="11618"/>
            <ac:spMk id="11" creationId="{D4ED1670-E789-4F0F-B9DC-5D7E4283DCEF}"/>
          </ac:spMkLst>
        </pc:spChg>
        <pc:picChg chg="del mod">
          <ac:chgData name="Brian Jackett" userId="e2c557f4-fffa-4012-a1e1-e15087bfdbac" providerId="ADAL" clId="{7333A7BD-B3BF-4FCA-8B4E-A8E33BA2C71A}" dt="2022-04-04T13:44:14.318" v="2" actId="478"/>
          <ac:picMkLst>
            <pc:docMk/>
            <pc:sldMk cId="979604221" sldId="11618"/>
            <ac:picMk id="3" creationId="{FB2297C9-C7A2-4A88-AE77-3A75BF01D8CF}"/>
          </ac:picMkLst>
        </pc:picChg>
        <pc:picChg chg="add mod">
          <ac:chgData name="Brian Jackett" userId="e2c557f4-fffa-4012-a1e1-e15087bfdbac" providerId="ADAL" clId="{7333A7BD-B3BF-4FCA-8B4E-A8E33BA2C71A}" dt="2022-04-04T13:45:12.735" v="37" actId="1038"/>
          <ac:picMkLst>
            <pc:docMk/>
            <pc:sldMk cId="979604221" sldId="11618"/>
            <ac:picMk id="4" creationId="{D3E3A008-0CAB-B24B-C76A-1EBD9393F98E}"/>
          </ac:picMkLst>
        </pc:picChg>
      </pc:sldChg>
    </pc:docChg>
  </pc:docChgLst>
  <pc:docChgLst>
    <pc:chgData name="David Warner" userId="S::david_dwarnerii.com#ext#@microsoft.onmicrosoft.com::acafcf14-4098-4a83-9425-e73571277a06" providerId="AD" clId="Web-{22DA5440-7EB2-4FCF-869B-566E73972741}"/>
    <pc:docChg chg="modSld">
      <pc:chgData name="David Warner" userId="S::david_dwarnerii.com#ext#@microsoft.onmicrosoft.com::acafcf14-4098-4a83-9425-e73571277a06" providerId="AD" clId="Web-{22DA5440-7EB2-4FCF-869B-566E73972741}" dt="2021-11-22T14:23:11.534" v="14"/>
      <pc:docMkLst>
        <pc:docMk/>
      </pc:docMkLst>
      <pc:sldChg chg="addSp delSp modSp">
        <pc:chgData name="David Warner" userId="S::david_dwarnerii.com#ext#@microsoft.onmicrosoft.com::acafcf14-4098-4a83-9425-e73571277a06" providerId="AD" clId="Web-{22DA5440-7EB2-4FCF-869B-566E73972741}" dt="2021-11-22T14:23:11.534" v="14"/>
        <pc:sldMkLst>
          <pc:docMk/>
          <pc:sldMk cId="1812315545" sldId="2134805597"/>
        </pc:sldMkLst>
        <pc:spChg chg="del mod">
          <ac:chgData name="David Warner" userId="S::david_dwarnerii.com#ext#@microsoft.onmicrosoft.com::acafcf14-4098-4a83-9425-e73571277a06" providerId="AD" clId="Web-{22DA5440-7EB2-4FCF-869B-566E73972741}" dt="2021-11-22T14:22:32.720" v="7"/>
          <ac:spMkLst>
            <pc:docMk/>
            <pc:sldMk cId="1812315545" sldId="2134805597"/>
            <ac:spMk id="2" creationId="{B69CD7B1-73B6-4C6D-8DB2-0478802EA5E3}"/>
          </ac:spMkLst>
        </pc:spChg>
        <pc:spChg chg="del">
          <ac:chgData name="David Warner" userId="S::david_dwarnerii.com#ext#@microsoft.onmicrosoft.com::acafcf14-4098-4a83-9425-e73571277a06" providerId="AD" clId="Web-{22DA5440-7EB2-4FCF-869B-566E73972741}" dt="2021-11-22T14:22:25.111" v="0"/>
          <ac:spMkLst>
            <pc:docMk/>
            <pc:sldMk cId="1812315545" sldId="2134805597"/>
            <ac:spMk id="9" creationId="{570CE922-D439-4868-A852-63D2453A135B}"/>
          </ac:spMkLst>
        </pc:spChg>
        <pc:spChg chg="mod">
          <ac:chgData name="David Warner" userId="S::david_dwarnerii.com#ext#@microsoft.onmicrosoft.com::acafcf14-4098-4a83-9425-e73571277a06" providerId="AD" clId="Web-{22DA5440-7EB2-4FCF-869B-566E73972741}" dt="2021-11-22T14:22:30.658"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2DA5440-7EB2-4FCF-869B-566E73972741}" dt="2021-11-22T14:23:11.534" v="14"/>
          <ac:picMkLst>
            <pc:docMk/>
            <pc:sldMk cId="1812315545" sldId="2134805597"/>
            <ac:picMk id="3" creationId="{6583BF45-09A8-4A56-9159-C3695C005F2F}"/>
          </ac:picMkLst>
        </pc:picChg>
        <pc:picChg chg="del">
          <ac:chgData name="David Warner" userId="S::david_dwarnerii.com#ext#@microsoft.onmicrosoft.com::acafcf14-4098-4a83-9425-e73571277a06" providerId="AD" clId="Web-{22DA5440-7EB2-4FCF-869B-566E73972741}" dt="2021-11-22T14:22:53.674" v="8"/>
          <ac:picMkLst>
            <pc:docMk/>
            <pc:sldMk cId="1812315545" sldId="2134805597"/>
            <ac:picMk id="4" creationId="{E7D32E31-FC01-4683-8F8E-FE245FA0DAD8}"/>
          </ac:picMkLst>
        </pc:picChg>
      </pc:sldChg>
    </pc:docChg>
  </pc:docChgLst>
  <pc:docChgLst>
    <pc:chgData name="Mikael Svenson" userId="965d4e6a-fd22-4d0b-8bb9-2315d7bb356c" providerId="ADAL" clId="{42139A22-9D62-4435-A878-5D490779A74A}"/>
    <pc:docChg chg="custSel modSld">
      <pc:chgData name="Mikael Svenson" userId="965d4e6a-fd22-4d0b-8bb9-2315d7bb356c" providerId="ADAL" clId="{42139A22-9D62-4435-A878-5D490779A74A}" dt="2021-07-14T18:21:31.912" v="223" actId="1076"/>
      <pc:docMkLst>
        <pc:docMk/>
      </pc:docMkLst>
      <pc:sldChg chg="delSp modSp mod">
        <pc:chgData name="Mikael Svenson" userId="965d4e6a-fd22-4d0b-8bb9-2315d7bb356c" providerId="ADAL" clId="{42139A22-9D62-4435-A878-5D490779A74A}" dt="2021-07-14T18:21:31.912" v="223" actId="1076"/>
        <pc:sldMkLst>
          <pc:docMk/>
          <pc:sldMk cId="2925091645" sldId="2076136308"/>
        </pc:sldMkLst>
        <pc:spChg chg="mod">
          <ac:chgData name="Mikael Svenson" userId="965d4e6a-fd22-4d0b-8bb9-2315d7bb356c" providerId="ADAL" clId="{42139A22-9D62-4435-A878-5D490779A74A}" dt="2021-07-14T18:21:27.772" v="222" actId="20577"/>
          <ac:spMkLst>
            <pc:docMk/>
            <pc:sldMk cId="2925091645" sldId="2076136308"/>
            <ac:spMk id="3" creationId="{CBDC9C38-872E-4048-96FE-C321FEF21EC1}"/>
          </ac:spMkLst>
        </pc:spChg>
        <pc:spChg chg="del">
          <ac:chgData name="Mikael Svenson" userId="965d4e6a-fd22-4d0b-8bb9-2315d7bb356c" providerId="ADAL" clId="{42139A22-9D62-4435-A878-5D490779A74A}" dt="2021-07-14T18:18:02.499" v="0" actId="478"/>
          <ac:spMkLst>
            <pc:docMk/>
            <pc:sldMk cId="2925091645" sldId="2076136308"/>
            <ac:spMk id="5" creationId="{F8C64CE7-8943-48CA-8701-7D6E3D695E45}"/>
          </ac:spMkLst>
        </pc:spChg>
        <pc:picChg chg="mod">
          <ac:chgData name="Mikael Svenson" userId="965d4e6a-fd22-4d0b-8bb9-2315d7bb356c" providerId="ADAL" clId="{42139A22-9D62-4435-A878-5D490779A74A}" dt="2021-07-14T18:21:31.912" v="223"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B64149C8-A538-44E7-B451-E1D98AE02892}"/>
    <pc:docChg chg="modSld">
      <pc:chgData name="David Warner" userId="S::david_dwarnerii.com#ext#@microsoft.onmicrosoft.com::acafcf14-4098-4a83-9425-e73571277a06" providerId="AD" clId="Web-{B64149C8-A538-44E7-B451-E1D98AE02892}" dt="2021-09-13T13:23:38.755" v="13" actId="20577"/>
      <pc:docMkLst>
        <pc:docMk/>
      </pc:docMkLst>
      <pc:sldChg chg="modSp">
        <pc:chgData name="David Warner" userId="S::david_dwarnerii.com#ext#@microsoft.onmicrosoft.com::acafcf14-4098-4a83-9425-e73571277a06" providerId="AD" clId="Web-{B64149C8-A538-44E7-B451-E1D98AE02892}" dt="2021-09-13T13:23:38.755" v="13" actId="20577"/>
        <pc:sldMkLst>
          <pc:docMk/>
          <pc:sldMk cId="357588276" sldId="2076136388"/>
        </pc:sldMkLst>
        <pc:spChg chg="mod">
          <ac:chgData name="David Warner" userId="S::david_dwarnerii.com#ext#@microsoft.onmicrosoft.com::acafcf14-4098-4a83-9425-e73571277a06" providerId="AD" clId="Web-{B64149C8-A538-44E7-B451-E1D98AE02892}" dt="2021-09-13T13:23:38.755" v="13" actId="20577"/>
          <ac:spMkLst>
            <pc:docMk/>
            <pc:sldMk cId="357588276" sldId="2076136388"/>
            <ac:spMk id="10" creationId="{1E766323-85D0-46EC-88ED-617808B2C008}"/>
          </ac:spMkLst>
        </pc:spChg>
      </pc:sldChg>
    </pc:docChg>
  </pc:docChgLst>
  <pc:docChgLst>
    <pc:chgData name="Vesa Juvonen" userId="c7243be1-99a3-4752-ab2a-0cf698cf8236" providerId="ADAL" clId="{28DB85B9-0124-4571-A752-675CD8CDF79C}"/>
    <pc:docChg chg="undo custSel modSld">
      <pc:chgData name="Vesa Juvonen" userId="c7243be1-99a3-4752-ab2a-0cf698cf8236" providerId="ADAL" clId="{28DB85B9-0124-4571-A752-675CD8CDF79C}" dt="2021-09-13T09:33:11.817" v="171" actId="1076"/>
      <pc:docMkLst>
        <pc:docMk/>
      </pc:docMkLst>
      <pc:sldChg chg="modSp mod">
        <pc:chgData name="Vesa Juvonen" userId="c7243be1-99a3-4752-ab2a-0cf698cf8236" providerId="ADAL" clId="{28DB85B9-0124-4571-A752-675CD8CDF79C}" dt="2021-09-13T09:33:11.817" v="171" actId="1076"/>
        <pc:sldMkLst>
          <pc:docMk/>
          <pc:sldMk cId="10702720" sldId="2079"/>
        </pc:sldMkLst>
        <pc:spChg chg="mod">
          <ac:chgData name="Vesa Juvonen" userId="c7243be1-99a3-4752-ab2a-0cf698cf8236" providerId="ADAL" clId="{28DB85B9-0124-4571-A752-675CD8CDF79C}" dt="2021-09-13T09:33:06.918" v="170" actId="1076"/>
          <ac:spMkLst>
            <pc:docMk/>
            <pc:sldMk cId="10702720" sldId="2079"/>
            <ac:spMk id="5" creationId="{00000000-0000-0000-0000-000000000000}"/>
          </ac:spMkLst>
        </pc:spChg>
        <pc:spChg chg="mod">
          <ac:chgData name="Vesa Juvonen" userId="c7243be1-99a3-4752-ab2a-0cf698cf8236" providerId="ADAL" clId="{28DB85B9-0124-4571-A752-675CD8CDF79C}" dt="2021-09-13T09:33:11.817" v="171" actId="1076"/>
          <ac:spMkLst>
            <pc:docMk/>
            <pc:sldMk cId="10702720" sldId="2079"/>
            <ac:spMk id="8" creationId="{00000000-0000-0000-0000-000000000000}"/>
          </ac:spMkLst>
        </pc:spChg>
      </pc:sldChg>
    </pc:docChg>
  </pc:docChgLst>
  <pc:docChgLst>
    <pc:chgData name="David Warner" userId="S::david_dwarnerii.com#ext#@microsoft.onmicrosoft.com::acafcf14-4098-4a83-9425-e73571277a06" providerId="AD" clId="Web-{D2C481A6-8DEA-4919-8926-E1E69FD6CA40}"/>
    <pc:docChg chg="modSld">
      <pc:chgData name="David Warner" userId="S::david_dwarnerii.com#ext#@microsoft.onmicrosoft.com::acafcf14-4098-4a83-9425-e73571277a06" providerId="AD" clId="Web-{D2C481A6-8DEA-4919-8926-E1E69FD6CA40}" dt="2021-06-28T15:01:38.991" v="15"/>
      <pc:docMkLst>
        <pc:docMk/>
      </pc:docMkLst>
      <pc:sldChg chg="addSp delSp">
        <pc:chgData name="David Warner" userId="S::david_dwarnerii.com#ext#@microsoft.onmicrosoft.com::acafcf14-4098-4a83-9425-e73571277a06" providerId="AD" clId="Web-{D2C481A6-8DEA-4919-8926-E1E69FD6CA40}" dt="2021-06-28T15:01:23.068" v="5"/>
        <pc:sldMkLst>
          <pc:docMk/>
          <pc:sldMk cId="2877399898" sldId="1623"/>
        </pc:sldMkLst>
        <pc:spChg chg="del">
          <ac:chgData name="David Warner" userId="S::david_dwarnerii.com#ext#@microsoft.onmicrosoft.com::acafcf14-4098-4a83-9425-e73571277a06" providerId="AD" clId="Web-{D2C481A6-8DEA-4919-8926-E1E69FD6CA40}" dt="2021-06-28T15:01:22.646" v="4"/>
          <ac:spMkLst>
            <pc:docMk/>
            <pc:sldMk cId="2877399898" sldId="1623"/>
            <ac:spMk id="20" creationId="{910923B9-6506-4871-99D2-ECC451920D78}"/>
          </ac:spMkLst>
        </pc:spChg>
        <pc:spChg chg="add">
          <ac:chgData name="David Warner" userId="S::david_dwarnerii.com#ext#@microsoft.onmicrosoft.com::acafcf14-4098-4a83-9425-e73571277a06" providerId="AD" clId="Web-{D2C481A6-8DEA-4919-8926-E1E69FD6CA40}" dt="2021-06-28T15:01:23.068" v="5"/>
          <ac:spMkLst>
            <pc:docMk/>
            <pc:sldMk cId="2877399898" sldId="1623"/>
            <ac:spMk id="138" creationId="{FB891434-F3EF-4B78-A41C-6E3C5D81A3B6}"/>
          </ac:spMkLst>
        </pc:spChg>
      </pc:sldChg>
      <pc:sldChg chg="addSp delSp">
        <pc:chgData name="David Warner" userId="S::david_dwarnerii.com#ext#@microsoft.onmicrosoft.com::acafcf14-4098-4a83-9425-e73571277a06" providerId="AD" clId="Web-{D2C481A6-8DEA-4919-8926-E1E69FD6CA40}" dt="2021-06-28T15:01:26.381" v="7"/>
        <pc:sldMkLst>
          <pc:docMk/>
          <pc:sldMk cId="2253365439" sldId="1642"/>
        </pc:sldMkLst>
        <pc:spChg chg="del">
          <ac:chgData name="David Warner" userId="S::david_dwarnerii.com#ext#@microsoft.onmicrosoft.com::acafcf14-4098-4a83-9425-e73571277a06" providerId="AD" clId="Web-{D2C481A6-8DEA-4919-8926-E1E69FD6CA40}" dt="2021-06-28T15:01:26.100" v="6"/>
          <ac:spMkLst>
            <pc:docMk/>
            <pc:sldMk cId="2253365439" sldId="1642"/>
            <ac:spMk id="4" creationId="{6041A0D1-A353-4294-A70A-21A42A3DB3A8}"/>
          </ac:spMkLst>
        </pc:spChg>
        <pc:spChg chg="add">
          <ac:chgData name="David Warner" userId="S::david_dwarnerii.com#ext#@microsoft.onmicrosoft.com::acafcf14-4098-4a83-9425-e73571277a06" providerId="AD" clId="Web-{D2C481A6-8DEA-4919-8926-E1E69FD6CA40}" dt="2021-06-28T15:01:26.381" v="7"/>
          <ac:spMkLst>
            <pc:docMk/>
            <pc:sldMk cId="2253365439" sldId="1642"/>
            <ac:spMk id="5" creationId="{9D96B8B8-053A-4103-BC49-5321CC55AAD1}"/>
          </ac:spMkLst>
        </pc:spChg>
      </pc:sldChg>
      <pc:sldChg chg="addSp delSp">
        <pc:chgData name="David Warner" userId="S::david_dwarnerii.com#ext#@microsoft.onmicrosoft.com::acafcf14-4098-4a83-9425-e73571277a06" providerId="AD" clId="Web-{D2C481A6-8DEA-4919-8926-E1E69FD6CA40}" dt="2021-06-28T15:01:29.444" v="9"/>
        <pc:sldMkLst>
          <pc:docMk/>
          <pc:sldMk cId="4037611923" sldId="3334"/>
        </pc:sldMkLst>
        <pc:spChg chg="del">
          <ac:chgData name="David Warner" userId="S::david_dwarnerii.com#ext#@microsoft.onmicrosoft.com::acafcf14-4098-4a83-9425-e73571277a06" providerId="AD" clId="Web-{D2C481A6-8DEA-4919-8926-E1E69FD6CA40}" dt="2021-06-28T15:01:29.162" v="8"/>
          <ac:spMkLst>
            <pc:docMk/>
            <pc:sldMk cId="4037611923" sldId="3334"/>
            <ac:spMk id="4" creationId="{93EBAD98-71D8-4C96-8431-C30599260279}"/>
          </ac:spMkLst>
        </pc:spChg>
        <pc:spChg chg="add">
          <ac:chgData name="David Warner" userId="S::david_dwarnerii.com#ext#@microsoft.onmicrosoft.com::acafcf14-4098-4a83-9425-e73571277a06" providerId="AD" clId="Web-{D2C481A6-8DEA-4919-8926-E1E69FD6CA40}" dt="2021-06-28T15:01:29.444" v="9"/>
          <ac:spMkLst>
            <pc:docMk/>
            <pc:sldMk cId="4037611923" sldId="3334"/>
            <ac:spMk id="20" creationId="{A38A6997-88F7-4734-92B2-C2F23D5F5AE0}"/>
          </ac:spMkLst>
        </pc:spChg>
      </pc:sldChg>
      <pc:sldChg chg="addSp delSp">
        <pc:chgData name="David Warner" userId="S::david_dwarnerii.com#ext#@microsoft.onmicrosoft.com::acafcf14-4098-4a83-9425-e73571277a06" providerId="AD" clId="Web-{D2C481A6-8DEA-4919-8926-E1E69FD6CA40}" dt="2021-06-28T15:01:32.991" v="11"/>
        <pc:sldMkLst>
          <pc:docMk/>
          <pc:sldMk cId="1805818155" sldId="3338"/>
        </pc:sldMkLst>
        <pc:spChg chg="del">
          <ac:chgData name="David Warner" userId="S::david_dwarnerii.com#ext#@microsoft.onmicrosoft.com::acafcf14-4098-4a83-9425-e73571277a06" providerId="AD" clId="Web-{D2C481A6-8DEA-4919-8926-E1E69FD6CA40}" dt="2021-06-28T15:01:32.710" v="10"/>
          <ac:spMkLst>
            <pc:docMk/>
            <pc:sldMk cId="1805818155" sldId="3338"/>
            <ac:spMk id="19" creationId="{B10817D6-0113-4EE7-ACC5-3DDA7F783D4C}"/>
          </ac:spMkLst>
        </pc:spChg>
        <pc:spChg chg="add">
          <ac:chgData name="David Warner" userId="S::david_dwarnerii.com#ext#@microsoft.onmicrosoft.com::acafcf14-4098-4a83-9425-e73571277a06" providerId="AD" clId="Web-{D2C481A6-8DEA-4919-8926-E1E69FD6CA40}" dt="2021-06-28T15:01:32.991" v="11"/>
          <ac:spMkLst>
            <pc:docMk/>
            <pc:sldMk cId="1805818155" sldId="3338"/>
            <ac:spMk id="24" creationId="{0A111C48-CAEC-45A8-9416-0145BA43A8C3}"/>
          </ac:spMkLst>
        </pc:spChg>
      </pc:sldChg>
      <pc:sldChg chg="addSp delSp">
        <pc:chgData name="David Warner" userId="S::david_dwarnerii.com#ext#@microsoft.onmicrosoft.com::acafcf14-4098-4a83-9425-e73571277a06" providerId="AD" clId="Web-{D2C481A6-8DEA-4919-8926-E1E69FD6CA40}" dt="2021-06-28T15:01:19.693" v="3"/>
        <pc:sldMkLst>
          <pc:docMk/>
          <pc:sldMk cId="467751124" sldId="6149"/>
        </pc:sldMkLst>
        <pc:spChg chg="del">
          <ac:chgData name="David Warner" userId="S::david_dwarnerii.com#ext#@microsoft.onmicrosoft.com::acafcf14-4098-4a83-9425-e73571277a06" providerId="AD" clId="Web-{D2C481A6-8DEA-4919-8926-E1E69FD6CA40}" dt="2021-06-28T15:01:19.271" v="2"/>
          <ac:spMkLst>
            <pc:docMk/>
            <pc:sldMk cId="467751124" sldId="6149"/>
            <ac:spMk id="5" creationId="{AD27EE5E-1DDC-4A09-A8B9-3C8D2D0B5E17}"/>
          </ac:spMkLst>
        </pc:spChg>
        <pc:spChg chg="add">
          <ac:chgData name="David Warner" userId="S::david_dwarnerii.com#ext#@microsoft.onmicrosoft.com::acafcf14-4098-4a83-9425-e73571277a06" providerId="AD" clId="Web-{D2C481A6-8DEA-4919-8926-E1E69FD6CA40}" dt="2021-06-28T15:01:19.693" v="3"/>
          <ac:spMkLst>
            <pc:docMk/>
            <pc:sldMk cId="467751124" sldId="6149"/>
            <ac:spMk id="9" creationId="{B0DC7313-9E76-47FA-A9D7-02F25CC581E6}"/>
          </ac:spMkLst>
        </pc:spChg>
      </pc:sldChg>
      <pc:sldChg chg="addSp delSp">
        <pc:chgData name="David Warner" userId="S::david_dwarnerii.com#ext#@microsoft.onmicrosoft.com::acafcf14-4098-4a83-9425-e73571277a06" providerId="AD" clId="Web-{D2C481A6-8DEA-4919-8926-E1E69FD6CA40}" dt="2021-06-28T15:01:35.788" v="13"/>
        <pc:sldMkLst>
          <pc:docMk/>
          <pc:sldMk cId="2925091645" sldId="2076136308"/>
        </pc:sldMkLst>
        <pc:spChg chg="del">
          <ac:chgData name="David Warner" userId="S::david_dwarnerii.com#ext#@microsoft.onmicrosoft.com::acafcf14-4098-4a83-9425-e73571277a06" providerId="AD" clId="Web-{D2C481A6-8DEA-4919-8926-E1E69FD6CA40}" dt="2021-06-28T15:01:35.538" v="12"/>
          <ac:spMkLst>
            <pc:docMk/>
            <pc:sldMk cId="2925091645" sldId="2076136308"/>
            <ac:spMk id="5" creationId="{9956FB2D-5E04-4216-B809-BEC9E98B99A1}"/>
          </ac:spMkLst>
        </pc:spChg>
        <pc:spChg chg="add">
          <ac:chgData name="David Warner" userId="S::david_dwarnerii.com#ext#@microsoft.onmicrosoft.com::acafcf14-4098-4a83-9425-e73571277a06" providerId="AD" clId="Web-{D2C481A6-8DEA-4919-8926-E1E69FD6CA40}" dt="2021-06-28T15:01:35.788" v="13"/>
          <ac:spMkLst>
            <pc:docMk/>
            <pc:sldMk cId="2925091645" sldId="2076136308"/>
            <ac:spMk id="20" creationId="{EB9024E1-3D6F-48EC-BF62-C078F630DC9A}"/>
          </ac:spMkLst>
        </pc:spChg>
      </pc:sldChg>
      <pc:sldChg chg="modSp">
        <pc:chgData name="David Warner" userId="S::david_dwarnerii.com#ext#@microsoft.onmicrosoft.com::acafcf14-4098-4a83-9425-e73571277a06" providerId="AD" clId="Web-{D2C481A6-8DEA-4919-8926-E1E69FD6CA40}" dt="2021-06-28T15:01:15.880" v="1" actId="20577"/>
        <pc:sldMkLst>
          <pc:docMk/>
          <pc:sldMk cId="357588276" sldId="2076136388"/>
        </pc:sldMkLst>
        <pc:spChg chg="mod">
          <ac:chgData name="David Warner" userId="S::david_dwarnerii.com#ext#@microsoft.onmicrosoft.com::acafcf14-4098-4a83-9425-e73571277a06" providerId="AD" clId="Web-{D2C481A6-8DEA-4919-8926-E1E69FD6CA40}" dt="2021-06-28T15:01:15.880" v="1" actId="20577"/>
          <ac:spMkLst>
            <pc:docMk/>
            <pc:sldMk cId="357588276" sldId="2076136388"/>
            <ac:spMk id="3" creationId="{CD5F5F16-77A5-42D6-9D64-191C84F5ADD1}"/>
          </ac:spMkLst>
        </pc:spChg>
      </pc:sldChg>
      <pc:sldChg chg="addSp delSp">
        <pc:chgData name="David Warner" userId="S::david_dwarnerii.com#ext#@microsoft.onmicrosoft.com::acafcf14-4098-4a83-9425-e73571277a06" providerId="AD" clId="Web-{D2C481A6-8DEA-4919-8926-E1E69FD6CA40}" dt="2021-06-28T15:01:38.991" v="15"/>
        <pc:sldMkLst>
          <pc:docMk/>
          <pc:sldMk cId="2636939237" sldId="2076137579"/>
        </pc:sldMkLst>
        <pc:spChg chg="del">
          <ac:chgData name="David Warner" userId="S::david_dwarnerii.com#ext#@microsoft.onmicrosoft.com::acafcf14-4098-4a83-9425-e73571277a06" providerId="AD" clId="Web-{D2C481A6-8DEA-4919-8926-E1E69FD6CA40}" dt="2021-06-28T15:01:38.741" v="14"/>
          <ac:spMkLst>
            <pc:docMk/>
            <pc:sldMk cId="2636939237" sldId="2076137579"/>
            <ac:spMk id="4" creationId="{29DCDF30-21AC-4387-900F-3673D1D90B1D}"/>
          </ac:spMkLst>
        </pc:spChg>
        <pc:spChg chg="add">
          <ac:chgData name="David Warner" userId="S::david_dwarnerii.com#ext#@microsoft.onmicrosoft.com::acafcf14-4098-4a83-9425-e73571277a06" providerId="AD" clId="Web-{D2C481A6-8DEA-4919-8926-E1E69FD6CA40}" dt="2021-06-28T15:01:38.991" v="15"/>
          <ac:spMkLst>
            <pc:docMk/>
            <pc:sldMk cId="2636939237" sldId="2076137579"/>
            <ac:spMk id="25" creationId="{28ED9F18-A088-4B79-B46A-ECF3BCBE1915}"/>
          </ac:spMkLst>
        </pc:spChg>
      </pc:sldChg>
    </pc:docChg>
  </pc:docChgLst>
  <pc:docChgLst>
    <pc:chgData name="Alex Terentiev" userId="S::at_sharepointalist.com#ext#@microsoft.onmicrosoft.com::81fec025-7b20-4143-87df-5a8bc15ed689" providerId="AD" clId="Web-{459FD320-E07E-49D8-BF69-16E42546D654}"/>
    <pc:docChg chg="modSld">
      <pc:chgData name="Alex Terentiev" userId="S::at_sharepointalist.com#ext#@microsoft.onmicrosoft.com::81fec025-7b20-4143-87df-5a8bc15ed689" providerId="AD" clId="Web-{459FD320-E07E-49D8-BF69-16E42546D654}" dt="2021-04-19T18:44:19.754" v="0"/>
      <pc:docMkLst>
        <pc:docMk/>
      </pc:docMkLst>
      <pc:sldChg chg="delSp">
        <pc:chgData name="Alex Terentiev" userId="S::at_sharepointalist.com#ext#@microsoft.onmicrosoft.com::81fec025-7b20-4143-87df-5a8bc15ed689" providerId="AD" clId="Web-{459FD320-E07E-49D8-BF69-16E42546D654}" dt="2021-04-19T18:44:19.754" v="0"/>
        <pc:sldMkLst>
          <pc:docMk/>
          <pc:sldMk cId="4037611923" sldId="3334"/>
        </pc:sldMkLst>
        <pc:spChg chg="del">
          <ac:chgData name="Alex Terentiev" userId="S::at_sharepointalist.com#ext#@microsoft.onmicrosoft.com::81fec025-7b20-4143-87df-5a8bc15ed689" providerId="AD" clId="Web-{459FD320-E07E-49D8-BF69-16E42546D654}" dt="2021-04-19T18:44:19.754" v="0"/>
          <ac:spMkLst>
            <pc:docMk/>
            <pc:sldMk cId="4037611923" sldId="3334"/>
            <ac:spMk id="4" creationId="{F9DBFB15-83AB-484E-9B38-525A03AB7508}"/>
          </ac:spMkLst>
        </pc:spChg>
      </pc:sldChg>
    </pc:docChg>
  </pc:docChgLst>
  <pc:docChgLst>
    <pc:chgData name="David Warner" userId="S::david_dwarnerii.com#ext#@microsoft.onmicrosoft.com::acafcf14-4098-4a83-9425-e73571277a06" providerId="AD" clId="Web-{80430769-B8D3-4DDD-B57F-58A1D41EF06B}"/>
    <pc:docChg chg="modSld">
      <pc:chgData name="David Warner" userId="S::david_dwarnerii.com#ext#@microsoft.onmicrosoft.com::acafcf14-4098-4a83-9425-e73571277a06" providerId="AD" clId="Web-{80430769-B8D3-4DDD-B57F-58A1D41EF06B}" dt="2021-09-06T14:06:01.877" v="21"/>
      <pc:docMkLst>
        <pc:docMk/>
      </pc:docMkLst>
      <pc:sldChg chg="addSp delSp modSp">
        <pc:chgData name="David Warner" userId="S::david_dwarnerii.com#ext#@microsoft.onmicrosoft.com::acafcf14-4098-4a83-9425-e73571277a06" providerId="AD" clId="Web-{80430769-B8D3-4DDD-B57F-58A1D41EF06B}" dt="2021-09-06T14:06:01.877" v="21"/>
        <pc:sldMkLst>
          <pc:docMk/>
          <pc:sldMk cId="357588276" sldId="2076136388"/>
        </pc:sldMkLst>
        <pc:spChg chg="del">
          <ac:chgData name="David Warner" userId="S::david_dwarnerii.com#ext#@microsoft.onmicrosoft.com::acafcf14-4098-4a83-9425-e73571277a06" providerId="AD" clId="Web-{80430769-B8D3-4DDD-B57F-58A1D41EF06B}" dt="2021-09-06T14:01:26.808" v="5"/>
          <ac:spMkLst>
            <pc:docMk/>
            <pc:sldMk cId="357588276" sldId="2076136388"/>
            <ac:spMk id="2" creationId="{6F1DA7EC-A1C3-4121-891E-C67DBBA35489}"/>
          </ac:spMkLst>
        </pc:spChg>
        <pc:spChg chg="add mod">
          <ac:chgData name="David Warner" userId="S::david_dwarnerii.com#ext#@microsoft.onmicrosoft.com::acafcf14-4098-4a83-9425-e73571277a06" providerId="AD" clId="Web-{80430769-B8D3-4DDD-B57F-58A1D41EF06B}" dt="2021-09-06T14:04:28.390" v="15" actId="20577"/>
          <ac:spMkLst>
            <pc:docMk/>
            <pc:sldMk cId="357588276" sldId="2076136388"/>
            <ac:spMk id="10" creationId="{1E766323-85D0-46EC-88ED-617808B2C008}"/>
          </ac:spMkLst>
        </pc:spChg>
        <pc:spChg chg="del">
          <ac:chgData name="David Warner" userId="S::david_dwarnerii.com#ext#@microsoft.onmicrosoft.com::acafcf14-4098-4a83-9425-e73571277a06" providerId="AD" clId="Web-{80430769-B8D3-4DDD-B57F-58A1D41EF06B}" dt="2021-09-06T14:01:02.542" v="0"/>
          <ac:spMkLst>
            <pc:docMk/>
            <pc:sldMk cId="357588276" sldId="2076136388"/>
            <ac:spMk id="13" creationId="{3AF3DCB7-CF95-4839-8C60-E17A24C17670}"/>
          </ac:spMkLst>
        </pc:spChg>
        <pc:spChg chg="mod">
          <ac:chgData name="David Warner" userId="S::david_dwarnerii.com#ext#@microsoft.onmicrosoft.com::acafcf14-4098-4a83-9425-e73571277a06" providerId="AD" clId="Web-{80430769-B8D3-4DDD-B57F-58A1D41EF06B}" dt="2021-09-06T14:02:00.824" v="7"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80430769-B8D3-4DDD-B57F-58A1D41EF06B}" dt="2021-09-06T14:02:00.840" v="8" actId="1076"/>
          <ac:spMkLst>
            <pc:docMk/>
            <pc:sldMk cId="357588276" sldId="2076136388"/>
            <ac:spMk id="15" creationId="{C745FBD3-89F8-4AAA-B1B3-15710FCBC31B}"/>
          </ac:spMkLst>
        </pc:spChg>
        <pc:spChg chg="del">
          <ac:chgData name="David Warner" userId="S::david_dwarnerii.com#ext#@microsoft.onmicrosoft.com::acafcf14-4098-4a83-9425-e73571277a06" providerId="AD" clId="Web-{80430769-B8D3-4DDD-B57F-58A1D41EF06B}" dt="2021-09-06T14:01:13.839" v="4"/>
          <ac:spMkLst>
            <pc:docMk/>
            <pc:sldMk cId="357588276" sldId="2076136388"/>
            <ac:spMk id="16" creationId="{110D80FA-7D0A-4429-A167-BE062E2364E1}"/>
          </ac:spMkLst>
        </pc:spChg>
        <pc:picChg chg="add mod modCrop">
          <ac:chgData name="David Warner" userId="S::david_dwarnerii.com#ext#@microsoft.onmicrosoft.com::acafcf14-4098-4a83-9425-e73571277a06" providerId="AD" clId="Web-{80430769-B8D3-4DDD-B57F-58A1D41EF06B}" dt="2021-09-06T14:06:01.877" v="21"/>
          <ac:picMkLst>
            <pc:docMk/>
            <pc:sldMk cId="357588276" sldId="2076136388"/>
            <ac:picMk id="3" creationId="{112B7C4D-9B51-48EC-823E-6A945B449016}"/>
          </ac:picMkLst>
        </pc:picChg>
        <pc:picChg chg="del">
          <ac:chgData name="David Warner" userId="S::david_dwarnerii.com#ext#@microsoft.onmicrosoft.com::acafcf14-4098-4a83-9425-e73571277a06" providerId="AD" clId="Web-{80430769-B8D3-4DDD-B57F-58A1D41EF06B}" dt="2021-09-06T14:05:03.626" v="16"/>
          <ac:picMkLst>
            <pc:docMk/>
            <pc:sldMk cId="357588276" sldId="2076136388"/>
            <ac:picMk id="5" creationId="{E0048847-35E7-436D-8272-09470C1AB39E}"/>
          </ac:picMkLst>
        </pc:picChg>
      </pc:sldChg>
    </pc:docChg>
  </pc:docChgLst>
  <pc:docChgLst>
    <pc:chgData name="Ayca Bas" userId="d5a7dadb-f04d-4f30-920f-4a45336a6ebf" providerId="ADAL" clId="{D5065E71-5C83-4B5D-9B8E-CDAA7C988F29}"/>
    <pc:docChg chg="undo custSel addSld delSld modSld modSection">
      <pc:chgData name="Ayca Bas" userId="d5a7dadb-f04d-4f30-920f-4a45336a6ebf" providerId="ADAL" clId="{D5065E71-5C83-4B5D-9B8E-CDAA7C988F29}" dt="2022-02-28T11:47:26.805" v="7"/>
      <pc:docMkLst>
        <pc:docMk/>
      </pc:docMkLst>
      <pc:sldChg chg="addSp delSp del mod">
        <pc:chgData name="Ayca Bas" userId="d5a7dadb-f04d-4f30-920f-4a45336a6ebf" providerId="ADAL" clId="{D5065E71-5C83-4B5D-9B8E-CDAA7C988F29}" dt="2022-02-28T11:46:59.771" v="6" actId="47"/>
        <pc:sldMkLst>
          <pc:docMk/>
          <pc:sldMk cId="1958003314" sldId="260"/>
        </pc:sldMkLst>
        <pc:spChg chg="add del">
          <ac:chgData name="Ayca Bas" userId="d5a7dadb-f04d-4f30-920f-4a45336a6ebf" providerId="ADAL" clId="{D5065E71-5C83-4B5D-9B8E-CDAA7C988F29}" dt="2022-02-28T11:46:36.197" v="1" actId="22"/>
          <ac:spMkLst>
            <pc:docMk/>
            <pc:sldMk cId="1958003314" sldId="260"/>
            <ac:spMk id="12" creationId="{21B75E02-63B3-4D16-B6A8-35672846E254}"/>
          </ac:spMkLst>
        </pc:spChg>
      </pc:sldChg>
      <pc:sldChg chg="addSp add del mod setBg addCm">
        <pc:chgData name="Ayca Bas" userId="d5a7dadb-f04d-4f30-920f-4a45336a6ebf" providerId="ADAL" clId="{D5065E71-5C83-4B5D-9B8E-CDAA7C988F29}" dt="2022-02-28T11:47:26.805" v="7"/>
        <pc:sldMkLst>
          <pc:docMk/>
          <pc:sldMk cId="2613899029" sldId="261"/>
        </pc:sldMkLst>
        <pc:spChg chg="add">
          <ac:chgData name="Ayca Bas" userId="d5a7dadb-f04d-4f30-920f-4a45336a6ebf" providerId="ADAL" clId="{D5065E71-5C83-4B5D-9B8E-CDAA7C988F29}" dt="2022-02-28T11:46:52.935" v="5" actId="22"/>
          <ac:spMkLst>
            <pc:docMk/>
            <pc:sldMk cId="2613899029" sldId="261"/>
            <ac:spMk id="2" creationId="{C1D08EA4-571A-4756-8212-46769940AA76}"/>
          </ac:spMkLst>
        </pc:spChg>
      </pc:sldChg>
    </pc:docChg>
  </pc:docChgLst>
  <pc:docChgLst>
    <pc:chgData name="David Warner" userId="S::david_dwarnerii.com#ext#@microsoft.onmicrosoft.com::acafcf14-4098-4a83-9425-e73571277a06" providerId="AD" clId="Web-{4E5167AA-8BFF-421F-8982-73BFE052C2DF}"/>
    <pc:docChg chg="modSld">
      <pc:chgData name="David Warner" userId="S::david_dwarnerii.com#ext#@microsoft.onmicrosoft.com::acafcf14-4098-4a83-9425-e73571277a06" providerId="AD" clId="Web-{4E5167AA-8BFF-421F-8982-73BFE052C2DF}" dt="2022-01-31T20:27:03.605" v="20" actId="20577"/>
      <pc:docMkLst>
        <pc:docMk/>
      </pc:docMkLst>
      <pc:sldChg chg="addSp delSp modSp">
        <pc:chgData name="David Warner" userId="S::david_dwarnerii.com#ext#@microsoft.onmicrosoft.com::acafcf14-4098-4a83-9425-e73571277a06" providerId="AD" clId="Web-{4E5167AA-8BFF-421F-8982-73BFE052C2DF}" dt="2022-01-31T20:27:03.605" v="20" actId="20577"/>
        <pc:sldMkLst>
          <pc:docMk/>
          <pc:sldMk cId="1812315545" sldId="2134805597"/>
        </pc:sldMkLst>
        <pc:spChg chg="add del">
          <ac:chgData name="David Warner" userId="S::david_dwarnerii.com#ext#@microsoft.onmicrosoft.com::acafcf14-4098-4a83-9425-e73571277a06" providerId="AD" clId="Web-{4E5167AA-8BFF-421F-8982-73BFE052C2DF}" dt="2022-01-31T20:26:53.902" v="11"/>
          <ac:spMkLst>
            <pc:docMk/>
            <pc:sldMk cId="1812315545" sldId="2134805597"/>
            <ac:spMk id="2" creationId="{A4A42281-296A-4E9A-B964-6C621813E4BC}"/>
          </ac:spMkLst>
        </pc:spChg>
        <pc:spChg chg="mod">
          <ac:chgData name="David Warner" userId="S::david_dwarnerii.com#ext#@microsoft.onmicrosoft.com::acafcf14-4098-4a83-9425-e73571277a06" providerId="AD" clId="Web-{4E5167AA-8BFF-421F-8982-73BFE052C2DF}" dt="2022-01-31T20:27:03.605" v="20" actId="20577"/>
          <ac:spMkLst>
            <pc:docMk/>
            <pc:sldMk cId="1812315545" sldId="2134805597"/>
            <ac:spMk id="10" creationId="{16E1CB8C-122B-4C5A-8724-D74AEC2B5DEC}"/>
          </ac:spMkLst>
        </pc:spChg>
      </pc:sldChg>
    </pc:docChg>
  </pc:docChgLst>
  <pc:docChgLst>
    <pc:chgData name="Vesa Juvonen" userId="c7243be1-99a3-4752-ab2a-0cf698cf8236" providerId="ADAL" clId="{43FD9AA1-9496-494A-898A-D51AACF27F67}"/>
    <pc:docChg chg="custSel delSld modSld modSection">
      <pc:chgData name="Vesa Juvonen" userId="c7243be1-99a3-4752-ab2a-0cf698cf8236" providerId="ADAL" clId="{43FD9AA1-9496-494A-898A-D51AACF27F67}" dt="2022-06-07T04:46:36.627" v="41" actId="5793"/>
      <pc:docMkLst>
        <pc:docMk/>
      </pc:docMkLst>
      <pc:sldChg chg="modSp">
        <pc:chgData name="Vesa Juvonen" userId="c7243be1-99a3-4752-ab2a-0cf698cf8236" providerId="ADAL" clId="{43FD9AA1-9496-494A-898A-D51AACF27F67}" dt="2022-06-07T04:41:51.478" v="14" actId="6549"/>
        <pc:sldMkLst>
          <pc:docMk/>
          <pc:sldMk cId="287163252" sldId="1567"/>
        </pc:sldMkLst>
        <pc:spChg chg="mod">
          <ac:chgData name="Vesa Juvonen" userId="c7243be1-99a3-4752-ab2a-0cf698cf8236" providerId="ADAL" clId="{43FD9AA1-9496-494A-898A-D51AACF27F67}" dt="2022-06-07T04:41:51.478" v="14" actId="6549"/>
          <ac:spMkLst>
            <pc:docMk/>
            <pc:sldMk cId="287163252" sldId="1567"/>
            <ac:spMk id="5" creationId="{9B6ECC88-D921-48D6-BA85-F52F354F9C35}"/>
          </ac:spMkLst>
        </pc:spChg>
      </pc:sldChg>
      <pc:sldChg chg="modSp mod">
        <pc:chgData name="Vesa Juvonen" userId="c7243be1-99a3-4752-ab2a-0cf698cf8236" providerId="ADAL" clId="{43FD9AA1-9496-494A-898A-D51AACF27F67}" dt="2022-06-07T04:42:27.470" v="16" actId="20577"/>
        <pc:sldMkLst>
          <pc:docMk/>
          <pc:sldMk cId="460153747" sldId="2134805598"/>
        </pc:sldMkLst>
        <pc:spChg chg="mod">
          <ac:chgData name="Vesa Juvonen" userId="c7243be1-99a3-4752-ab2a-0cf698cf8236" providerId="ADAL" clId="{43FD9AA1-9496-494A-898A-D51AACF27F67}" dt="2022-06-07T04:42:27.470" v="16" actId="20577"/>
          <ac:spMkLst>
            <pc:docMk/>
            <pc:sldMk cId="460153747" sldId="2134805598"/>
            <ac:spMk id="2" creationId="{D93BDAB2-0D8E-40FD-BE74-409F9AFD71E2}"/>
          </ac:spMkLst>
        </pc:spChg>
      </pc:sldChg>
      <pc:sldChg chg="addSp delSp modSp mod delAnim modNotesTx">
        <pc:chgData name="Vesa Juvonen" userId="c7243be1-99a3-4752-ab2a-0cf698cf8236" providerId="ADAL" clId="{43FD9AA1-9496-494A-898A-D51AACF27F67}" dt="2022-06-07T04:46:36.627" v="41" actId="5793"/>
        <pc:sldMkLst>
          <pc:docMk/>
          <pc:sldMk cId="4046856784" sldId="2134805599"/>
        </pc:sldMkLst>
        <pc:picChg chg="add mod">
          <ac:chgData name="Vesa Juvonen" userId="c7243be1-99a3-4752-ab2a-0cf698cf8236" providerId="ADAL" clId="{43FD9AA1-9496-494A-898A-D51AACF27F67}" dt="2022-06-07T04:46:14.504" v="35" actId="1076"/>
          <ac:picMkLst>
            <pc:docMk/>
            <pc:sldMk cId="4046856784" sldId="2134805599"/>
            <ac:picMk id="3" creationId="{1FB14B8A-6587-4F9A-DD21-740DB49DF6F4}"/>
          </ac:picMkLst>
        </pc:picChg>
        <pc:picChg chg="del">
          <ac:chgData name="Vesa Juvonen" userId="c7243be1-99a3-4752-ab2a-0cf698cf8236" providerId="ADAL" clId="{43FD9AA1-9496-494A-898A-D51AACF27F67}" dt="2022-06-07T04:44:00.181" v="18" actId="478"/>
          <ac:picMkLst>
            <pc:docMk/>
            <pc:sldMk cId="4046856784" sldId="2134805599"/>
            <ac:picMk id="4" creationId="{6FD6B9FE-9602-C3AB-7161-0DA0BCE84E98}"/>
          </ac:picMkLst>
        </pc:picChg>
        <pc:picChg chg="del">
          <ac:chgData name="Vesa Juvonen" userId="c7243be1-99a3-4752-ab2a-0cf698cf8236" providerId="ADAL" clId="{43FD9AA1-9496-494A-898A-D51AACF27F67}" dt="2022-06-07T04:44:01.455" v="19" actId="478"/>
          <ac:picMkLst>
            <pc:docMk/>
            <pc:sldMk cId="4046856784" sldId="2134805599"/>
            <ac:picMk id="6" creationId="{37064E2E-6888-4D1F-B731-7843CAF8ADA0}"/>
          </ac:picMkLst>
        </pc:picChg>
        <pc:picChg chg="add mod">
          <ac:chgData name="Vesa Juvonen" userId="c7243be1-99a3-4752-ab2a-0cf698cf8236" providerId="ADAL" clId="{43FD9AA1-9496-494A-898A-D51AACF27F67}" dt="2022-06-07T04:46:18.627" v="36" actId="1076"/>
          <ac:picMkLst>
            <pc:docMk/>
            <pc:sldMk cId="4046856784" sldId="2134805599"/>
            <ac:picMk id="7" creationId="{397BE2E0-7E6B-89D6-8B24-8DC30EB08A5B}"/>
          </ac:picMkLst>
        </pc:picChg>
        <pc:picChg chg="add mod">
          <ac:chgData name="Vesa Juvonen" userId="c7243be1-99a3-4752-ab2a-0cf698cf8236" providerId="ADAL" clId="{43FD9AA1-9496-494A-898A-D51AACF27F67}" dt="2022-06-07T04:46:27.134" v="39" actId="1076"/>
          <ac:picMkLst>
            <pc:docMk/>
            <pc:sldMk cId="4046856784" sldId="2134805599"/>
            <ac:picMk id="10" creationId="{A741D939-1B04-2B07-D5BB-C6BDD658CCC4}"/>
          </ac:picMkLst>
        </pc:picChg>
      </pc:sldChg>
      <pc:sldChg chg="del">
        <pc:chgData name="Vesa Juvonen" userId="c7243be1-99a3-4752-ab2a-0cf698cf8236" providerId="ADAL" clId="{43FD9AA1-9496-494A-898A-D51AACF27F67}" dt="2022-06-07T04:42:38.491" v="17" actId="47"/>
        <pc:sldMkLst>
          <pc:docMk/>
          <pc:sldMk cId="1985673936" sldId="2145707281"/>
        </pc:sldMkLst>
      </pc:sldChg>
    </pc:docChg>
  </pc:docChgLst>
  <pc:docChgLst>
    <pc:chgData name="Vesa Juvonen" userId="c7243be1-99a3-4752-ab2a-0cf698cf8236" providerId="ADAL" clId="{EC3908CC-47D1-458C-BB42-870FF93DC4B5}"/>
    <pc:docChg chg="undo custSel addSld delSld modSld modSection">
      <pc:chgData name="Vesa Juvonen" userId="c7243be1-99a3-4752-ab2a-0cf698cf8236" providerId="ADAL" clId="{EC3908CC-47D1-458C-BB42-870FF93DC4B5}" dt="2021-09-28T13:26:50.962" v="60" actId="113"/>
      <pc:docMkLst>
        <pc:docMk/>
      </pc:docMkLst>
      <pc:sldChg chg="addSp delSp modSp add del mod">
        <pc:chgData name="Vesa Juvonen" userId="c7243be1-99a3-4752-ab2a-0cf698cf8236" providerId="ADAL" clId="{EC3908CC-47D1-458C-BB42-870FF93DC4B5}" dt="2021-09-28T13:14:25.791" v="31" actId="1076"/>
        <pc:sldMkLst>
          <pc:docMk/>
          <pc:sldMk cId="10702720" sldId="2079"/>
        </pc:sldMkLst>
        <pc:spChg chg="del">
          <ac:chgData name="Vesa Juvonen" userId="c7243be1-99a3-4752-ab2a-0cf698cf8236" providerId="ADAL" clId="{EC3908CC-47D1-458C-BB42-870FF93DC4B5}" dt="2021-09-28T13:09:28.598" v="0" actId="478"/>
          <ac:spMkLst>
            <pc:docMk/>
            <pc:sldMk cId="10702720" sldId="2079"/>
            <ac:spMk id="4" creationId="{2166DEA8-709A-46FD-914E-5BEA07EF4372}"/>
          </ac:spMkLst>
        </pc:spChg>
        <pc:spChg chg="mod">
          <ac:chgData name="Vesa Juvonen" userId="c7243be1-99a3-4752-ab2a-0cf698cf8236" providerId="ADAL" clId="{EC3908CC-47D1-458C-BB42-870FF93DC4B5}" dt="2021-09-28T13:13:05.543" v="22" actId="113"/>
          <ac:spMkLst>
            <pc:docMk/>
            <pc:sldMk cId="10702720" sldId="2079"/>
            <ac:spMk id="8" creationId="{00000000-0000-0000-0000-000000000000}"/>
          </ac:spMkLst>
        </pc:spChg>
        <pc:picChg chg="del">
          <ac:chgData name="Vesa Juvonen" userId="c7243be1-99a3-4752-ab2a-0cf698cf8236" providerId="ADAL" clId="{EC3908CC-47D1-458C-BB42-870FF93DC4B5}" dt="2021-09-28T13:12:49.489" v="13" actId="478"/>
          <ac:picMkLst>
            <pc:docMk/>
            <pc:sldMk cId="10702720" sldId="2079"/>
            <ac:picMk id="2" creationId="{0913B2E8-3D45-40F1-A57E-7126D71349EA}"/>
          </ac:picMkLst>
        </pc:picChg>
        <pc:picChg chg="del mod">
          <ac:chgData name="Vesa Juvonen" userId="c7243be1-99a3-4752-ab2a-0cf698cf8236" providerId="ADAL" clId="{EC3908CC-47D1-458C-BB42-870FF93DC4B5}" dt="2021-09-28T13:09:31.515" v="2" actId="478"/>
          <ac:picMkLst>
            <pc:docMk/>
            <pc:sldMk cId="10702720" sldId="2079"/>
            <ac:picMk id="6" creationId="{8062DC70-738D-4BF3-B82F-A48B5D456839}"/>
          </ac:picMkLst>
        </pc:picChg>
        <pc:picChg chg="del">
          <ac:chgData name="Vesa Juvonen" userId="c7243be1-99a3-4752-ab2a-0cf698cf8236" providerId="ADAL" clId="{EC3908CC-47D1-458C-BB42-870FF93DC4B5}" dt="2021-09-28T13:09:31.515" v="2" actId="478"/>
          <ac:picMkLst>
            <pc:docMk/>
            <pc:sldMk cId="10702720" sldId="2079"/>
            <ac:picMk id="10" creationId="{C4A1B2D1-8D85-437E-A82F-800CB40ECF36}"/>
          </ac:picMkLst>
        </pc:picChg>
        <pc:picChg chg="add mod">
          <ac:chgData name="Vesa Juvonen" userId="c7243be1-99a3-4752-ab2a-0cf698cf8236" providerId="ADAL" clId="{EC3908CC-47D1-458C-BB42-870FF93DC4B5}" dt="2021-09-28T13:14:25.791" v="31" actId="1076"/>
          <ac:picMkLst>
            <pc:docMk/>
            <pc:sldMk cId="10702720" sldId="2079"/>
            <ac:picMk id="11" creationId="{DB94776E-C969-49AA-B30B-7F9167807E6B}"/>
          </ac:picMkLst>
        </pc:picChg>
        <pc:picChg chg="add mod">
          <ac:chgData name="Vesa Juvonen" userId="c7243be1-99a3-4752-ab2a-0cf698cf8236" providerId="ADAL" clId="{EC3908CC-47D1-458C-BB42-870FF93DC4B5}" dt="2021-09-28T13:14:25.791" v="31" actId="1076"/>
          <ac:picMkLst>
            <pc:docMk/>
            <pc:sldMk cId="10702720" sldId="2079"/>
            <ac:picMk id="13" creationId="{05539298-63AA-4CBC-98D1-AFF8A07159C8}"/>
          </ac:picMkLst>
        </pc:picChg>
      </pc:sldChg>
      <pc:sldChg chg="addSp">
        <pc:chgData name="Vesa Juvonen" userId="c7243be1-99a3-4752-ab2a-0cf698cf8236" providerId="ADAL" clId="{EC3908CC-47D1-458C-BB42-870FF93DC4B5}" dt="2021-09-28T13:12:01.890" v="6"/>
        <pc:sldMkLst>
          <pc:docMk/>
          <pc:sldMk cId="2503238799" sldId="2079"/>
        </pc:sldMkLst>
        <pc:spChg chg="add">
          <ac:chgData name="Vesa Juvonen" userId="c7243be1-99a3-4752-ab2a-0cf698cf8236" providerId="ADAL" clId="{EC3908CC-47D1-458C-BB42-870FF93DC4B5}" dt="2021-09-28T13:12:01.890" v="6"/>
          <ac:spMkLst>
            <pc:docMk/>
            <pc:sldMk cId="2503238799" sldId="2079"/>
            <ac:spMk id="4" creationId="{EC0AD0A5-2EFE-4811-A0A0-71C4DA3AE3E2}"/>
          </ac:spMkLst>
        </pc:spChg>
      </pc:sldChg>
      <pc:sldChg chg="add">
        <pc:chgData name="Vesa Juvonen" userId="c7243be1-99a3-4752-ab2a-0cf698cf8236" providerId="ADAL" clId="{EC3908CC-47D1-458C-BB42-870FF93DC4B5}" dt="2021-09-28T13:18:06.916" v="32" actId="22"/>
        <pc:sldMkLst>
          <pc:docMk/>
          <pc:sldMk cId="979604221" sldId="11618"/>
        </pc:sldMkLst>
      </pc:sldChg>
      <pc:sldChg chg="addSp delSp modSp mod">
        <pc:chgData name="Vesa Juvonen" userId="c7243be1-99a3-4752-ab2a-0cf698cf8236" providerId="ADAL" clId="{EC3908CC-47D1-458C-BB42-870FF93DC4B5}" dt="2021-09-28T13:25:30.712" v="56" actId="1076"/>
        <pc:sldMkLst>
          <pc:docMk/>
          <pc:sldMk cId="778883926" sldId="2076136264"/>
        </pc:sldMkLst>
        <pc:spChg chg="del">
          <ac:chgData name="Vesa Juvonen" userId="c7243be1-99a3-4752-ab2a-0cf698cf8236" providerId="ADAL" clId="{EC3908CC-47D1-458C-BB42-870FF93DC4B5}" dt="2021-09-28T13:24:48.592" v="43" actId="478"/>
          <ac:spMkLst>
            <pc:docMk/>
            <pc:sldMk cId="778883926" sldId="2076136264"/>
            <ac:spMk id="6" creationId="{D35044D9-3DA6-4776-A75E-7C1B074ABFB3}"/>
          </ac:spMkLst>
        </pc:spChg>
        <pc:spChg chg="mod">
          <ac:chgData name="Vesa Juvonen" userId="c7243be1-99a3-4752-ab2a-0cf698cf8236" providerId="ADAL" clId="{EC3908CC-47D1-458C-BB42-870FF93DC4B5}" dt="2021-09-28T13:25:05.700" v="50" actId="113"/>
          <ac:spMkLst>
            <pc:docMk/>
            <pc:sldMk cId="778883926" sldId="2076136264"/>
            <ac:spMk id="14" creationId="{953584C8-8734-42EA-AD16-6AA2B405D249}"/>
          </ac:spMkLst>
        </pc:spChg>
        <pc:picChg chg="del">
          <ac:chgData name="Vesa Juvonen" userId="c7243be1-99a3-4752-ab2a-0cf698cf8236" providerId="ADAL" clId="{EC3908CC-47D1-458C-BB42-870FF93DC4B5}" dt="2021-09-28T13:24:59.799" v="48" actId="478"/>
          <ac:picMkLst>
            <pc:docMk/>
            <pc:sldMk cId="778883926" sldId="2076136264"/>
            <ac:picMk id="3" creationId="{1FAF29EE-903F-4148-8A06-6EF666A956FE}"/>
          </ac:picMkLst>
        </pc:picChg>
        <pc:picChg chg="del">
          <ac:chgData name="Vesa Juvonen" userId="c7243be1-99a3-4752-ab2a-0cf698cf8236" providerId="ADAL" clId="{EC3908CC-47D1-458C-BB42-870FF93DC4B5}" dt="2021-09-28T13:24:59.799" v="48" actId="478"/>
          <ac:picMkLst>
            <pc:docMk/>
            <pc:sldMk cId="778883926" sldId="2076136264"/>
            <ac:picMk id="5" creationId="{3A20B25C-2E8F-4E4A-8FA2-7A954BB16314}"/>
          </ac:picMkLst>
        </pc:picChg>
        <pc:picChg chg="del">
          <ac:chgData name="Vesa Juvonen" userId="c7243be1-99a3-4752-ab2a-0cf698cf8236" providerId="ADAL" clId="{EC3908CC-47D1-458C-BB42-870FF93DC4B5}" dt="2021-09-28T13:24:59.799" v="48" actId="478"/>
          <ac:picMkLst>
            <pc:docMk/>
            <pc:sldMk cId="778883926" sldId="2076136264"/>
            <ac:picMk id="7" creationId="{CCC239A0-F1E5-46AE-AF0C-072F62C21C57}"/>
          </ac:picMkLst>
        </pc:picChg>
        <pc:picChg chg="add mod">
          <ac:chgData name="Vesa Juvonen" userId="c7243be1-99a3-4752-ab2a-0cf698cf8236" providerId="ADAL" clId="{EC3908CC-47D1-458C-BB42-870FF93DC4B5}" dt="2021-09-28T13:25:30.712" v="56" actId="1076"/>
          <ac:picMkLst>
            <pc:docMk/>
            <pc:sldMk cId="778883926" sldId="2076136264"/>
            <ac:picMk id="8" creationId="{2BD699B7-2189-47AA-BAC5-89BC54524251}"/>
          </ac:picMkLst>
        </pc:picChg>
        <pc:picChg chg="add mod">
          <ac:chgData name="Vesa Juvonen" userId="c7243be1-99a3-4752-ab2a-0cf698cf8236" providerId="ADAL" clId="{EC3908CC-47D1-458C-BB42-870FF93DC4B5}" dt="2021-09-28T13:25:29.452" v="55" actId="1076"/>
          <ac:picMkLst>
            <pc:docMk/>
            <pc:sldMk cId="778883926" sldId="2076136264"/>
            <ac:picMk id="10" creationId="{0CA5CE38-435B-4285-B3A7-ED1677DE6011}"/>
          </ac:picMkLst>
        </pc:picChg>
      </pc:sldChg>
      <pc:sldChg chg="modSp mod">
        <pc:chgData name="Vesa Juvonen" userId="c7243be1-99a3-4752-ab2a-0cf698cf8236" providerId="ADAL" clId="{EC3908CC-47D1-458C-BB42-870FF93DC4B5}" dt="2021-09-28T13:26:50.962" v="60" actId="113"/>
        <pc:sldMkLst>
          <pc:docMk/>
          <pc:sldMk cId="357588276" sldId="2076136388"/>
        </pc:sldMkLst>
        <pc:spChg chg="mod">
          <ac:chgData name="Vesa Juvonen" userId="c7243be1-99a3-4752-ab2a-0cf698cf8236" providerId="ADAL" clId="{EC3908CC-47D1-458C-BB42-870FF93DC4B5}" dt="2021-09-28T13:26:50.962" v="60" actId="113"/>
          <ac:spMkLst>
            <pc:docMk/>
            <pc:sldMk cId="357588276" sldId="2076136388"/>
            <ac:spMk id="10" creationId="{1E766323-85D0-46EC-88ED-617808B2C008}"/>
          </ac:spMkLst>
        </pc:spChg>
      </pc:sldChg>
      <pc:sldChg chg="addSp delSp modSp add mod delAnim">
        <pc:chgData name="Vesa Juvonen" userId="c7243be1-99a3-4752-ab2a-0cf698cf8236" providerId="ADAL" clId="{EC3908CC-47D1-458C-BB42-870FF93DC4B5}" dt="2021-09-28T13:24:27.858" v="42" actId="1076"/>
        <pc:sldMkLst>
          <pc:docMk/>
          <pc:sldMk cId="3652143241" sldId="2076137669"/>
        </pc:sldMkLst>
        <pc:picChg chg="del">
          <ac:chgData name="Vesa Juvonen" userId="c7243be1-99a3-4752-ab2a-0cf698cf8236" providerId="ADAL" clId="{EC3908CC-47D1-458C-BB42-870FF93DC4B5}" dt="2021-09-28T13:20:57.354" v="34" actId="478"/>
          <ac:picMkLst>
            <pc:docMk/>
            <pc:sldMk cId="3652143241" sldId="2076137669"/>
            <ac:picMk id="4" creationId="{CC8C4BD5-3F7F-4F53-B310-D44BA9021299}"/>
          </ac:picMkLst>
        </pc:picChg>
        <pc:picChg chg="add mod">
          <ac:chgData name="Vesa Juvonen" userId="c7243be1-99a3-4752-ab2a-0cf698cf8236" providerId="ADAL" clId="{EC3908CC-47D1-458C-BB42-870FF93DC4B5}" dt="2021-09-28T13:24:27.858" v="42" actId="1076"/>
          <ac:picMkLst>
            <pc:docMk/>
            <pc:sldMk cId="3652143241" sldId="2076137669"/>
            <ac:picMk id="5" creationId="{2328427C-70D2-4D72-B2A3-742C1CC67BD7}"/>
          </ac:picMkLst>
        </pc:picChg>
        <pc:picChg chg="del">
          <ac:chgData name="Vesa Juvonen" userId="c7243be1-99a3-4752-ab2a-0cf698cf8236" providerId="ADAL" clId="{EC3908CC-47D1-458C-BB42-870FF93DC4B5}" dt="2021-09-28T13:24:24.385" v="41" actId="478"/>
          <ac:picMkLst>
            <pc:docMk/>
            <pc:sldMk cId="3652143241" sldId="2076137669"/>
            <ac:picMk id="6" creationId="{D1125E30-97E9-4A1B-A52C-EE5DE68DB00C}"/>
          </ac:picMkLst>
        </pc:picChg>
        <pc:picChg chg="del">
          <ac:chgData name="Vesa Juvonen" userId="c7243be1-99a3-4752-ab2a-0cf698cf8236" providerId="ADAL" clId="{EC3908CC-47D1-458C-BB42-870FF93DC4B5}" dt="2021-09-28T13:20:57.354" v="34" actId="478"/>
          <ac:picMkLst>
            <pc:docMk/>
            <pc:sldMk cId="3652143241" sldId="2076137669"/>
            <ac:picMk id="12" creationId="{ECCA84D8-3869-4EE7-A8A4-3250DDF38E57}"/>
          </ac:picMkLst>
        </pc:picChg>
      </pc:sldChg>
      <pc:sldMasterChg chg="addSldLayout modSldLayout">
        <pc:chgData name="Vesa Juvonen" userId="c7243be1-99a3-4752-ab2a-0cf698cf8236" providerId="ADAL" clId="{EC3908CC-47D1-458C-BB42-870FF93DC4B5}" dt="2021-09-28T13:18:06.916" v="32" actId="22"/>
        <pc:sldMasterMkLst>
          <pc:docMk/>
          <pc:sldMasterMk cId="3588427678" sldId="2147484229"/>
        </pc:sldMasterMkLst>
        <pc:sldLayoutChg chg="add mod">
          <pc:chgData name="Vesa Juvonen" userId="c7243be1-99a3-4752-ab2a-0cf698cf8236" providerId="ADAL" clId="{EC3908CC-47D1-458C-BB42-870FF93DC4B5}" dt="2021-09-28T13:18:06.916" v="32" actId="22"/>
          <pc:sldLayoutMkLst>
            <pc:docMk/>
            <pc:sldMasterMk cId="3588427678" sldId="2147484229"/>
            <pc:sldLayoutMk cId="1401530028" sldId="2147484635"/>
          </pc:sldLayoutMkLst>
        </pc:sldLayoutChg>
      </pc:sldMasterChg>
    </pc:docChg>
  </pc:docChgLst>
  <pc:docChgLst>
    <pc:chgData name="Sébastien Levert" userId="S::slevert@microsoft.com::ece773f4-084f-4e66-97d9-a9d066f2d75d" providerId="AD" clId="Web-{33A5EB34-4B6C-4565-2042-F2DCE02333BB}"/>
    <pc:docChg chg="modSld">
      <pc:chgData name="Sébastien Levert" userId="S::slevert@microsoft.com::ece773f4-084f-4e66-97d9-a9d066f2d75d" providerId="AD" clId="Web-{33A5EB34-4B6C-4565-2042-F2DCE02333BB}" dt="2021-10-05T14:29:55.272" v="0"/>
      <pc:docMkLst>
        <pc:docMk/>
      </pc:docMkLst>
      <pc:sldChg chg="delSp delAnim">
        <pc:chgData name="Sébastien Levert" userId="S::slevert@microsoft.com::ece773f4-084f-4e66-97d9-a9d066f2d75d" providerId="AD" clId="Web-{33A5EB34-4B6C-4565-2042-F2DCE02333BB}" dt="2021-10-05T14:29:55.272" v="0"/>
        <pc:sldMkLst>
          <pc:docMk/>
          <pc:sldMk cId="4039685786" sldId="2076136275"/>
        </pc:sldMkLst>
        <pc:spChg chg="del">
          <ac:chgData name="Sébastien Levert" userId="S::slevert@microsoft.com::ece773f4-084f-4e66-97d9-a9d066f2d75d" providerId="AD" clId="Web-{33A5EB34-4B6C-4565-2042-F2DCE02333BB}" dt="2021-10-05T14:29:55.272" v="0"/>
          <ac:spMkLst>
            <pc:docMk/>
            <pc:sldMk cId="4039685786" sldId="2076136275"/>
            <ac:spMk id="6" creationId="{9A190FA0-2C74-4058-B2E6-B9485A2D976F}"/>
          </ac:spMkLst>
        </pc:spChg>
      </pc:sldChg>
    </pc:docChg>
  </pc:docChgLst>
  <pc:docChgLst>
    <pc:chgData name="David Warner" userId="S::david_dwarnerii.com#ext#@microsoft.onmicrosoft.com::acafcf14-4098-4a83-9425-e73571277a06" providerId="AD" clId="Web-{59933B27-7FFA-47F3-9DDB-E3E5E2AA23DC}"/>
    <pc:docChg chg="modSld">
      <pc:chgData name="David Warner" userId="S::david_dwarnerii.com#ext#@microsoft.onmicrosoft.com::acafcf14-4098-4a83-9425-e73571277a06" providerId="AD" clId="Web-{59933B27-7FFA-47F3-9DDB-E3E5E2AA23DC}" dt="2021-10-18T21:57:54.270" v="4" actId="20577"/>
      <pc:docMkLst>
        <pc:docMk/>
      </pc:docMkLst>
      <pc:sldChg chg="modSp">
        <pc:chgData name="David Warner" userId="S::david_dwarnerii.com#ext#@microsoft.onmicrosoft.com::acafcf14-4098-4a83-9425-e73571277a06" providerId="AD" clId="Web-{59933B27-7FFA-47F3-9DDB-E3E5E2AA23DC}" dt="2021-10-18T21:57:54.270" v="4" actId="20577"/>
        <pc:sldMkLst>
          <pc:docMk/>
          <pc:sldMk cId="1812315545" sldId="2134805597"/>
        </pc:sldMkLst>
        <pc:spChg chg="mod">
          <ac:chgData name="David Warner" userId="S::david_dwarnerii.com#ext#@microsoft.onmicrosoft.com::acafcf14-4098-4a83-9425-e73571277a06" providerId="AD" clId="Web-{59933B27-7FFA-47F3-9DDB-E3E5E2AA23DC}" dt="2021-10-18T21:57:54.270" v="4" actId="20577"/>
          <ac:spMkLst>
            <pc:docMk/>
            <pc:sldMk cId="1812315545" sldId="2134805597"/>
            <ac:spMk id="10" creationId="{16E1CB8C-122B-4C5A-8724-D74AEC2B5DEC}"/>
          </ac:spMkLst>
        </pc:spChg>
      </pc:sldChg>
    </pc:docChg>
  </pc:docChgLst>
  <pc:docChgLst>
    <pc:chgData name="Mikael Svenson" userId="965d4e6a-fd22-4d0b-8bb9-2315d7bb356c" providerId="ADAL" clId="{1783980C-AB2C-46F8-BA43-615D72922998}"/>
    <pc:docChg chg="undo custSel modSld">
      <pc:chgData name="Mikael Svenson" userId="965d4e6a-fd22-4d0b-8bb9-2315d7bb356c" providerId="ADAL" clId="{1783980C-AB2C-46F8-BA43-615D72922998}" dt="2021-05-20T14:12:40.432" v="10" actId="20577"/>
      <pc:docMkLst>
        <pc:docMk/>
      </pc:docMkLst>
      <pc:sldChg chg="modSp mod">
        <pc:chgData name="Mikael Svenson" userId="965d4e6a-fd22-4d0b-8bb9-2315d7bb356c" providerId="ADAL" clId="{1783980C-AB2C-46F8-BA43-615D72922998}" dt="2021-05-20T14:12:40.432" v="10" actId="20577"/>
        <pc:sldMkLst>
          <pc:docMk/>
          <pc:sldMk cId="2925091645" sldId="2076136308"/>
        </pc:sldMkLst>
        <pc:spChg chg="mod">
          <ac:chgData name="Mikael Svenson" userId="965d4e6a-fd22-4d0b-8bb9-2315d7bb356c" providerId="ADAL" clId="{1783980C-AB2C-46F8-BA43-615D72922998}" dt="2021-05-20T14:12:40.432" v="10"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86F1972E-F10E-4009-8204-0E94E8C46CE7}"/>
    <pc:docChg chg="modSld">
      <pc:chgData name="David Warner" userId="S::david_dwarnerii.com#ext#@microsoft.onmicrosoft.com::acafcf14-4098-4a83-9425-e73571277a06" providerId="AD" clId="Web-{86F1972E-F10E-4009-8204-0E94E8C46CE7}" dt="2021-07-15T13:22:34.697" v="53" actId="20577"/>
      <pc:docMkLst>
        <pc:docMk/>
      </pc:docMkLst>
      <pc:sldChg chg="modSp">
        <pc:chgData name="David Warner" userId="S::david_dwarnerii.com#ext#@microsoft.onmicrosoft.com::acafcf14-4098-4a83-9425-e73571277a06" providerId="AD" clId="Web-{86F1972E-F10E-4009-8204-0E94E8C46CE7}" dt="2021-07-15T13:22:34.697" v="53" actId="20577"/>
        <pc:sldMkLst>
          <pc:docMk/>
          <pc:sldMk cId="357588276" sldId="2076136388"/>
        </pc:sldMkLst>
        <pc:spChg chg="mod">
          <ac:chgData name="David Warner" userId="S::david_dwarnerii.com#ext#@microsoft.onmicrosoft.com::acafcf14-4098-4a83-9425-e73571277a06" providerId="AD" clId="Web-{86F1972E-F10E-4009-8204-0E94E8C46CE7}" dt="2021-07-15T13:22:34.697" v="53"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86F1972E-F10E-4009-8204-0E94E8C46CE7}" dt="2021-07-15T13:08:43.572" v="33" actId="20577"/>
          <ac:spMkLst>
            <pc:docMk/>
            <pc:sldMk cId="357588276" sldId="2076136388"/>
            <ac:spMk id="12" creationId="{58BAD4F2-FCCB-46F6-A78E-93E8E8A16346}"/>
          </ac:spMkLst>
        </pc:spChg>
      </pc:sldChg>
    </pc:docChg>
  </pc:docChgLst>
  <pc:docChgLst>
    <pc:chgData name="Vesa Juvonen" userId="c7243be1-99a3-4752-ab2a-0cf698cf8236" providerId="ADAL" clId="{E7F1A700-7DDE-4BAD-8657-ADC99D3C4472}"/>
    <pc:docChg chg="undo custSel addSld delSld modSld sldOrd modMainMaster modSection">
      <pc:chgData name="Vesa Juvonen" userId="c7243be1-99a3-4752-ab2a-0cf698cf8236" providerId="ADAL" clId="{E7F1A700-7DDE-4BAD-8657-ADC99D3C4472}" dt="2021-03-25T15:45:36.018" v="1576" actId="6549"/>
      <pc:docMkLst>
        <pc:docMk/>
      </pc:docMkLst>
      <pc:sldChg chg="modSp mod ord">
        <pc:chgData name="Vesa Juvonen" userId="c7243be1-99a3-4752-ab2a-0cf698cf8236" providerId="ADAL" clId="{E7F1A700-7DDE-4BAD-8657-ADC99D3C4472}" dt="2021-03-25T13:48:42.241" v="1559" actId="114"/>
        <pc:sldMkLst>
          <pc:docMk/>
          <pc:sldMk cId="2974719989" sldId="267"/>
        </pc:sldMkLst>
        <pc:spChg chg="mod">
          <ac:chgData name="Vesa Juvonen" userId="c7243be1-99a3-4752-ab2a-0cf698cf8236" providerId="ADAL" clId="{E7F1A700-7DDE-4BAD-8657-ADC99D3C4472}" dt="2021-03-25T13:48:42.241" v="1559" actId="114"/>
          <ac:spMkLst>
            <pc:docMk/>
            <pc:sldMk cId="2974719989" sldId="267"/>
            <ac:spMk id="3" creationId="{00000000-0000-0000-0000-000000000000}"/>
          </ac:spMkLst>
        </pc:spChg>
      </pc:sldChg>
      <pc:sldChg chg="modSp mod ord modNotesTx">
        <pc:chgData name="Vesa Juvonen" userId="c7243be1-99a3-4752-ab2a-0cf698cf8236" providerId="ADAL" clId="{E7F1A700-7DDE-4BAD-8657-ADC99D3C4472}" dt="2021-03-25T13:48:36.282" v="1558" actId="20577"/>
        <pc:sldMkLst>
          <pc:docMk/>
          <pc:sldMk cId="2601056034" sldId="268"/>
        </pc:sldMkLst>
        <pc:spChg chg="mod">
          <ac:chgData name="Vesa Juvonen" userId="c7243be1-99a3-4752-ab2a-0cf698cf8236" providerId="ADAL" clId="{E7F1A700-7DDE-4BAD-8657-ADC99D3C4472}" dt="2021-03-25T13:48:36.282" v="1558" actId="20577"/>
          <ac:spMkLst>
            <pc:docMk/>
            <pc:sldMk cId="2601056034" sldId="268"/>
            <ac:spMk id="3" creationId="{00000000-0000-0000-0000-000000000000}"/>
          </ac:spMkLst>
        </pc:spChg>
      </pc:sldChg>
      <pc:sldChg chg="addSp delSp modSp add mod modClrScheme chgLayout">
        <pc:chgData name="Vesa Juvonen" userId="c7243be1-99a3-4752-ab2a-0cf698cf8236" providerId="ADAL" clId="{E7F1A700-7DDE-4BAD-8657-ADC99D3C4472}" dt="2021-03-25T15:44:48.078" v="1571" actId="700"/>
        <pc:sldMkLst>
          <pc:docMk/>
          <pc:sldMk cId="428841483" sldId="272"/>
        </pc:sldMkLst>
        <pc:spChg chg="add del mod ord">
          <ac:chgData name="Vesa Juvonen" userId="c7243be1-99a3-4752-ab2a-0cf698cf8236" providerId="ADAL" clId="{E7F1A700-7DDE-4BAD-8657-ADC99D3C4472}" dt="2021-03-25T15:44:35.895" v="1567" actId="700"/>
          <ac:spMkLst>
            <pc:docMk/>
            <pc:sldMk cId="428841483" sldId="272"/>
            <ac:spMk id="2" creationId="{42F07D9F-DAC8-4822-8AA5-ED226B7D95E6}"/>
          </ac:spMkLst>
        </pc:spChg>
        <pc:spChg chg="mod ord">
          <ac:chgData name="Vesa Juvonen" userId="c7243be1-99a3-4752-ab2a-0cf698cf8236" providerId="ADAL" clId="{E7F1A700-7DDE-4BAD-8657-ADC99D3C4472}" dt="2021-03-25T15:44:48.078" v="1571" actId="700"/>
          <ac:spMkLst>
            <pc:docMk/>
            <pc:sldMk cId="428841483" sldId="272"/>
            <ac:spMk id="66" creationId="{CDF68F6C-5AD6-4CC4-AB73-B5319E791410}"/>
          </ac:spMkLst>
        </pc:spChg>
        <pc:spChg chg="mod ord">
          <ac:chgData name="Vesa Juvonen" userId="c7243be1-99a3-4752-ab2a-0cf698cf8236" providerId="ADAL" clId="{E7F1A700-7DDE-4BAD-8657-ADC99D3C4472}" dt="2021-03-25T15:44:48.078" v="1571" actId="700"/>
          <ac:spMkLst>
            <pc:docMk/>
            <pc:sldMk cId="428841483" sldId="272"/>
            <ac:spMk id="79" creationId="{F322A174-6EF4-491D-ACD9-08CBA254BDAD}"/>
          </ac:spMkLst>
        </pc:spChg>
        <pc:spChg chg="mod ord">
          <ac:chgData name="Vesa Juvonen" userId="c7243be1-99a3-4752-ab2a-0cf698cf8236" providerId="ADAL" clId="{E7F1A700-7DDE-4BAD-8657-ADC99D3C4472}" dt="2021-03-25T15:44:48.078" v="1571" actId="700"/>
          <ac:spMkLst>
            <pc:docMk/>
            <pc:sldMk cId="428841483" sldId="272"/>
            <ac:spMk id="81" creationId="{6353E94D-2691-41D5-89AC-3439A6EB16F8}"/>
          </ac:spMkLst>
        </pc:spChg>
        <pc:spChg chg="mod ord">
          <ac:chgData name="Vesa Juvonen" userId="c7243be1-99a3-4752-ab2a-0cf698cf8236" providerId="ADAL" clId="{E7F1A700-7DDE-4BAD-8657-ADC99D3C4472}" dt="2021-03-25T15:44:48.078" v="1571" actId="700"/>
          <ac:spMkLst>
            <pc:docMk/>
            <pc:sldMk cId="428841483" sldId="272"/>
            <ac:spMk id="82" creationId="{1D6EE392-A83D-44B9-A076-FDEDD87328E2}"/>
          </ac:spMkLst>
        </pc:spChg>
        <pc:spChg chg="mod ord">
          <ac:chgData name="Vesa Juvonen" userId="c7243be1-99a3-4752-ab2a-0cf698cf8236" providerId="ADAL" clId="{E7F1A700-7DDE-4BAD-8657-ADC99D3C4472}" dt="2021-03-25T15:44:48.078" v="1571" actId="700"/>
          <ac:spMkLst>
            <pc:docMk/>
            <pc:sldMk cId="428841483" sldId="272"/>
            <ac:spMk id="83" creationId="{ED8C4F06-D514-4E12-B3FE-E529455D2E9B}"/>
          </ac:spMkLst>
        </pc:spChg>
      </pc:sldChg>
      <pc:sldChg chg="modSp mod">
        <pc:chgData name="Vesa Juvonen" userId="c7243be1-99a3-4752-ab2a-0cf698cf8236" providerId="ADAL" clId="{E7F1A700-7DDE-4BAD-8657-ADC99D3C4472}" dt="2021-03-23T09:16:44.721" v="75" actId="6549"/>
        <pc:sldMkLst>
          <pc:docMk/>
          <pc:sldMk cId="2967945684" sldId="277"/>
        </pc:sldMkLst>
        <pc:spChg chg="mod">
          <ac:chgData name="Vesa Juvonen" userId="c7243be1-99a3-4752-ab2a-0cf698cf8236" providerId="ADAL" clId="{E7F1A700-7DDE-4BAD-8657-ADC99D3C4472}" dt="2021-03-23T09:16:44.721" v="75" actId="6549"/>
          <ac:spMkLst>
            <pc:docMk/>
            <pc:sldMk cId="2967945684" sldId="277"/>
            <ac:spMk id="4" creationId="{A04E16D6-6682-4068-BF11-BA8E4E8E1BBC}"/>
          </ac:spMkLst>
        </pc:spChg>
      </pc:sldChg>
      <pc:sldChg chg="delSp add setBg delDesignElem">
        <pc:chgData name="Vesa Juvonen" userId="c7243be1-99a3-4752-ab2a-0cf698cf8236" providerId="ADAL" clId="{E7F1A700-7DDE-4BAD-8657-ADC99D3C4472}" dt="2021-03-25T15:44:06.817" v="1565"/>
        <pc:sldMkLst>
          <pc:docMk/>
          <pc:sldMk cId="1539891205" sldId="343"/>
        </pc:sldMkLst>
        <pc:spChg chg="del">
          <ac:chgData name="Vesa Juvonen" userId="c7243be1-99a3-4752-ab2a-0cf698cf8236" providerId="ADAL" clId="{E7F1A700-7DDE-4BAD-8657-ADC99D3C4472}" dt="2021-03-25T15:44:06.817" v="1565"/>
          <ac:spMkLst>
            <pc:docMk/>
            <pc:sldMk cId="1539891205" sldId="343"/>
            <ac:spMk id="15" creationId="{35555856-9970-4BC3-9AA9-6A917F53AFBD}"/>
          </ac:spMkLst>
        </pc:spChg>
        <pc:spChg chg="del">
          <ac:chgData name="Vesa Juvonen" userId="c7243be1-99a3-4752-ab2a-0cf698cf8236" providerId="ADAL" clId="{E7F1A700-7DDE-4BAD-8657-ADC99D3C4472}" dt="2021-03-25T15:44:06.817" v="1565"/>
          <ac:spMkLst>
            <pc:docMk/>
            <pc:sldMk cId="1539891205" sldId="343"/>
            <ac:spMk id="19" creationId="{13722DD7-BA73-4776-93A3-94491FEF7260}"/>
          </ac:spMkLst>
        </pc:spChg>
        <pc:picChg chg="del">
          <ac:chgData name="Vesa Juvonen" userId="c7243be1-99a3-4752-ab2a-0cf698cf8236" providerId="ADAL" clId="{E7F1A700-7DDE-4BAD-8657-ADC99D3C4472}" dt="2021-03-25T15:44:06.817" v="1565"/>
          <ac:picMkLst>
            <pc:docMk/>
            <pc:sldMk cId="1539891205" sldId="343"/>
            <ac:picMk id="17" creationId="{7F487851-BFAF-46D8-A1ED-50CAD6E46F59}"/>
          </ac:picMkLst>
        </pc:picChg>
      </pc:sldChg>
      <pc:sldChg chg="delSp add setBg delDesignElem">
        <pc:chgData name="Vesa Juvonen" userId="c7243be1-99a3-4752-ab2a-0cf698cf8236" providerId="ADAL" clId="{E7F1A700-7DDE-4BAD-8657-ADC99D3C4472}" dt="2021-03-25T15:44:06.817" v="1565"/>
        <pc:sldMkLst>
          <pc:docMk/>
          <pc:sldMk cId="2840121709" sldId="345"/>
        </pc:sldMkLst>
        <pc:spChg chg="del">
          <ac:chgData name="Vesa Juvonen" userId="c7243be1-99a3-4752-ab2a-0cf698cf8236" providerId="ADAL" clId="{E7F1A700-7DDE-4BAD-8657-ADC99D3C4472}" dt="2021-03-25T15:44:06.817" v="1565"/>
          <ac:spMkLst>
            <pc:docMk/>
            <pc:sldMk cId="2840121709" sldId="345"/>
            <ac:spMk id="8" creationId="{6DDA8CE9-E0A6-4FF2-823D-D08607606DC2}"/>
          </ac:spMkLst>
        </pc:spChg>
        <pc:spChg chg="del">
          <ac:chgData name="Vesa Juvonen" userId="c7243be1-99a3-4752-ab2a-0cf698cf8236" providerId="ADAL" clId="{E7F1A700-7DDE-4BAD-8657-ADC99D3C4472}" dt="2021-03-25T15:44:06.817" v="1565"/>
          <ac:spMkLst>
            <pc:docMk/>
            <pc:sldMk cId="2840121709" sldId="345"/>
            <ac:spMk id="10" creationId="{11195564-33B9-434B-9641-764F5905A56F}"/>
          </ac:spMkLst>
        </pc:spChg>
        <pc:grpChg chg="del">
          <ac:chgData name="Vesa Juvonen" userId="c7243be1-99a3-4752-ab2a-0cf698cf8236" providerId="ADAL" clId="{E7F1A700-7DDE-4BAD-8657-ADC99D3C4472}" dt="2021-03-25T15:44:06.817" v="1565"/>
          <ac:grpSpMkLst>
            <pc:docMk/>
            <pc:sldMk cId="2840121709" sldId="345"/>
            <ac:grpSpMk id="17" creationId="{1D18C537-E336-47C4-836B-C342A230F8F3}"/>
          </ac:grpSpMkLst>
        </pc:grpChg>
        <pc:grpChg chg="del">
          <ac:chgData name="Vesa Juvonen" userId="c7243be1-99a3-4752-ab2a-0cf698cf8236" providerId="ADAL" clId="{E7F1A700-7DDE-4BAD-8657-ADC99D3C4472}" dt="2021-03-25T15:44:06.817" v="1565"/>
          <ac:grpSpMkLst>
            <pc:docMk/>
            <pc:sldMk cId="2840121709" sldId="345"/>
            <ac:grpSpMk id="18" creationId="{5A1259D8-0C3A-4069-A22F-537BBBB61A9C}"/>
          </ac:grpSpMkLst>
        </pc:grpChg>
      </pc:sldChg>
      <pc:sldChg chg="delSp add setBg delDesignElem">
        <pc:chgData name="Vesa Juvonen" userId="c7243be1-99a3-4752-ab2a-0cf698cf8236" providerId="ADAL" clId="{E7F1A700-7DDE-4BAD-8657-ADC99D3C4472}" dt="2021-03-25T15:44:06.817" v="1565"/>
        <pc:sldMkLst>
          <pc:docMk/>
          <pc:sldMk cId="2902822800" sldId="346"/>
        </pc:sldMkLst>
        <pc:spChg chg="del">
          <ac:chgData name="Vesa Juvonen" userId="c7243be1-99a3-4752-ab2a-0cf698cf8236" providerId="ADAL" clId="{E7F1A700-7DDE-4BAD-8657-ADC99D3C4472}" dt="2021-03-25T15:44:06.817" v="1565"/>
          <ac:spMkLst>
            <pc:docMk/>
            <pc:sldMk cId="2902822800" sldId="346"/>
            <ac:spMk id="23" creationId="{D1942232-83D0-49E2-AF9B-1F97E3C1EF8E}"/>
          </ac:spMkLst>
        </pc:spChg>
        <pc:spChg chg="del">
          <ac:chgData name="Vesa Juvonen" userId="c7243be1-99a3-4752-ab2a-0cf698cf8236" providerId="ADAL" clId="{E7F1A700-7DDE-4BAD-8657-ADC99D3C4472}" dt="2021-03-25T15:44:06.817" v="1565"/>
          <ac:spMkLst>
            <pc:docMk/>
            <pc:sldMk cId="2902822800" sldId="346"/>
            <ac:spMk id="25" creationId="{E9E70D72-6E23-4015-A4A6-85C120C19167}"/>
          </ac:spMkLst>
        </pc:spChg>
        <pc:grpChg chg="del">
          <ac:chgData name="Vesa Juvonen" userId="c7243be1-99a3-4752-ab2a-0cf698cf8236" providerId="ADAL" clId="{E7F1A700-7DDE-4BAD-8657-ADC99D3C4472}" dt="2021-03-25T15:44:06.817" v="1565"/>
          <ac:grpSpMkLst>
            <pc:docMk/>
            <pc:sldMk cId="2902822800" sldId="346"/>
            <ac:grpSpMk id="40" creationId="{C28A977F-B603-4D81-B0FC-C8DE048A7931}"/>
          </ac:grpSpMkLst>
        </pc:grpChg>
        <pc:grpChg chg="del">
          <ac:chgData name="Vesa Juvonen" userId="c7243be1-99a3-4752-ab2a-0cf698cf8236" providerId="ADAL" clId="{E7F1A700-7DDE-4BAD-8657-ADC99D3C4472}" dt="2021-03-25T15:44:06.817" v="1565"/>
          <ac:grpSpMkLst>
            <pc:docMk/>
            <pc:sldMk cId="2902822800" sldId="346"/>
            <ac:grpSpMk id="45" creationId="{C78D9229-E61D-4FEE-8321-2F8B64A8CADF}"/>
          </ac:grpSpMkLst>
        </pc:grpChg>
      </pc:sldChg>
      <pc:sldChg chg="delSp add setBg delDesignElem">
        <pc:chgData name="Vesa Juvonen" userId="c7243be1-99a3-4752-ab2a-0cf698cf8236" providerId="ADAL" clId="{E7F1A700-7DDE-4BAD-8657-ADC99D3C4472}" dt="2021-03-25T15:44:06.817" v="1565"/>
        <pc:sldMkLst>
          <pc:docMk/>
          <pc:sldMk cId="1728327467" sldId="347"/>
        </pc:sldMkLst>
        <pc:spChg chg="del">
          <ac:chgData name="Vesa Juvonen" userId="c7243be1-99a3-4752-ab2a-0cf698cf8236" providerId="ADAL" clId="{E7F1A700-7DDE-4BAD-8657-ADC99D3C4472}" dt="2021-03-25T15:44:06.817" v="1565"/>
          <ac:spMkLst>
            <pc:docMk/>
            <pc:sldMk cId="1728327467" sldId="347"/>
            <ac:spMk id="16" creationId="{35555856-9970-4BC3-9AA9-6A917F53AFBD}"/>
          </ac:spMkLst>
        </pc:spChg>
        <pc:spChg chg="del">
          <ac:chgData name="Vesa Juvonen" userId="c7243be1-99a3-4752-ab2a-0cf698cf8236" providerId="ADAL" clId="{E7F1A700-7DDE-4BAD-8657-ADC99D3C4472}" dt="2021-03-25T15:44:06.817" v="1565"/>
          <ac:spMkLst>
            <pc:docMk/>
            <pc:sldMk cId="1728327467" sldId="347"/>
            <ac:spMk id="18" creationId="{13722DD7-BA73-4776-93A3-94491FEF7260}"/>
          </ac:spMkLst>
        </pc:spChg>
        <pc:picChg chg="del">
          <ac:chgData name="Vesa Juvonen" userId="c7243be1-99a3-4752-ab2a-0cf698cf8236" providerId="ADAL" clId="{E7F1A700-7DDE-4BAD-8657-ADC99D3C4472}" dt="2021-03-25T15:44:06.817" v="1565"/>
          <ac:picMkLst>
            <pc:docMk/>
            <pc:sldMk cId="1728327467" sldId="347"/>
            <ac:picMk id="17" creationId="{7F487851-BFAF-46D8-A1ED-50CAD6E46F59}"/>
          </ac:picMkLst>
        </pc:picChg>
      </pc:sldChg>
      <pc:sldChg chg="delSp modSp add mod setBg delDesignElem">
        <pc:chgData name="Vesa Juvonen" userId="c7243be1-99a3-4752-ab2a-0cf698cf8236" providerId="ADAL" clId="{E7F1A700-7DDE-4BAD-8657-ADC99D3C4472}" dt="2021-03-25T15:45:12" v="1573" actId="1076"/>
        <pc:sldMkLst>
          <pc:docMk/>
          <pc:sldMk cId="1976807916" sldId="349"/>
        </pc:sldMkLst>
        <pc:spChg chg="mod">
          <ac:chgData name="Vesa Juvonen" userId="c7243be1-99a3-4752-ab2a-0cf698cf8236" providerId="ADAL" clId="{E7F1A700-7DDE-4BAD-8657-ADC99D3C4472}" dt="2021-03-25T15:45:12" v="1573" actId="1076"/>
          <ac:spMkLst>
            <pc:docMk/>
            <pc:sldMk cId="1976807916" sldId="349"/>
            <ac:spMk id="31" creationId="{B7179F6F-11F1-47C2-8E78-9D13B2518FF5}"/>
          </ac:spMkLst>
        </pc:spChg>
        <pc:spChg chg="del">
          <ac:chgData name="Vesa Juvonen" userId="c7243be1-99a3-4752-ab2a-0cf698cf8236" providerId="ADAL" clId="{E7F1A700-7DDE-4BAD-8657-ADC99D3C4472}" dt="2021-03-25T15:44:06.817" v="1565"/>
          <ac:spMkLst>
            <pc:docMk/>
            <pc:sldMk cId="1976807916" sldId="349"/>
            <ac:spMk id="33" creationId="{D1942232-83D0-49E2-AF9B-1F97E3C1EF8E}"/>
          </ac:spMkLst>
        </pc:spChg>
        <pc:spChg chg="del">
          <ac:chgData name="Vesa Juvonen" userId="c7243be1-99a3-4752-ab2a-0cf698cf8236" providerId="ADAL" clId="{E7F1A700-7DDE-4BAD-8657-ADC99D3C4472}" dt="2021-03-25T15:44:06.817" v="1565"/>
          <ac:spMkLst>
            <pc:docMk/>
            <pc:sldMk cId="1976807916" sldId="349"/>
            <ac:spMk id="35" creationId="{E9E70D72-6E23-4015-A4A6-85C120C19167}"/>
          </ac:spMkLst>
        </pc:spChg>
        <pc:grpChg chg="del">
          <ac:chgData name="Vesa Juvonen" userId="c7243be1-99a3-4752-ab2a-0cf698cf8236" providerId="ADAL" clId="{E7F1A700-7DDE-4BAD-8657-ADC99D3C4472}" dt="2021-03-25T15:44:06.817" v="1565"/>
          <ac:grpSpMkLst>
            <pc:docMk/>
            <pc:sldMk cId="1976807916" sldId="349"/>
            <ac:grpSpMk id="37" creationId="{C28A977F-B603-4D81-B0FC-C8DE048A7931}"/>
          </ac:grpSpMkLst>
        </pc:grpChg>
        <pc:grpChg chg="del">
          <ac:chgData name="Vesa Juvonen" userId="c7243be1-99a3-4752-ab2a-0cf698cf8236" providerId="ADAL" clId="{E7F1A700-7DDE-4BAD-8657-ADC99D3C4472}" dt="2021-03-25T15:44:06.817" v="1565"/>
          <ac:grpSpMkLst>
            <pc:docMk/>
            <pc:sldMk cId="1976807916" sldId="349"/>
            <ac:grpSpMk id="43" creationId="{C78D9229-E61D-4FEE-8321-2F8B64A8CADF}"/>
          </ac:grpSpMkLst>
        </pc:grpChg>
      </pc:sldChg>
      <pc:sldChg chg="modSp mod">
        <pc:chgData name="Vesa Juvonen" userId="c7243be1-99a3-4752-ab2a-0cf698cf8236" providerId="ADAL" clId="{E7F1A700-7DDE-4BAD-8657-ADC99D3C4472}" dt="2021-03-25T06:12:52.779" v="715" actId="20577"/>
        <pc:sldMkLst>
          <pc:docMk/>
          <pc:sldMk cId="287163252" sldId="1567"/>
        </pc:sldMkLst>
        <pc:spChg chg="mod">
          <ac:chgData name="Vesa Juvonen" userId="c7243be1-99a3-4752-ab2a-0cf698cf8236" providerId="ADAL" clId="{E7F1A700-7DDE-4BAD-8657-ADC99D3C4472}" dt="2021-03-25T06:12:52.779" v="715" actId="20577"/>
          <ac:spMkLst>
            <pc:docMk/>
            <pc:sldMk cId="287163252" sldId="1567"/>
            <ac:spMk id="8" creationId="{00000000-0000-0000-0000-000000000000}"/>
          </ac:spMkLst>
        </pc:spChg>
      </pc:sldChg>
      <pc:sldChg chg="addSp mod">
        <pc:chgData name="Vesa Juvonen" userId="c7243be1-99a3-4752-ab2a-0cf698cf8236" providerId="ADAL" clId="{E7F1A700-7DDE-4BAD-8657-ADC99D3C4472}" dt="2021-03-23T09:16:07.891" v="21" actId="22"/>
        <pc:sldMkLst>
          <pc:docMk/>
          <pc:sldMk cId="2877399898" sldId="1623"/>
        </pc:sldMkLst>
        <pc:spChg chg="add">
          <ac:chgData name="Vesa Juvonen" userId="c7243be1-99a3-4752-ab2a-0cf698cf8236" providerId="ADAL" clId="{E7F1A700-7DDE-4BAD-8657-ADC99D3C4472}" dt="2021-03-23T09:16:07.891" v="21" actId="22"/>
          <ac:spMkLst>
            <pc:docMk/>
            <pc:sldMk cId="2877399898" sldId="1623"/>
            <ac:spMk id="20" creationId="{210A59E5-8030-4CEB-A875-3B9995641A9D}"/>
          </ac:spMkLst>
        </pc:spChg>
      </pc:sldChg>
      <pc:sldChg chg="addSp mod">
        <pc:chgData name="Vesa Juvonen" userId="c7243be1-99a3-4752-ab2a-0cf698cf8236" providerId="ADAL" clId="{E7F1A700-7DDE-4BAD-8657-ADC99D3C4472}" dt="2021-03-23T09:16:09.516" v="22" actId="22"/>
        <pc:sldMkLst>
          <pc:docMk/>
          <pc:sldMk cId="2253365439" sldId="1642"/>
        </pc:sldMkLst>
        <pc:spChg chg="add">
          <ac:chgData name="Vesa Juvonen" userId="c7243be1-99a3-4752-ab2a-0cf698cf8236" providerId="ADAL" clId="{E7F1A700-7DDE-4BAD-8657-ADC99D3C4472}" dt="2021-03-23T09:16:09.516" v="22" actId="22"/>
          <ac:spMkLst>
            <pc:docMk/>
            <pc:sldMk cId="2253365439" sldId="1642"/>
            <ac:spMk id="4" creationId="{B1BE31F6-381E-4CD9-8D0A-6EBD21AC857F}"/>
          </ac:spMkLst>
        </pc:spChg>
      </pc:sldChg>
      <pc:sldChg chg="addSp delSp modSp add del mod">
        <pc:chgData name="Vesa Juvonen" userId="c7243be1-99a3-4752-ab2a-0cf698cf8236" providerId="ADAL" clId="{E7F1A700-7DDE-4BAD-8657-ADC99D3C4472}" dt="2021-03-24T19:00:24.857" v="702" actId="1076"/>
        <pc:sldMkLst>
          <pc:docMk/>
          <pc:sldMk cId="10702720" sldId="2079"/>
        </pc:sldMkLst>
        <pc:spChg chg="mod">
          <ac:chgData name="Vesa Juvonen" userId="c7243be1-99a3-4752-ab2a-0cf698cf8236" providerId="ADAL" clId="{E7F1A700-7DDE-4BAD-8657-ADC99D3C4472}" dt="2021-03-24T18:57:13.323" v="676" actId="113"/>
          <ac:spMkLst>
            <pc:docMk/>
            <pc:sldMk cId="10702720" sldId="2079"/>
            <ac:spMk id="8" creationId="{00000000-0000-0000-0000-000000000000}"/>
          </ac:spMkLst>
        </pc:spChg>
        <pc:picChg chg="add del mod">
          <ac:chgData name="Vesa Juvonen" userId="c7243be1-99a3-4752-ab2a-0cf698cf8236" providerId="ADAL" clId="{E7F1A700-7DDE-4BAD-8657-ADC99D3C4472}" dt="2021-03-24T18:57:19.258" v="677" actId="478"/>
          <ac:picMkLst>
            <pc:docMk/>
            <pc:sldMk cId="10702720" sldId="2079"/>
            <ac:picMk id="2" creationId="{0F4590A9-56B9-4D27-B6CA-81A4E5F0777E}"/>
          </ac:picMkLst>
        </pc:picChg>
        <pc:picChg chg="add mod">
          <ac:chgData name="Vesa Juvonen" userId="c7243be1-99a3-4752-ab2a-0cf698cf8236" providerId="ADAL" clId="{E7F1A700-7DDE-4BAD-8657-ADC99D3C4472}" dt="2021-03-24T19:00:24.857" v="702" actId="1076"/>
          <ac:picMkLst>
            <pc:docMk/>
            <pc:sldMk cId="10702720" sldId="2079"/>
            <ac:picMk id="2" creationId="{8217BDA2-630E-431E-99B5-F5CCF0394A91}"/>
          </ac:picMkLst>
        </pc:picChg>
        <pc:picChg chg="del">
          <ac:chgData name="Vesa Juvonen" userId="c7243be1-99a3-4752-ab2a-0cf698cf8236" providerId="ADAL" clId="{E7F1A700-7DDE-4BAD-8657-ADC99D3C4472}" dt="2021-03-23T09:15:36.871" v="0" actId="478"/>
          <ac:picMkLst>
            <pc:docMk/>
            <pc:sldMk cId="10702720" sldId="2079"/>
            <ac:picMk id="4" creationId="{91452894-6F04-410E-8EAD-CF82048E0E79}"/>
          </ac:picMkLst>
        </pc:picChg>
        <pc:picChg chg="del">
          <ac:chgData name="Vesa Juvonen" userId="c7243be1-99a3-4752-ab2a-0cf698cf8236" providerId="ADAL" clId="{E7F1A700-7DDE-4BAD-8657-ADC99D3C4472}" dt="2021-03-23T09:15:36.871" v="0" actId="478"/>
          <ac:picMkLst>
            <pc:docMk/>
            <pc:sldMk cId="10702720" sldId="2079"/>
            <ac:picMk id="6" creationId="{502FAF73-7F7F-4340-A175-7B148B050164}"/>
          </ac:picMkLst>
        </pc:picChg>
        <pc:picChg chg="del">
          <ac:chgData name="Vesa Juvonen" userId="c7243be1-99a3-4752-ab2a-0cf698cf8236" providerId="ADAL" clId="{E7F1A700-7DDE-4BAD-8657-ADC99D3C4472}" dt="2021-03-23T09:15:36.871" v="0" actId="478"/>
          <ac:picMkLst>
            <pc:docMk/>
            <pc:sldMk cId="10702720" sldId="2079"/>
            <ac:picMk id="9" creationId="{790CD849-E0D4-43F1-93BE-CE315EF6DE40}"/>
          </ac:picMkLst>
        </pc:picChg>
        <pc:picChg chg="add mod">
          <ac:chgData name="Vesa Juvonen" userId="c7243be1-99a3-4752-ab2a-0cf698cf8236" providerId="ADAL" clId="{E7F1A700-7DDE-4BAD-8657-ADC99D3C4472}" dt="2021-03-24T19:00:24.857" v="702" actId="1076"/>
          <ac:picMkLst>
            <pc:docMk/>
            <pc:sldMk cId="10702720" sldId="2079"/>
            <ac:picMk id="11" creationId="{9D84FA79-3D16-49AB-9DD9-7479C1B5C089}"/>
          </ac:picMkLst>
        </pc:picChg>
        <pc:picChg chg="add mod">
          <ac:chgData name="Vesa Juvonen" userId="c7243be1-99a3-4752-ab2a-0cf698cf8236" providerId="ADAL" clId="{E7F1A700-7DDE-4BAD-8657-ADC99D3C4472}" dt="2021-03-24T19:00:24.857" v="702" actId="1076"/>
          <ac:picMkLst>
            <pc:docMk/>
            <pc:sldMk cId="10702720" sldId="2079"/>
            <ac:picMk id="13" creationId="{62453303-C918-4EAB-8D85-9BA92DCF2A91}"/>
          </ac:picMkLst>
        </pc:picChg>
        <pc:picChg chg="mod">
          <ac:chgData name="Vesa Juvonen" userId="c7243be1-99a3-4752-ab2a-0cf698cf8236" providerId="ADAL" clId="{E7F1A700-7DDE-4BAD-8657-ADC99D3C4472}" dt="2021-03-24T19:00:24.857" v="702" actId="1076"/>
          <ac:picMkLst>
            <pc:docMk/>
            <pc:sldMk cId="10702720" sldId="2079"/>
            <ac:picMk id="1026" creationId="{2EF9118F-C222-407A-B9FB-CF2CE51DECEF}"/>
          </ac:picMkLst>
        </pc:picChg>
        <pc:picChg chg="del">
          <ac:chgData name="Vesa Juvonen" userId="c7243be1-99a3-4752-ab2a-0cf698cf8236" providerId="ADAL" clId="{E7F1A700-7DDE-4BAD-8657-ADC99D3C4472}" dt="2021-03-23T09:15:36.871" v="0" actId="478"/>
          <ac:picMkLst>
            <pc:docMk/>
            <pc:sldMk cId="10702720" sldId="2079"/>
            <ac:picMk id="3074" creationId="{9A1C0154-036A-4553-9669-D7059A4627FC}"/>
          </ac:picMkLst>
        </pc:picChg>
      </pc:sldChg>
      <pc:sldChg chg="addSp">
        <pc:chgData name="Vesa Juvonen" userId="c7243be1-99a3-4752-ab2a-0cf698cf8236" providerId="ADAL" clId="{E7F1A700-7DDE-4BAD-8657-ADC99D3C4472}" dt="2021-03-24T18:58:01.555" v="678"/>
        <pc:sldMkLst>
          <pc:docMk/>
          <pc:sldMk cId="673226606" sldId="2079"/>
        </pc:sldMkLst>
        <pc:picChg chg="add">
          <ac:chgData name="Vesa Juvonen" userId="c7243be1-99a3-4752-ab2a-0cf698cf8236" providerId="ADAL" clId="{E7F1A700-7DDE-4BAD-8657-ADC99D3C4472}" dt="2021-03-24T18:58:01.555" v="678"/>
          <ac:picMkLst>
            <pc:docMk/>
            <pc:sldMk cId="673226606" sldId="2079"/>
            <ac:picMk id="1026" creationId="{2EF9118F-C222-407A-B9FB-CF2CE51DECEF}"/>
          </ac:picMkLst>
        </pc:picChg>
      </pc:sldChg>
      <pc:sldChg chg="addSp mod">
        <pc:chgData name="Vesa Juvonen" userId="c7243be1-99a3-4752-ab2a-0cf698cf8236" providerId="ADAL" clId="{E7F1A700-7DDE-4BAD-8657-ADC99D3C4472}" dt="2021-03-23T09:16:11.403" v="23" actId="22"/>
        <pc:sldMkLst>
          <pc:docMk/>
          <pc:sldMk cId="4037611923" sldId="3334"/>
        </pc:sldMkLst>
        <pc:spChg chg="add">
          <ac:chgData name="Vesa Juvonen" userId="c7243be1-99a3-4752-ab2a-0cf698cf8236" providerId="ADAL" clId="{E7F1A700-7DDE-4BAD-8657-ADC99D3C4472}" dt="2021-03-23T09:16:11.403" v="23" actId="22"/>
          <ac:spMkLst>
            <pc:docMk/>
            <pc:sldMk cId="4037611923" sldId="3334"/>
            <ac:spMk id="4" creationId="{1919177C-9AD3-4AB8-ACC2-C09E66259246}"/>
          </ac:spMkLst>
        </pc:spChg>
      </pc:sldChg>
      <pc:sldChg chg="addSp mod">
        <pc:chgData name="Vesa Juvonen" userId="c7243be1-99a3-4752-ab2a-0cf698cf8236" providerId="ADAL" clId="{E7F1A700-7DDE-4BAD-8657-ADC99D3C4472}" dt="2021-03-23T09:16:13.467" v="24" actId="22"/>
        <pc:sldMkLst>
          <pc:docMk/>
          <pc:sldMk cId="1805818155" sldId="3338"/>
        </pc:sldMkLst>
        <pc:spChg chg="add">
          <ac:chgData name="Vesa Juvonen" userId="c7243be1-99a3-4752-ab2a-0cf698cf8236" providerId="ADAL" clId="{E7F1A700-7DDE-4BAD-8657-ADC99D3C4472}" dt="2021-03-23T09:16:13.467" v="24" actId="22"/>
          <ac:spMkLst>
            <pc:docMk/>
            <pc:sldMk cId="1805818155" sldId="3338"/>
            <ac:spMk id="19" creationId="{A4CA4EB8-E1A7-4322-954E-DE24F44DD5E8}"/>
          </ac:spMkLst>
        </pc:spChg>
      </pc:sldChg>
      <pc:sldChg chg="addSp delSp modSp add del mod">
        <pc:chgData name="Vesa Juvonen" userId="c7243be1-99a3-4752-ab2a-0cf698cf8236" providerId="ADAL" clId="{E7F1A700-7DDE-4BAD-8657-ADC99D3C4472}" dt="2021-03-24T19:00:47.809" v="709" actId="164"/>
        <pc:sldMkLst>
          <pc:docMk/>
          <pc:sldMk cId="778883926" sldId="2076136264"/>
        </pc:sldMkLst>
        <pc:spChg chg="mod">
          <ac:chgData name="Vesa Juvonen" userId="c7243be1-99a3-4752-ab2a-0cf698cf8236" providerId="ADAL" clId="{E7F1A700-7DDE-4BAD-8657-ADC99D3C4472}" dt="2021-03-24T18:56:51.579" v="673" actId="108"/>
          <ac:spMkLst>
            <pc:docMk/>
            <pc:sldMk cId="778883926" sldId="2076136264"/>
            <ac:spMk id="14" creationId="{953584C8-8734-42EA-AD16-6AA2B405D249}"/>
          </ac:spMkLst>
        </pc:spChg>
        <pc:grpChg chg="add">
          <ac:chgData name="Vesa Juvonen" userId="c7243be1-99a3-4752-ab2a-0cf698cf8236" providerId="ADAL" clId="{E7F1A700-7DDE-4BAD-8657-ADC99D3C4472}" dt="2021-03-24T19:00:47.809" v="709" actId="164"/>
          <ac:grpSpMkLst>
            <pc:docMk/>
            <pc:sldMk cId="778883926" sldId="2076136264"/>
            <ac:grpSpMk id="5" creationId="{7A361181-D956-49E8-8DF1-E05AC9FDF064}"/>
          </ac:grpSpMkLst>
        </pc:grpChg>
        <pc:picChg chg="del">
          <ac:chgData name="Vesa Juvonen" userId="c7243be1-99a3-4752-ab2a-0cf698cf8236" providerId="ADAL" clId="{E7F1A700-7DDE-4BAD-8657-ADC99D3C4472}" dt="2021-03-23T09:16:22.830" v="27" actId="478"/>
          <ac:picMkLst>
            <pc:docMk/>
            <pc:sldMk cId="778883926" sldId="2076136264"/>
            <ac:picMk id="3" creationId="{D6449C32-EA2D-478C-BA1A-1E7C82296C5C}"/>
          </ac:picMkLst>
        </pc:picChg>
        <pc:picChg chg="add mod">
          <ac:chgData name="Vesa Juvonen" userId="c7243be1-99a3-4752-ab2a-0cf698cf8236" providerId="ADAL" clId="{E7F1A700-7DDE-4BAD-8657-ADC99D3C4472}" dt="2021-03-24T19:00:43.535" v="708" actId="1076"/>
          <ac:picMkLst>
            <pc:docMk/>
            <pc:sldMk cId="778883926" sldId="2076136264"/>
            <ac:picMk id="3" creationId="{EE989EEB-93AA-4B83-ADFD-AAFDEECF2136}"/>
          </ac:picMkLst>
        </pc:picChg>
        <pc:picChg chg="add mod">
          <ac:chgData name="Vesa Juvonen" userId="c7243be1-99a3-4752-ab2a-0cf698cf8236" providerId="ADAL" clId="{E7F1A700-7DDE-4BAD-8657-ADC99D3C4472}" dt="2021-03-24T19:00:41.077" v="707" actId="1076"/>
          <ac:picMkLst>
            <pc:docMk/>
            <pc:sldMk cId="778883926" sldId="2076136264"/>
            <ac:picMk id="4" creationId="{DD27174E-D4F9-4851-A0CB-833612CD90C8}"/>
          </ac:picMkLst>
        </pc:picChg>
        <pc:picChg chg="del">
          <ac:chgData name="Vesa Juvonen" userId="c7243be1-99a3-4752-ab2a-0cf698cf8236" providerId="ADAL" clId="{E7F1A700-7DDE-4BAD-8657-ADC99D3C4472}" dt="2021-03-23T09:16:22.830" v="27" actId="478"/>
          <ac:picMkLst>
            <pc:docMk/>
            <pc:sldMk cId="778883926" sldId="2076136264"/>
            <ac:picMk id="6" creationId="{8D536B47-9693-4DAE-937F-11ADB2D96696}"/>
          </ac:picMkLst>
        </pc:picChg>
        <pc:picChg chg="del">
          <ac:chgData name="Vesa Juvonen" userId="c7243be1-99a3-4752-ab2a-0cf698cf8236" providerId="ADAL" clId="{E7F1A700-7DDE-4BAD-8657-ADC99D3C4472}" dt="2021-03-23T09:16:22.830" v="27" actId="478"/>
          <ac:picMkLst>
            <pc:docMk/>
            <pc:sldMk cId="778883926" sldId="2076136264"/>
            <ac:picMk id="7" creationId="{1978DC00-4BCD-4A86-965D-DCB008A70277}"/>
          </ac:picMkLst>
        </pc:picChg>
        <pc:picChg chg="del">
          <ac:chgData name="Vesa Juvonen" userId="c7243be1-99a3-4752-ab2a-0cf698cf8236" providerId="ADAL" clId="{E7F1A700-7DDE-4BAD-8657-ADC99D3C4472}" dt="2021-03-23T09:16:22.830" v="27" actId="478"/>
          <ac:picMkLst>
            <pc:docMk/>
            <pc:sldMk cId="778883926" sldId="2076136264"/>
            <ac:picMk id="8" creationId="{DD9D727A-84AB-4B7F-B8C2-BCBBE546D491}"/>
          </ac:picMkLst>
        </pc:picChg>
        <pc:picChg chg="del mod">
          <ac:chgData name="Vesa Juvonen" userId="c7243be1-99a3-4752-ab2a-0cf698cf8236" providerId="ADAL" clId="{E7F1A700-7DDE-4BAD-8657-ADC99D3C4472}" dt="2021-03-24T18:57:00.050" v="674" actId="478"/>
          <ac:picMkLst>
            <pc:docMk/>
            <pc:sldMk cId="778883926" sldId="2076136264"/>
            <ac:picMk id="1026" creationId="{735CAC89-1977-49AB-BE97-0BF70F1F88EA}"/>
          </ac:picMkLst>
        </pc:picChg>
        <pc:picChg chg="mod">
          <ac:chgData name="Vesa Juvonen" userId="c7243be1-99a3-4752-ab2a-0cf698cf8236" providerId="ADAL" clId="{E7F1A700-7DDE-4BAD-8657-ADC99D3C4472}" dt="2021-03-23T09:24:04.711" v="489" actId="1076"/>
          <ac:picMkLst>
            <pc:docMk/>
            <pc:sldMk cId="778883926" sldId="2076136264"/>
            <ac:picMk id="2050" creationId="{C69CDD5D-527F-44D8-BCE7-C712F7D7FBAC}"/>
          </ac:picMkLst>
        </pc:picChg>
        <pc:picChg chg="mod">
          <ac:chgData name="Vesa Juvonen" userId="c7243be1-99a3-4752-ab2a-0cf698cf8236" providerId="ADAL" clId="{E7F1A700-7DDE-4BAD-8657-ADC99D3C4472}" dt="2021-03-23T09:24:02.629" v="488" actId="1076"/>
          <ac:picMkLst>
            <pc:docMk/>
            <pc:sldMk cId="778883926" sldId="2076136264"/>
            <ac:picMk id="3074" creationId="{0C5A4A85-761A-462F-9399-0FF4BF19E1D2}"/>
          </ac:picMkLst>
        </pc:picChg>
      </pc:sldChg>
      <pc:sldChg chg="addSp">
        <pc:chgData name="Vesa Juvonen" userId="c7243be1-99a3-4752-ab2a-0cf698cf8236" providerId="ADAL" clId="{E7F1A700-7DDE-4BAD-8657-ADC99D3C4472}" dt="2021-03-23T09:23:23.431" v="474"/>
        <pc:sldMkLst>
          <pc:docMk/>
          <pc:sldMk cId="2366326397" sldId="2076136264"/>
        </pc:sldMkLst>
        <pc:picChg chg="add">
          <ac:chgData name="Vesa Juvonen" userId="c7243be1-99a3-4752-ab2a-0cf698cf8236" providerId="ADAL" clId="{E7F1A700-7DDE-4BAD-8657-ADC99D3C4472}" dt="2021-03-23T09:23:23.431" v="474"/>
          <ac:picMkLst>
            <pc:docMk/>
            <pc:sldMk cId="2366326397" sldId="2076136264"/>
            <ac:picMk id="2050" creationId="{C69CDD5D-527F-44D8-BCE7-C712F7D7FBAC}"/>
          </ac:picMkLst>
        </pc:picChg>
      </pc:sldChg>
      <pc:sldChg chg="addSp">
        <pc:chgData name="Vesa Juvonen" userId="c7243be1-99a3-4752-ab2a-0cf698cf8236" providerId="ADAL" clId="{E7F1A700-7DDE-4BAD-8657-ADC99D3C4472}" dt="2021-03-23T09:23:53.147" v="481"/>
        <pc:sldMkLst>
          <pc:docMk/>
          <pc:sldMk cId="3000667167" sldId="2076136264"/>
        </pc:sldMkLst>
        <pc:picChg chg="add">
          <ac:chgData name="Vesa Juvonen" userId="c7243be1-99a3-4752-ab2a-0cf698cf8236" providerId="ADAL" clId="{E7F1A700-7DDE-4BAD-8657-ADC99D3C4472}" dt="2021-03-23T09:23:53.147" v="481"/>
          <ac:picMkLst>
            <pc:docMk/>
            <pc:sldMk cId="3000667167" sldId="2076136264"/>
            <ac:picMk id="3074" creationId="{0C5A4A85-761A-462F-9399-0FF4BF19E1D2}"/>
          </ac:picMkLst>
        </pc:picChg>
      </pc:sldChg>
      <pc:sldChg chg="addSp">
        <pc:chgData name="Vesa Juvonen" userId="c7243be1-99a3-4752-ab2a-0cf698cf8236" providerId="ADAL" clId="{E7F1A700-7DDE-4BAD-8657-ADC99D3C4472}" dt="2021-03-23T09:22:44.823" v="464"/>
        <pc:sldMkLst>
          <pc:docMk/>
          <pc:sldMk cId="3284057158" sldId="2076136264"/>
        </pc:sldMkLst>
        <pc:picChg chg="add">
          <ac:chgData name="Vesa Juvonen" userId="c7243be1-99a3-4752-ab2a-0cf698cf8236" providerId="ADAL" clId="{E7F1A700-7DDE-4BAD-8657-ADC99D3C4472}" dt="2021-03-23T09:22:44.823" v="464"/>
          <ac:picMkLst>
            <pc:docMk/>
            <pc:sldMk cId="3284057158" sldId="2076136264"/>
            <ac:picMk id="1026" creationId="{735CAC89-1977-49AB-BE97-0BF70F1F88EA}"/>
          </ac:picMkLst>
        </pc:picChg>
      </pc:sldChg>
      <pc:sldChg chg="addSp mod">
        <pc:chgData name="Vesa Juvonen" userId="c7243be1-99a3-4752-ab2a-0cf698cf8236" providerId="ADAL" clId="{E7F1A700-7DDE-4BAD-8657-ADC99D3C4472}" dt="2021-03-23T09:16:15.291" v="25" actId="22"/>
        <pc:sldMkLst>
          <pc:docMk/>
          <pc:sldMk cId="2925091645" sldId="2076136308"/>
        </pc:sldMkLst>
        <pc:spChg chg="add">
          <ac:chgData name="Vesa Juvonen" userId="c7243be1-99a3-4752-ab2a-0cf698cf8236" providerId="ADAL" clId="{E7F1A700-7DDE-4BAD-8657-ADC99D3C4472}" dt="2021-03-23T09:16:15.291" v="25" actId="22"/>
          <ac:spMkLst>
            <pc:docMk/>
            <pc:sldMk cId="2925091645" sldId="2076136308"/>
            <ac:spMk id="5" creationId="{337C22CD-037D-42EB-8FE2-1B63F56083DC}"/>
          </ac:spMkLst>
        </pc:spChg>
      </pc:sldChg>
      <pc:sldChg chg="addSp modSp mod">
        <pc:chgData name="Vesa Juvonen" userId="c7243be1-99a3-4752-ab2a-0cf698cf8236" providerId="ADAL" clId="{E7F1A700-7DDE-4BAD-8657-ADC99D3C4472}" dt="2021-03-23T09:15:57.716" v="18" actId="120"/>
        <pc:sldMkLst>
          <pc:docMk/>
          <pc:sldMk cId="357588276" sldId="2076136388"/>
        </pc:sldMkLst>
        <pc:spChg chg="add mod">
          <ac:chgData name="Vesa Juvonen" userId="c7243be1-99a3-4752-ab2a-0cf698cf8236" providerId="ADAL" clId="{E7F1A700-7DDE-4BAD-8657-ADC99D3C4472}" dt="2021-03-23T09:15:57.716" v="18" actId="120"/>
          <ac:spMkLst>
            <pc:docMk/>
            <pc:sldMk cId="357588276" sldId="2076136388"/>
            <ac:spMk id="2" creationId="{D1080727-CE6C-43A9-98AB-5CAF9BCE5911}"/>
          </ac:spMkLst>
        </pc:spChg>
      </pc:sldChg>
      <pc:sldChg chg="addSp modSp mod">
        <pc:chgData name="Vesa Juvonen" userId="c7243be1-99a3-4752-ab2a-0cf698cf8236" providerId="ADAL" clId="{E7F1A700-7DDE-4BAD-8657-ADC99D3C4472}" dt="2021-03-24T18:25:04.184" v="548" actId="1076"/>
        <pc:sldMkLst>
          <pc:docMk/>
          <pc:sldMk cId="1795682602" sldId="2076136389"/>
        </pc:sldMkLst>
        <pc:spChg chg="add mod">
          <ac:chgData name="Vesa Juvonen" userId="c7243be1-99a3-4752-ab2a-0cf698cf8236" providerId="ADAL" clId="{E7F1A700-7DDE-4BAD-8657-ADC99D3C4472}" dt="2021-03-24T18:25:04.184" v="548" actId="1076"/>
          <ac:spMkLst>
            <pc:docMk/>
            <pc:sldMk cId="1795682602" sldId="2076136389"/>
            <ac:spMk id="6" creationId="{D89A181B-5310-4CE3-81A7-AE751830254B}"/>
          </ac:spMkLst>
        </pc:spChg>
      </pc:sldChg>
      <pc:sldChg chg="addSp mod">
        <pc:chgData name="Vesa Juvonen" userId="c7243be1-99a3-4752-ab2a-0cf698cf8236" providerId="ADAL" clId="{E7F1A700-7DDE-4BAD-8657-ADC99D3C4472}" dt="2021-03-23T09:16:17.173" v="26" actId="22"/>
        <pc:sldMkLst>
          <pc:docMk/>
          <pc:sldMk cId="1154834655" sldId="2076136390"/>
        </pc:sldMkLst>
        <pc:spChg chg="add">
          <ac:chgData name="Vesa Juvonen" userId="c7243be1-99a3-4752-ab2a-0cf698cf8236" providerId="ADAL" clId="{E7F1A700-7DDE-4BAD-8657-ADC99D3C4472}" dt="2021-03-23T09:16:17.173" v="26" actId="22"/>
          <ac:spMkLst>
            <pc:docMk/>
            <pc:sldMk cId="1154834655" sldId="2076136390"/>
            <ac:spMk id="4" creationId="{BCC8F92E-BF99-4216-886D-6F1B2DB4A887}"/>
          </ac:spMkLst>
        </pc:spChg>
      </pc:sldChg>
      <pc:sldChg chg="addSp delSp add del mod ord">
        <pc:chgData name="Vesa Juvonen" userId="c7243be1-99a3-4752-ab2a-0cf698cf8236" providerId="ADAL" clId="{E7F1A700-7DDE-4BAD-8657-ADC99D3C4472}" dt="2021-03-25T12:49:54.779" v="719" actId="2696"/>
        <pc:sldMkLst>
          <pc:docMk/>
          <pc:sldMk cId="3867987761" sldId="2076137533"/>
        </pc:sldMkLst>
        <pc:spChg chg="add del">
          <ac:chgData name="Vesa Juvonen" userId="c7243be1-99a3-4752-ab2a-0cf698cf8236" providerId="ADAL" clId="{E7F1A700-7DDE-4BAD-8657-ADC99D3C4472}" dt="2021-03-24T18:26:10.834" v="549" actId="478"/>
          <ac:spMkLst>
            <pc:docMk/>
            <pc:sldMk cId="3867987761" sldId="2076137533"/>
            <ac:spMk id="2" creationId="{82212A4A-F397-4F00-B48E-90A8CB653BD5}"/>
          </ac:spMkLst>
        </pc:spChg>
      </pc:sldChg>
      <pc:sldChg chg="modSp add mod">
        <pc:chgData name="Vesa Juvonen" userId="c7243be1-99a3-4752-ab2a-0cf698cf8236" providerId="ADAL" clId="{E7F1A700-7DDE-4BAD-8657-ADC99D3C4472}" dt="2021-03-25T12:59:27.968" v="1550" actId="20577"/>
        <pc:sldMkLst>
          <pc:docMk/>
          <pc:sldMk cId="724765918" sldId="2076137577"/>
        </pc:sldMkLst>
        <pc:spChg chg="mod">
          <ac:chgData name="Vesa Juvonen" userId="c7243be1-99a3-4752-ab2a-0cf698cf8236" providerId="ADAL" clId="{E7F1A700-7DDE-4BAD-8657-ADC99D3C4472}" dt="2021-03-25T12:59:12.240" v="1527" actId="20577"/>
          <ac:spMkLst>
            <pc:docMk/>
            <pc:sldMk cId="724765918" sldId="2076137577"/>
            <ac:spMk id="2" creationId="{00000000-0000-0000-0000-000000000000}"/>
          </ac:spMkLst>
        </pc:spChg>
        <pc:spChg chg="mod">
          <ac:chgData name="Vesa Juvonen" userId="c7243be1-99a3-4752-ab2a-0cf698cf8236" providerId="ADAL" clId="{E7F1A700-7DDE-4BAD-8657-ADC99D3C4472}" dt="2021-03-25T12:59:27.968" v="1550" actId="20577"/>
          <ac:spMkLst>
            <pc:docMk/>
            <pc:sldMk cId="724765918" sldId="2076137577"/>
            <ac:spMk id="3" creationId="{00000000-0000-0000-0000-000000000000}"/>
          </ac:spMkLst>
        </pc:spChg>
      </pc:sldChg>
      <pc:sldChg chg="addSp delSp modSp new mod">
        <pc:chgData name="Vesa Juvonen" userId="c7243be1-99a3-4752-ab2a-0cf698cf8236" providerId="ADAL" clId="{E7F1A700-7DDE-4BAD-8657-ADC99D3C4472}" dt="2021-03-25T13:44:48.486" v="1555" actId="27614"/>
        <pc:sldMkLst>
          <pc:docMk/>
          <pc:sldMk cId="465202636" sldId="2076137578"/>
        </pc:sldMkLst>
        <pc:spChg chg="add del">
          <ac:chgData name="Vesa Juvonen" userId="c7243be1-99a3-4752-ab2a-0cf698cf8236" providerId="ADAL" clId="{E7F1A700-7DDE-4BAD-8657-ADC99D3C4472}" dt="2021-03-25T13:44:38.386" v="1553" actId="22"/>
          <ac:spMkLst>
            <pc:docMk/>
            <pc:sldMk cId="465202636" sldId="2076137578"/>
            <ac:spMk id="3" creationId="{4316ED21-AED8-49FD-BCDD-C3EE80FEECCF}"/>
          </ac:spMkLst>
        </pc:spChg>
        <pc:picChg chg="add mod">
          <ac:chgData name="Vesa Juvonen" userId="c7243be1-99a3-4752-ab2a-0cf698cf8236" providerId="ADAL" clId="{E7F1A700-7DDE-4BAD-8657-ADC99D3C4472}" dt="2021-03-25T13:44:48.486" v="1555" actId="27614"/>
          <ac:picMkLst>
            <pc:docMk/>
            <pc:sldMk cId="465202636" sldId="2076137578"/>
            <ac:picMk id="5" creationId="{2B00045E-C4F5-4F3F-9FC8-675141E2B7BB}"/>
          </ac:picMkLst>
        </pc:picChg>
      </pc:sldChg>
      <pc:sldChg chg="modSp add del mod">
        <pc:chgData name="Vesa Juvonen" userId="c7243be1-99a3-4752-ab2a-0cf698cf8236" providerId="ADAL" clId="{E7F1A700-7DDE-4BAD-8657-ADC99D3C4472}" dt="2021-03-24T19:00:30.883" v="703" actId="47"/>
        <pc:sldMkLst>
          <pc:docMk/>
          <pc:sldMk cId="580279390" sldId="2076137579"/>
        </pc:sldMkLst>
        <pc:spChg chg="mod">
          <ac:chgData name="Vesa Juvonen" userId="c7243be1-99a3-4752-ab2a-0cf698cf8236" providerId="ADAL" clId="{E7F1A700-7DDE-4BAD-8657-ADC99D3C4472}" dt="2021-03-23T09:38:25.823" v="547" actId="207"/>
          <ac:spMkLst>
            <pc:docMk/>
            <pc:sldMk cId="580279390" sldId="2076137579"/>
            <ac:spMk id="18" creationId="{E5183C7A-C387-45C5-B839-7BB228B4091B}"/>
          </ac:spMkLst>
        </pc:spChg>
      </pc:sldChg>
      <pc:sldMasterChg chg="modSldLayout">
        <pc:chgData name="Vesa Juvonen" userId="c7243be1-99a3-4752-ab2a-0cf698cf8236" providerId="ADAL" clId="{E7F1A700-7DDE-4BAD-8657-ADC99D3C4472}" dt="2021-03-25T15:45:36.018" v="1576" actId="6549"/>
        <pc:sldMasterMkLst>
          <pc:docMk/>
          <pc:sldMasterMk cId="3588427678" sldId="2147484229"/>
        </pc:sldMasterMkLst>
        <pc:sldLayoutChg chg="delSp modSp mod">
          <pc:chgData name="Vesa Juvonen" userId="c7243be1-99a3-4752-ab2a-0cf698cf8236" providerId="ADAL" clId="{E7F1A700-7DDE-4BAD-8657-ADC99D3C4472}" dt="2021-03-25T15:45:36.018" v="1576" actId="6549"/>
          <pc:sldLayoutMkLst>
            <pc:docMk/>
            <pc:sldMasterMk cId="3588427678" sldId="2147484229"/>
            <pc:sldLayoutMk cId="1061052513" sldId="2147484618"/>
          </pc:sldLayoutMkLst>
          <pc:spChg chg="mod">
            <ac:chgData name="Vesa Juvonen" userId="c7243be1-99a3-4752-ab2a-0cf698cf8236" providerId="ADAL" clId="{E7F1A700-7DDE-4BAD-8657-ADC99D3C4472}" dt="2021-03-25T15:45:36.018" v="1576" actId="6549"/>
            <ac:spMkLst>
              <pc:docMk/>
              <pc:sldMasterMk cId="3588427678" sldId="2147484229"/>
              <pc:sldLayoutMk cId="1061052513" sldId="2147484618"/>
              <ac:spMk id="4" creationId="{C68718FE-DEB2-48BA-B579-232827A089EB}"/>
            </ac:spMkLst>
          </pc:spChg>
          <pc:picChg chg="del">
            <ac:chgData name="Vesa Juvonen" userId="c7243be1-99a3-4752-ab2a-0cf698cf8236" providerId="ADAL" clId="{E7F1A700-7DDE-4BAD-8657-ADC99D3C4472}" dt="2021-03-25T15:45:33.776" v="1575" actId="478"/>
            <ac:picMkLst>
              <pc:docMk/>
              <pc:sldMasterMk cId="3588427678" sldId="2147484229"/>
              <pc:sldLayoutMk cId="1061052513" sldId="2147484618"/>
              <ac:picMk id="7" creationId="{437FFFCD-7BA5-4E92-975B-113464100A6A}"/>
            </ac:picMkLst>
          </pc:picChg>
          <pc:picChg chg="del">
            <ac:chgData name="Vesa Juvonen" userId="c7243be1-99a3-4752-ab2a-0cf698cf8236" providerId="ADAL" clId="{E7F1A700-7DDE-4BAD-8657-ADC99D3C4472}" dt="2021-03-25T15:45:32.610" v="1574" actId="478"/>
            <ac:picMkLst>
              <pc:docMk/>
              <pc:sldMasterMk cId="3588427678" sldId="2147484229"/>
              <pc:sldLayoutMk cId="1061052513" sldId="2147484618"/>
              <ac:picMk id="8" creationId="{FFCCEB87-7041-4D7A-8DDF-0CBF6D0B87C4}"/>
            </ac:picMkLst>
          </pc:picChg>
        </pc:sldLayoutChg>
        <pc:sldLayoutChg chg="delSp mod">
          <pc:chgData name="Vesa Juvonen" userId="c7243be1-99a3-4752-ab2a-0cf698cf8236" providerId="ADAL" clId="{E7F1A700-7DDE-4BAD-8657-ADC99D3C4472}" dt="2021-03-25T15:44:56.441" v="1572" actId="478"/>
          <pc:sldLayoutMkLst>
            <pc:docMk/>
            <pc:sldMasterMk cId="3588427678" sldId="2147484229"/>
            <pc:sldLayoutMk cId="3869367525" sldId="2147484636"/>
          </pc:sldLayoutMkLst>
          <pc:grpChg chg="del">
            <ac:chgData name="Vesa Juvonen" userId="c7243be1-99a3-4752-ab2a-0cf698cf8236" providerId="ADAL" clId="{E7F1A700-7DDE-4BAD-8657-ADC99D3C4472}" dt="2021-03-25T15:44:56.441" v="1572" actId="478"/>
            <ac:grpSpMkLst>
              <pc:docMk/>
              <pc:sldMasterMk cId="3588427678" sldId="2147484229"/>
              <pc:sldLayoutMk cId="3869367525" sldId="2147484636"/>
              <ac:grpSpMk id="5" creationId="{00000000-0000-0000-0000-000000000000}"/>
            </ac:grpSpMkLst>
          </pc:grpChg>
        </pc:sldLayoutChg>
      </pc:sldMasterChg>
    </pc:docChg>
  </pc:docChgLst>
  <pc:docChgLst>
    <pc:chgData name="Julie Turner" userId="S::julie.turner_sympraxisconsulting.com#ext#@microsoft.onmicrosoft.com::51f00042-4c48-4111-9ee4-670ef2fc7d0e" providerId="AD" clId="Web-{93D2E908-9168-44C6-AAF7-546DF61CD5C6}"/>
    <pc:docChg chg="modSld">
      <pc:chgData name="Julie Turner" userId="S::julie.turner_sympraxisconsulting.com#ext#@microsoft.onmicrosoft.com::51f00042-4c48-4111-9ee4-670ef2fc7d0e" providerId="AD" clId="Web-{93D2E908-9168-44C6-AAF7-546DF61CD5C6}" dt="2021-06-28T15:21:39.934" v="52" actId="20577"/>
      <pc:docMkLst>
        <pc:docMk/>
      </pc:docMkLst>
      <pc:sldChg chg="delSp modSp">
        <pc:chgData name="Julie Turner" userId="S::julie.turner_sympraxisconsulting.com#ext#@microsoft.onmicrosoft.com::51f00042-4c48-4111-9ee4-670ef2fc7d0e" providerId="AD" clId="Web-{93D2E908-9168-44C6-AAF7-546DF61CD5C6}" dt="2021-06-28T15:21:39.934" v="52" actId="20577"/>
        <pc:sldMkLst>
          <pc:docMk/>
          <pc:sldMk cId="2877399898" sldId="1623"/>
        </pc:sldMkLst>
        <pc:spChg chg="mod">
          <ac:chgData name="Julie Turner" userId="S::julie.turner_sympraxisconsulting.com#ext#@microsoft.onmicrosoft.com::51f00042-4c48-4111-9ee4-670ef2fc7d0e" providerId="AD" clId="Web-{93D2E908-9168-44C6-AAF7-546DF61CD5C6}" dt="2021-06-28T15:21:39.9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3D2E908-9168-44C6-AAF7-546DF61CD5C6}" dt="2021-06-28T15:13:38.607" v="0"/>
          <ac:spMkLst>
            <pc:docMk/>
            <pc:sldMk cId="2877399898" sldId="1623"/>
            <ac:spMk id="138" creationId="{FB891434-F3EF-4B78-A41C-6E3C5D81A3B6}"/>
          </ac:spMkLst>
        </pc:spChg>
      </pc:sldChg>
    </pc:docChg>
  </pc:docChgLst>
  <pc:docChgLst>
    <pc:chgData name="David Warner" userId="S::davidwarner@microsoft.com::51ffa14d-fdfd-4571-a787-ad4b3bb92711" providerId="AD" clId="Web-{5D362476-815C-48C1-88B5-6F2F0EF24FC2}"/>
    <pc:docChg chg="modSld">
      <pc:chgData name="David Warner" userId="S::davidwarner@microsoft.com::51ffa14d-fdfd-4571-a787-ad4b3bb92711" providerId="AD" clId="Web-{5D362476-815C-48C1-88B5-6F2F0EF24FC2}" dt="2022-04-18T14:14:38.864" v="20" actId="1076"/>
      <pc:docMkLst>
        <pc:docMk/>
      </pc:docMkLst>
      <pc:sldChg chg="addSp modSp">
        <pc:chgData name="David Warner" userId="S::davidwarner@microsoft.com::51ffa14d-fdfd-4571-a787-ad4b3bb92711" providerId="AD" clId="Web-{5D362476-815C-48C1-88B5-6F2F0EF24FC2}" dt="2022-04-18T14:14:38.864" v="20" actId="1076"/>
        <pc:sldMkLst>
          <pc:docMk/>
          <pc:sldMk cId="1812315545" sldId="2134805597"/>
        </pc:sldMkLst>
        <pc:spChg chg="add mod">
          <ac:chgData name="David Warner" userId="S::davidwarner@microsoft.com::51ffa14d-fdfd-4571-a787-ad4b3bb92711" providerId="AD" clId="Web-{5D362476-815C-48C1-88B5-6F2F0EF24FC2}" dt="2022-04-18T14:14:38.864" v="20" actId="1076"/>
          <ac:spMkLst>
            <pc:docMk/>
            <pc:sldMk cId="1812315545" sldId="2134805597"/>
            <ac:spMk id="2" creationId="{1876012C-E1FE-2A84-F418-650988D9B0A0}"/>
          </ac:spMkLst>
        </pc:spChg>
        <pc:spChg chg="mod">
          <ac:chgData name="David Warner" userId="S::davidwarner@microsoft.com::51ffa14d-fdfd-4571-a787-ad4b3bb92711" providerId="AD" clId="Web-{5D362476-815C-48C1-88B5-6F2F0EF24FC2}" dt="2022-04-18T14:12:54.374" v="3"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BE5F19FC-3D42-466E-9F21-C00C024A15A9}"/>
    <pc:docChg chg="modSld">
      <pc:chgData name="David Warner" userId="S::david_dwarnerii.com#ext#@microsoft.onmicrosoft.com::acafcf14-4098-4a83-9425-e73571277a06" providerId="AD" clId="Web-{BE5F19FC-3D42-466E-9F21-C00C024A15A9}" dt="2021-11-15T14:58:36.405" v="24" actId="1076"/>
      <pc:docMkLst>
        <pc:docMk/>
      </pc:docMkLst>
      <pc:sldChg chg="addSp delSp modSp">
        <pc:chgData name="David Warner" userId="S::david_dwarnerii.com#ext#@microsoft.onmicrosoft.com::acafcf14-4098-4a83-9425-e73571277a06" providerId="AD" clId="Web-{BE5F19FC-3D42-466E-9F21-C00C024A15A9}" dt="2021-11-15T14:58:36.405" v="24" actId="1076"/>
        <pc:sldMkLst>
          <pc:docMk/>
          <pc:sldMk cId="1812315545" sldId="2134805597"/>
        </pc:sldMkLst>
        <pc:spChg chg="del">
          <ac:chgData name="David Warner" userId="S::david_dwarnerii.com#ext#@microsoft.onmicrosoft.com::acafcf14-4098-4a83-9425-e73571277a06" providerId="AD" clId="Web-{BE5F19FC-3D42-466E-9F21-C00C024A15A9}" dt="2021-11-15T14:54:40.887" v="0"/>
          <ac:spMkLst>
            <pc:docMk/>
            <pc:sldMk cId="1812315545" sldId="2134805597"/>
            <ac:spMk id="2" creationId="{F23DEFDA-D67F-44E4-A33B-2F4575D46F22}"/>
          </ac:spMkLst>
        </pc:spChg>
        <pc:spChg chg="mod">
          <ac:chgData name="David Warner" userId="S::david_dwarnerii.com#ext#@microsoft.onmicrosoft.com::acafcf14-4098-4a83-9425-e73571277a06" providerId="AD" clId="Web-{BE5F19FC-3D42-466E-9F21-C00C024A15A9}" dt="2021-11-15T14:58:36.405" v="24" actId="1076"/>
          <ac:spMkLst>
            <pc:docMk/>
            <pc:sldMk cId="1812315545" sldId="2134805597"/>
            <ac:spMk id="9" creationId="{570CE922-D439-4868-A852-63D2453A135B}"/>
          </ac:spMkLst>
        </pc:spChg>
        <pc:spChg chg="mod">
          <ac:chgData name="David Warner" userId="S::david_dwarnerii.com#ext#@microsoft.onmicrosoft.com::acafcf14-4098-4a83-9425-e73571277a06" providerId="AD" clId="Web-{BE5F19FC-3D42-466E-9F21-C00C024A15A9}" dt="2021-11-15T14:55:36.921" v="1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BE5F19FC-3D42-466E-9F21-C00C024A15A9}" dt="2021-11-15T14:55:37.921" v="15"/>
          <ac:picMkLst>
            <pc:docMk/>
            <pc:sldMk cId="1812315545" sldId="2134805597"/>
            <ac:picMk id="3" creationId="{01BAB32A-98BF-4CB0-A013-B13935CAF1BF}"/>
          </ac:picMkLst>
        </pc:picChg>
        <pc:picChg chg="add mod modCrop">
          <ac:chgData name="David Warner" userId="S::david_dwarnerii.com#ext#@microsoft.onmicrosoft.com::acafcf14-4098-4a83-9425-e73571277a06" providerId="AD" clId="Web-{BE5F19FC-3D42-466E-9F21-C00C024A15A9}" dt="2021-11-15T14:58:19.592" v="21"/>
          <ac:picMkLst>
            <pc:docMk/>
            <pc:sldMk cId="1812315545" sldId="2134805597"/>
            <ac:picMk id="4" creationId="{E7D32E31-FC01-4683-8F8E-FE245FA0DAD8}"/>
          </ac:picMkLst>
        </pc:picChg>
      </pc:sldChg>
    </pc:docChg>
  </pc:docChgLst>
  <pc:docChgLst>
    <pc:chgData name="Wajeed Shaikh" userId="943a82b8-fdb9-4dbf-aa6c-31e37bb9aed6" providerId="ADAL" clId="{D5B9E76C-3750-4B41-B4F2-4C7C4C14CA40}"/>
    <pc:docChg chg="custSel modSld">
      <pc:chgData name="Wajeed Shaikh" userId="943a82b8-fdb9-4dbf-aa6c-31e37bb9aed6" providerId="ADAL" clId="{D5B9E76C-3750-4B41-B4F2-4C7C4C14CA40}" dt="2022-05-17T13:22:06.725" v="835" actId="14100"/>
      <pc:docMkLst>
        <pc:docMk/>
      </pc:docMkLst>
      <pc:sldChg chg="addSp delSp modSp mod modNotesTx">
        <pc:chgData name="Wajeed Shaikh" userId="943a82b8-fdb9-4dbf-aa6c-31e37bb9aed6" providerId="ADAL" clId="{D5B9E76C-3750-4B41-B4F2-4C7C4C14CA40}" dt="2022-05-17T13:22:06.725" v="835" actId="14100"/>
        <pc:sldMkLst>
          <pc:docMk/>
          <pc:sldMk cId="1247101359" sldId="2145707276"/>
        </pc:sldMkLst>
        <pc:spChg chg="del mod">
          <ac:chgData name="Wajeed Shaikh" userId="943a82b8-fdb9-4dbf-aa6c-31e37bb9aed6" providerId="ADAL" clId="{D5B9E76C-3750-4B41-B4F2-4C7C4C14CA40}" dt="2022-05-17T12:56:58.995" v="813" actId="478"/>
          <ac:spMkLst>
            <pc:docMk/>
            <pc:sldMk cId="1247101359" sldId="2145707276"/>
            <ac:spMk id="4" creationId="{2D5DF0A0-0324-B8A6-D88A-2EF45BC1E047}"/>
          </ac:spMkLst>
        </pc:spChg>
        <pc:spChg chg="mod">
          <ac:chgData name="Wajeed Shaikh" userId="943a82b8-fdb9-4dbf-aa6c-31e37bb9aed6" providerId="ADAL" clId="{D5B9E76C-3750-4B41-B4F2-4C7C4C14CA40}" dt="2022-05-17T12:53:20.371" v="615" actId="20577"/>
          <ac:spMkLst>
            <pc:docMk/>
            <pc:sldMk cId="1247101359" sldId="2145707276"/>
            <ac:spMk id="5" creationId="{4BEE597E-27B7-B8B8-5BE5-06D59B4D2FCE}"/>
          </ac:spMkLst>
        </pc:spChg>
        <pc:spChg chg="mod">
          <ac:chgData name="Wajeed Shaikh" userId="943a82b8-fdb9-4dbf-aa6c-31e37bb9aed6" providerId="ADAL" clId="{D5B9E76C-3750-4B41-B4F2-4C7C4C14CA40}" dt="2022-05-17T13:21:31.218" v="827" actId="403"/>
          <ac:spMkLst>
            <pc:docMk/>
            <pc:sldMk cId="1247101359" sldId="2145707276"/>
            <ac:spMk id="39" creationId="{88507CB0-14BD-F9C6-3E87-627240967300}"/>
          </ac:spMkLst>
        </pc:spChg>
        <pc:spChg chg="mod">
          <ac:chgData name="Wajeed Shaikh" userId="943a82b8-fdb9-4dbf-aa6c-31e37bb9aed6" providerId="ADAL" clId="{D5B9E76C-3750-4B41-B4F2-4C7C4C14CA40}" dt="2022-05-17T12:57:03.398" v="814" actId="14100"/>
          <ac:spMkLst>
            <pc:docMk/>
            <pc:sldMk cId="1247101359" sldId="2145707276"/>
            <ac:spMk id="55" creationId="{7B608F18-EC54-9316-9719-BB5C11330858}"/>
          </ac:spMkLst>
        </pc:spChg>
        <pc:spChg chg="mod">
          <ac:chgData name="Wajeed Shaikh" userId="943a82b8-fdb9-4dbf-aa6c-31e37bb9aed6" providerId="ADAL" clId="{D5B9E76C-3750-4B41-B4F2-4C7C4C14CA40}" dt="2022-05-17T13:21:55.671" v="831" actId="1076"/>
          <ac:spMkLst>
            <pc:docMk/>
            <pc:sldMk cId="1247101359" sldId="2145707276"/>
            <ac:spMk id="73" creationId="{1F207C2B-FC32-45FD-8665-FEC0532C2A3E}"/>
          </ac:spMkLst>
        </pc:spChg>
        <pc:picChg chg="add mod">
          <ac:chgData name="Wajeed Shaikh" userId="943a82b8-fdb9-4dbf-aa6c-31e37bb9aed6" providerId="ADAL" clId="{D5B9E76C-3750-4B41-B4F2-4C7C4C14CA40}" dt="2022-05-17T13:22:06.725" v="835" actId="14100"/>
          <ac:picMkLst>
            <pc:docMk/>
            <pc:sldMk cId="1247101359" sldId="2145707276"/>
            <ac:picMk id="8" creationId="{C3B63E41-BA1A-EF17-1CD2-FF3B8E2A7CB9}"/>
          </ac:picMkLst>
        </pc:picChg>
        <pc:picChg chg="del">
          <ac:chgData name="Wajeed Shaikh" userId="943a82b8-fdb9-4dbf-aa6c-31e37bb9aed6" providerId="ADAL" clId="{D5B9E76C-3750-4B41-B4F2-4C7C4C14CA40}" dt="2022-05-17T12:16:44.492" v="0" actId="478"/>
          <ac:picMkLst>
            <pc:docMk/>
            <pc:sldMk cId="1247101359" sldId="2145707276"/>
            <ac:picMk id="11" creationId="{1E25EC3D-52D4-DBE7-CBA7-E9902055A63A}"/>
          </ac:picMkLst>
        </pc:picChg>
        <pc:picChg chg="del mod">
          <ac:chgData name="Wajeed Shaikh" userId="943a82b8-fdb9-4dbf-aa6c-31e37bb9aed6" providerId="ADAL" clId="{D5B9E76C-3750-4B41-B4F2-4C7C4C14CA40}" dt="2022-05-17T12:17:42.386" v="23" actId="478"/>
          <ac:picMkLst>
            <pc:docMk/>
            <pc:sldMk cId="1247101359" sldId="2145707276"/>
            <ac:picMk id="21" creationId="{D35D7C84-E606-9C7C-5044-35FBAADF987A}"/>
          </ac:picMkLst>
        </pc:picChg>
      </pc:sldChg>
    </pc:docChg>
  </pc:docChgLst>
  <pc:docChgLst>
    <pc:chgData name="Hugo Bernier" userId="S::hugoabernier_live.ca#ext#@microsoft.onmicrosoft.com::f426aa56-ae13-42b9-a3d7-de947881cd11" providerId="AD" clId="Web-{922FF8A4-C9FE-D29D-13D4-478321B9DE1E}"/>
    <pc:docChg chg="modSld">
      <pc:chgData name="Hugo Bernier" userId="S::hugoabernier_live.ca#ext#@microsoft.onmicrosoft.com::f426aa56-ae13-42b9-a3d7-de947881cd11" providerId="AD" clId="Web-{922FF8A4-C9FE-D29D-13D4-478321B9DE1E}" dt="2021-01-28T06:19:48.215" v="91"/>
      <pc:docMkLst>
        <pc:docMk/>
      </pc:docMkLst>
      <pc:sldChg chg="addSp modSp modNotes">
        <pc:chgData name="Hugo Bernier" userId="S::hugoabernier_live.ca#ext#@microsoft.onmicrosoft.com::f426aa56-ae13-42b9-a3d7-de947881cd11" providerId="AD" clId="Web-{922FF8A4-C9FE-D29D-13D4-478321B9DE1E}" dt="2021-01-28T06:19:48.215" v="91"/>
        <pc:sldMkLst>
          <pc:docMk/>
          <pc:sldMk cId="1154834655" sldId="2076136390"/>
        </pc:sldMkLst>
        <pc:spChg chg="mod">
          <ac:chgData name="Hugo Bernier" userId="S::hugoabernier_live.ca#ext#@microsoft.onmicrosoft.com::f426aa56-ae13-42b9-a3d7-de947881cd11" providerId="AD" clId="Web-{922FF8A4-C9FE-D29D-13D4-478321B9DE1E}" dt="2021-01-28T06:17:21.848" v="63" actId="20577"/>
          <ac:spMkLst>
            <pc:docMk/>
            <pc:sldMk cId="1154834655" sldId="2076136390"/>
            <ac:spMk id="3" creationId="{CBDC9C38-872E-4048-96FE-C321FEF21EC1}"/>
          </ac:spMkLst>
        </pc:spChg>
        <pc:picChg chg="add mod">
          <ac:chgData name="Hugo Bernier" userId="S::hugoabernier_live.ca#ext#@microsoft.onmicrosoft.com::f426aa56-ae13-42b9-a3d7-de947881cd11" providerId="AD" clId="Web-{922FF8A4-C9FE-D29D-13D4-478321B9DE1E}" dt="2021-01-28T06:19:48.215" v="91"/>
          <ac:picMkLst>
            <pc:docMk/>
            <pc:sldMk cId="1154834655" sldId="2076136390"/>
            <ac:picMk id="4" creationId="{2FA8F2F7-A6F3-47CE-99A9-3C4360BF3A28}"/>
          </ac:picMkLst>
        </pc:picChg>
        <pc:picChg chg="add mod">
          <ac:chgData name="Hugo Bernier" userId="S::hugoabernier_live.ca#ext#@microsoft.onmicrosoft.com::f426aa56-ae13-42b9-a3d7-de947881cd11" providerId="AD" clId="Web-{922FF8A4-C9FE-D29D-13D4-478321B9DE1E}" dt="2021-01-28T06:19:48.106" v="89"/>
          <ac:picMkLst>
            <pc:docMk/>
            <pc:sldMk cId="1154834655" sldId="2076136390"/>
            <ac:picMk id="18" creationId="{94F66023-A01D-4034-A454-CDC481FF45C9}"/>
          </ac:picMkLst>
        </pc:picChg>
        <pc:picChg chg="add mod">
          <ac:chgData name="Hugo Bernier" userId="S::hugoabernier_live.ca#ext#@microsoft.onmicrosoft.com::f426aa56-ae13-42b9-a3d7-de947881cd11" providerId="AD" clId="Web-{922FF8A4-C9FE-D29D-13D4-478321B9DE1E}" dt="2021-01-28T06:19:48.184" v="90"/>
          <ac:picMkLst>
            <pc:docMk/>
            <pc:sldMk cId="1154834655" sldId="2076136390"/>
            <ac:picMk id="19" creationId="{CA7DAA47-0A58-434D-B908-88ECAA8FA890}"/>
          </ac:picMkLst>
        </pc:picChg>
      </pc:sldChg>
    </pc:docChg>
  </pc:docChgLst>
  <pc:docChgLst>
    <pc:chgData name="Sébastien Levert" userId="S::slevert@microsoft.com::ece773f4-084f-4e66-97d9-a9d066f2d75d" providerId="AD" clId="Web-{13F95445-92D9-50FB-03E7-054244DDAB1F}"/>
    <pc:docChg chg="modSld">
      <pc:chgData name="Sébastien Levert" userId="S::slevert@microsoft.com::ece773f4-084f-4e66-97d9-a9d066f2d75d" providerId="AD" clId="Web-{13F95445-92D9-50FB-03E7-054244DDAB1F}" dt="2021-12-03T15:37:58.242" v="1" actId="20577"/>
      <pc:docMkLst>
        <pc:docMk/>
      </pc:docMkLst>
      <pc:sldChg chg="modSp">
        <pc:chgData name="Sébastien Levert" userId="S::slevert@microsoft.com::ece773f4-084f-4e66-97d9-a9d066f2d75d" providerId="AD" clId="Web-{13F95445-92D9-50FB-03E7-054244DDAB1F}" dt="2021-12-03T15:37:58.242" v="1" actId="20577"/>
        <pc:sldMkLst>
          <pc:docMk/>
          <pc:sldMk cId="778883926" sldId="2076136264"/>
        </pc:sldMkLst>
        <pc:spChg chg="mod">
          <ac:chgData name="Sébastien Levert" userId="S::slevert@microsoft.com::ece773f4-084f-4e66-97d9-a9d066f2d75d" providerId="AD" clId="Web-{13F95445-92D9-50FB-03E7-054244DDAB1F}" dt="2021-12-03T15:37:58.242" v="1"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2D86307C-C4CF-470F-AA9B-926C55016032}"/>
    <pc:docChg chg="modSld">
      <pc:chgData name="David Warner" userId="S::david_dwarnerii.com#ext#@microsoft.onmicrosoft.com::acafcf14-4098-4a83-9425-e73571277a06" providerId="AD" clId="Web-{2D86307C-C4CF-470F-AA9B-926C55016032}" dt="2021-09-27T13:22:29.623" v="39"/>
      <pc:docMkLst>
        <pc:docMk/>
      </pc:docMkLst>
      <pc:sldChg chg="addSp delSp modSp">
        <pc:chgData name="David Warner" userId="S::david_dwarnerii.com#ext#@microsoft.onmicrosoft.com::acafcf14-4098-4a83-9425-e73571277a06" providerId="AD" clId="Web-{2D86307C-C4CF-470F-AA9B-926C55016032}" dt="2021-09-27T13:22:29.623" v="39"/>
        <pc:sldMkLst>
          <pc:docMk/>
          <pc:sldMk cId="357588276" sldId="2076136388"/>
        </pc:sldMkLst>
        <pc:spChg chg="del mod">
          <ac:chgData name="David Warner" userId="S::david_dwarnerii.com#ext#@microsoft.onmicrosoft.com::acafcf14-4098-4a83-9425-e73571277a06" providerId="AD" clId="Web-{2D86307C-C4CF-470F-AA9B-926C55016032}" dt="2021-09-27T13:22:06.387" v="32"/>
          <ac:spMkLst>
            <pc:docMk/>
            <pc:sldMk cId="357588276" sldId="2076136388"/>
            <ac:spMk id="2" creationId="{087F7FEE-4814-449D-9F05-7475F59D81D8}"/>
          </ac:spMkLst>
        </pc:spChg>
        <pc:spChg chg="mod">
          <ac:chgData name="David Warner" userId="S::david_dwarnerii.com#ext#@microsoft.onmicrosoft.com::acafcf14-4098-4a83-9425-e73571277a06" providerId="AD" clId="Web-{2D86307C-C4CF-470F-AA9B-926C55016032}" dt="2021-09-27T13:22:05.450" v="31" actId="20577"/>
          <ac:spMkLst>
            <pc:docMk/>
            <pc:sldMk cId="357588276" sldId="2076136388"/>
            <ac:spMk id="10" creationId="{1E766323-85D0-46EC-88ED-617808B2C008}"/>
          </ac:spMkLst>
        </pc:spChg>
        <pc:picChg chg="del">
          <ac:chgData name="David Warner" userId="S::david_dwarnerii.com#ext#@microsoft.onmicrosoft.com::acafcf14-4098-4a83-9425-e73571277a06" providerId="AD" clId="Web-{2D86307C-C4CF-470F-AA9B-926C55016032}" dt="2021-09-27T13:22:08.184" v="33"/>
          <ac:picMkLst>
            <pc:docMk/>
            <pc:sldMk cId="357588276" sldId="2076136388"/>
            <ac:picMk id="3" creationId="{112B7C4D-9B51-48EC-823E-6A945B449016}"/>
          </ac:picMkLst>
        </pc:picChg>
        <pc:picChg chg="add mod modCrop">
          <ac:chgData name="David Warner" userId="S::david_dwarnerii.com#ext#@microsoft.onmicrosoft.com::acafcf14-4098-4a83-9425-e73571277a06" providerId="AD" clId="Web-{2D86307C-C4CF-470F-AA9B-926C55016032}" dt="2021-09-27T13:22:29.623" v="39"/>
          <ac:picMkLst>
            <pc:docMk/>
            <pc:sldMk cId="357588276" sldId="2076136388"/>
            <ac:picMk id="4" creationId="{87BC8B20-55F8-4FA9-AE06-588561AF0EA3}"/>
          </ac:picMkLst>
        </pc:picChg>
      </pc:sldChg>
    </pc:docChg>
  </pc:docChgLst>
  <pc:docChgLst>
    <pc:chgData name="Hugo Bernier" userId="86ec44c1c1726cb7" providerId="LiveId" clId="{FFF3269B-8607-4DCF-B480-05FA86F464DF}"/>
    <pc:docChg chg="undo redo custSel modSld">
      <pc:chgData name="Hugo Bernier" userId="86ec44c1c1726cb7" providerId="LiveId" clId="{FFF3269B-8607-4DCF-B480-05FA86F464DF}" dt="2021-01-25T16:23:40.552" v="842" actId="1076"/>
      <pc:docMkLst>
        <pc:docMk/>
      </pc:docMkLst>
      <pc:sldChg chg="modSp mod">
        <pc:chgData name="Hugo Bernier" userId="86ec44c1c1726cb7" providerId="LiveId" clId="{FFF3269B-8607-4DCF-B480-05FA86F464DF}" dt="2021-01-23T02:25:25.192" v="234" actId="6549"/>
        <pc:sldMkLst>
          <pc:docMk/>
          <pc:sldMk cId="2967945684" sldId="277"/>
        </pc:sldMkLst>
        <pc:spChg chg="mod">
          <ac:chgData name="Hugo Bernier" userId="86ec44c1c1726cb7" providerId="LiveId" clId="{FFF3269B-8607-4DCF-B480-05FA86F464DF}" dt="2021-01-23T02:25:25.192" v="234" actId="6549"/>
          <ac:spMkLst>
            <pc:docMk/>
            <pc:sldMk cId="2967945684" sldId="277"/>
            <ac:spMk id="4" creationId="{A04E16D6-6682-4068-BF11-BA8E4E8E1BBC}"/>
          </ac:spMkLst>
        </pc:spChg>
      </pc:sldChg>
      <pc:sldChg chg="modSp mod">
        <pc:chgData name="Hugo Bernier" userId="86ec44c1c1726cb7" providerId="LiveId" clId="{FFF3269B-8607-4DCF-B480-05FA86F464DF}" dt="2021-01-23T02:00:26.280" v="1" actId="20577"/>
        <pc:sldMkLst>
          <pc:docMk/>
          <pc:sldMk cId="287163252" sldId="1567"/>
        </pc:sldMkLst>
        <pc:spChg chg="mod">
          <ac:chgData name="Hugo Bernier" userId="86ec44c1c1726cb7" providerId="LiveId" clId="{FFF3269B-8607-4DCF-B480-05FA86F464DF}" dt="2021-01-23T02:00:26.280" v="1" actId="20577"/>
          <ac:spMkLst>
            <pc:docMk/>
            <pc:sldMk cId="287163252" sldId="1567"/>
            <ac:spMk id="8" creationId="{00000000-0000-0000-0000-000000000000}"/>
          </ac:spMkLst>
        </pc:spChg>
      </pc:sldChg>
      <pc:sldChg chg="addSp delSp modSp mod modAnim">
        <pc:chgData name="Hugo Bernier" userId="86ec44c1c1726cb7" providerId="LiveId" clId="{FFF3269B-8607-4DCF-B480-05FA86F464DF}" dt="2021-01-25T16:23:40.552" v="842" actId="1076"/>
        <pc:sldMkLst>
          <pc:docMk/>
          <pc:sldMk cId="2877399898" sldId="1623"/>
        </pc:sldMkLst>
        <pc:spChg chg="mod">
          <ac:chgData name="Hugo Bernier" userId="86ec44c1c1726cb7" providerId="LiveId" clId="{FFF3269B-8607-4DCF-B480-05FA86F464DF}" dt="2021-01-25T16:23:40.552" v="842" actId="1076"/>
          <ac:spMkLst>
            <pc:docMk/>
            <pc:sldMk cId="2877399898" sldId="1623"/>
            <ac:spMk id="5" creationId="{863E507B-3862-47F7-9B43-BEA48B6FD84B}"/>
          </ac:spMkLst>
        </pc:spChg>
        <pc:spChg chg="del mod topLvl">
          <ac:chgData name="Hugo Bernier" userId="86ec44c1c1726cb7" providerId="LiveId" clId="{FFF3269B-8607-4DCF-B480-05FA86F464DF}" dt="2021-01-23T02:13:04.270" v="119" actId="478"/>
          <ac:spMkLst>
            <pc:docMk/>
            <pc:sldMk cId="2877399898" sldId="1623"/>
            <ac:spMk id="145" creationId="{31368F51-ABDA-4A59-B174-4AF7EE7D80EE}"/>
          </ac:spMkLst>
        </pc:spChg>
        <pc:spChg chg="del mod topLvl">
          <ac:chgData name="Hugo Bernier" userId="86ec44c1c1726cb7" providerId="LiveId" clId="{FFF3269B-8607-4DCF-B480-05FA86F464DF}" dt="2021-01-23T02:13:06.834" v="121" actId="478"/>
          <ac:spMkLst>
            <pc:docMk/>
            <pc:sldMk cId="2877399898" sldId="1623"/>
            <ac:spMk id="146" creationId="{D68703EA-D6D5-4688-9D6C-F2D18385E80F}"/>
          </ac:spMkLst>
        </pc:spChg>
        <pc:spChg chg="del mod topLvl">
          <ac:chgData name="Hugo Bernier" userId="86ec44c1c1726cb7" providerId="LiveId" clId="{FFF3269B-8607-4DCF-B480-05FA86F464DF}" dt="2021-01-23T02:13:05.440" v="120" actId="478"/>
          <ac:spMkLst>
            <pc:docMk/>
            <pc:sldMk cId="2877399898" sldId="1623"/>
            <ac:spMk id="147" creationId="{FC9A9DD8-BBA8-47B9-8012-DC87CD8E5DB1}"/>
          </ac:spMkLst>
        </pc:spChg>
        <pc:spChg chg="del mod topLvl">
          <ac:chgData name="Hugo Bernier" userId="86ec44c1c1726cb7" providerId="LiveId" clId="{FFF3269B-8607-4DCF-B480-05FA86F464DF}" dt="2021-01-23T02:13:08.350" v="122" actId="478"/>
          <ac:spMkLst>
            <pc:docMk/>
            <pc:sldMk cId="2877399898" sldId="1623"/>
            <ac:spMk id="148" creationId="{F46ADC57-A1B3-4481-AF6C-9E70505BFF77}"/>
          </ac:spMkLst>
        </pc:spChg>
        <pc:spChg chg="del mod topLvl">
          <ac:chgData name="Hugo Bernier" userId="86ec44c1c1726cb7" providerId="LiveId" clId="{FFF3269B-8607-4DCF-B480-05FA86F464DF}" dt="2021-01-23T02:13:02.290" v="118" actId="478"/>
          <ac:spMkLst>
            <pc:docMk/>
            <pc:sldMk cId="2877399898" sldId="1623"/>
            <ac:spMk id="149" creationId="{53B0B7BB-10BD-453D-9CCD-0CE5F2CE5450}"/>
          </ac:spMkLst>
        </pc:spChg>
        <pc:spChg chg="add del mod topLvl">
          <ac:chgData name="Hugo Bernier" userId="86ec44c1c1726cb7" providerId="LiveId" clId="{FFF3269B-8607-4DCF-B480-05FA86F464DF}" dt="2021-01-23T02:18:21.855" v="175" actId="207"/>
          <ac:spMkLst>
            <pc:docMk/>
            <pc:sldMk cId="2877399898" sldId="1623"/>
            <ac:spMk id="150" creationId="{310ABFA0-5632-41B8-8784-E7A8F1AE8CD9}"/>
          </ac:spMkLst>
        </pc:spChg>
        <pc:spChg chg="del mod topLvl">
          <ac:chgData name="Hugo Bernier" userId="86ec44c1c1726cb7" providerId="LiveId" clId="{FFF3269B-8607-4DCF-B480-05FA86F464DF}" dt="2021-01-23T02:13:09.790" v="123" actId="478"/>
          <ac:spMkLst>
            <pc:docMk/>
            <pc:sldMk cId="2877399898" sldId="1623"/>
            <ac:spMk id="151" creationId="{B68529E1-F7E9-4F8D-8FB4-AB7A7AA3E4FD}"/>
          </ac:spMkLst>
        </pc:spChg>
        <pc:spChg chg="mod topLvl">
          <ac:chgData name="Hugo Bernier" userId="86ec44c1c1726cb7" providerId="LiveId" clId="{FFF3269B-8607-4DCF-B480-05FA86F464DF}" dt="2021-01-23T02:20:07.098" v="183" actId="1076"/>
          <ac:spMkLst>
            <pc:docMk/>
            <pc:sldMk cId="2877399898" sldId="1623"/>
            <ac:spMk id="155" creationId="{88A58183-5085-45A8-884E-0A10FF7140EB}"/>
          </ac:spMkLst>
        </pc:spChg>
        <pc:spChg chg="del mod topLvl">
          <ac:chgData name="Hugo Bernier" userId="86ec44c1c1726cb7" providerId="LiveId" clId="{FFF3269B-8607-4DCF-B480-05FA86F464DF}" dt="2021-01-23T02:19:41.491" v="179" actId="478"/>
          <ac:spMkLst>
            <pc:docMk/>
            <pc:sldMk cId="2877399898" sldId="1623"/>
            <ac:spMk id="156" creationId="{F7EC1A86-82B2-4769-8ACF-21BE8BFC3301}"/>
          </ac:spMkLst>
        </pc:spChg>
        <pc:spChg chg="del mod topLvl">
          <ac:chgData name="Hugo Bernier" userId="86ec44c1c1726cb7" providerId="LiveId" clId="{FFF3269B-8607-4DCF-B480-05FA86F464DF}" dt="2021-01-23T02:19:42.856" v="180" actId="478"/>
          <ac:spMkLst>
            <pc:docMk/>
            <pc:sldMk cId="2877399898" sldId="1623"/>
            <ac:spMk id="157" creationId="{06D584D3-6AE5-44C4-B462-7D2F59528A07}"/>
          </ac:spMkLst>
        </pc:spChg>
        <pc:grpChg chg="del mod">
          <ac:chgData name="Hugo Bernier" userId="86ec44c1c1726cb7" providerId="LiveId" clId="{FFF3269B-8607-4DCF-B480-05FA86F464DF}" dt="2021-01-23T02:12:56.588" v="117" actId="165"/>
          <ac:grpSpMkLst>
            <pc:docMk/>
            <pc:sldMk cId="2877399898" sldId="1623"/>
            <ac:grpSpMk id="144" creationId="{B9651E81-A397-40A9-A30A-E3E440C03AB1}"/>
          </ac:grpSpMkLst>
        </pc:grpChg>
        <pc:grpChg chg="del mod">
          <ac:chgData name="Hugo Bernier" userId="86ec44c1c1726cb7" providerId="LiveId" clId="{FFF3269B-8607-4DCF-B480-05FA86F464DF}" dt="2021-01-23T02:19:35.141" v="178" actId="165"/>
          <ac:grpSpMkLst>
            <pc:docMk/>
            <pc:sldMk cId="2877399898" sldId="1623"/>
            <ac:grpSpMk id="154" creationId="{4CCDE441-D80B-4169-BCDA-1F1D6BFCBB14}"/>
          </ac:grpSpMkLst>
        </pc:grpChg>
        <pc:picChg chg="mod">
          <ac:chgData name="Hugo Bernier" userId="86ec44c1c1726cb7" providerId="LiveId" clId="{FFF3269B-8607-4DCF-B480-05FA86F464DF}" dt="2021-01-23T02:07:10.243" v="98" actId="1037"/>
          <ac:picMkLst>
            <pc:docMk/>
            <pc:sldMk cId="2877399898" sldId="1623"/>
            <ac:picMk id="48" creationId="{21A1829B-F7CD-4ED3-8521-9DFC09A3AE7A}"/>
          </ac:picMkLst>
        </pc:picChg>
        <pc:picChg chg="mod">
          <ac:chgData name="Hugo Bernier" userId="86ec44c1c1726cb7" providerId="LiveId" clId="{FFF3269B-8607-4DCF-B480-05FA86F464DF}" dt="2021-01-23T02:06:52.767" v="86" actId="1035"/>
          <ac:picMkLst>
            <pc:docMk/>
            <pc:sldMk cId="2877399898" sldId="1623"/>
            <ac:picMk id="61" creationId="{3EF500EE-9A4F-4C64-97CC-266DD6DBC453}"/>
          </ac:picMkLst>
        </pc:picChg>
        <pc:picChg chg="mod">
          <ac:chgData name="Hugo Bernier" userId="86ec44c1c1726cb7" providerId="LiveId" clId="{FFF3269B-8607-4DCF-B480-05FA86F464DF}" dt="2021-01-23T02:06:21.809" v="71" actId="1076"/>
          <ac:picMkLst>
            <pc:docMk/>
            <pc:sldMk cId="2877399898" sldId="1623"/>
            <ac:picMk id="85" creationId="{8BD2DAB7-035F-4811-B9CF-311FD855535D}"/>
          </ac:picMkLst>
        </pc:picChg>
        <pc:picChg chg="add del mod">
          <ac:chgData name="Hugo Bernier" userId="86ec44c1c1726cb7" providerId="LiveId" clId="{FFF3269B-8607-4DCF-B480-05FA86F464DF}" dt="2021-01-23T02:12:52.097" v="116" actId="27803"/>
          <ac:picMkLst>
            <pc:docMk/>
            <pc:sldMk cId="2877399898" sldId="1623"/>
            <ac:picMk id="143" creationId="{B9651E81-A397-40A9-A30A-E3E440C03AB1}"/>
          </ac:picMkLst>
        </pc:picChg>
        <pc:picChg chg="add del mod">
          <ac:chgData name="Hugo Bernier" userId="86ec44c1c1726cb7" providerId="LiveId" clId="{FFF3269B-8607-4DCF-B480-05FA86F464DF}" dt="2021-01-23T02:19:31.072" v="177" actId="27803"/>
          <ac:picMkLst>
            <pc:docMk/>
            <pc:sldMk cId="2877399898" sldId="1623"/>
            <ac:picMk id="153" creationId="{4CCDE441-D80B-4169-BCDA-1F1D6BFCBB14}"/>
          </ac:picMkLst>
        </pc:picChg>
        <pc:cxnChg chg="add mod">
          <ac:chgData name="Hugo Bernier" userId="86ec44c1c1726cb7" providerId="LiveId" clId="{FFF3269B-8607-4DCF-B480-05FA86F464DF}" dt="2021-01-23T02:07:25.973" v="99" actId="13822"/>
          <ac:cxnSpMkLst>
            <pc:docMk/>
            <pc:sldMk cId="2877399898" sldId="1623"/>
            <ac:cxnSpMk id="19" creationId="{88AF4263-1397-4546-9FC3-661F7C326F36}"/>
          </ac:cxnSpMkLst>
        </pc:cxnChg>
      </pc:sldChg>
      <pc:sldChg chg="addSp delSp modSp mod">
        <pc:chgData name="Hugo Bernier" userId="86ec44c1c1726cb7" providerId="LiveId" clId="{FFF3269B-8607-4DCF-B480-05FA86F464DF}" dt="2021-01-23T03:26:45.684" v="467" actId="1076"/>
        <pc:sldMkLst>
          <pc:docMk/>
          <pc:sldMk cId="10702720" sldId="2079"/>
        </pc:sldMkLst>
        <pc:spChg chg="mod">
          <ac:chgData name="Hugo Bernier" userId="86ec44c1c1726cb7" providerId="LiveId" clId="{FFF3269B-8607-4DCF-B480-05FA86F464DF}" dt="2021-01-23T03:24:57.199" v="443" actId="1076"/>
          <ac:spMkLst>
            <pc:docMk/>
            <pc:sldMk cId="10702720" sldId="2079"/>
            <ac:spMk id="8" creationId="{00000000-0000-0000-0000-000000000000}"/>
          </ac:spMkLst>
        </pc:spChg>
        <pc:grpChg chg="add del mod">
          <ac:chgData name="Hugo Bernier" userId="86ec44c1c1726cb7" providerId="LiveId" clId="{FFF3269B-8607-4DCF-B480-05FA86F464DF}" dt="2021-01-23T03:26:10.991" v="461" actId="165"/>
          <ac:grpSpMkLst>
            <pc:docMk/>
            <pc:sldMk cId="10702720" sldId="2079"/>
            <ac:grpSpMk id="9" creationId="{DD49C571-FE9D-4EC0-9C71-D88F7A98F50C}"/>
          </ac:grpSpMkLst>
        </pc:grpChg>
        <pc:grpChg chg="add mod">
          <ac:chgData name="Hugo Bernier" userId="86ec44c1c1726cb7" providerId="LiveId" clId="{FFF3269B-8607-4DCF-B480-05FA86F464DF}" dt="2021-01-23T03:26:45.684" v="467" actId="1076"/>
          <ac:grpSpMkLst>
            <pc:docMk/>
            <pc:sldMk cId="10702720" sldId="2079"/>
            <ac:grpSpMk id="10" creationId="{9ABC89E0-0295-4408-8D0C-C61E18A46382}"/>
          </ac:grpSpMkLst>
        </pc:grpChg>
        <pc:picChg chg="del">
          <ac:chgData name="Hugo Bernier" userId="86ec44c1c1726cb7" providerId="LiveId" clId="{FFF3269B-8607-4DCF-B480-05FA86F464DF}" dt="2021-01-23T02:00:35.338" v="4" actId="478"/>
          <ac:picMkLst>
            <pc:docMk/>
            <pc:sldMk cId="10702720" sldId="2079"/>
            <ac:picMk id="2" creationId="{9EFA1764-D715-4302-A52E-4C8294EDF50F}"/>
          </ac:picMkLst>
        </pc:picChg>
        <pc:picChg chg="del">
          <ac:chgData name="Hugo Bernier" userId="86ec44c1c1726cb7" providerId="LiveId" clId="{FFF3269B-8607-4DCF-B480-05FA86F464DF}" dt="2021-01-23T02:00:35.864" v="5" actId="478"/>
          <ac:picMkLst>
            <pc:docMk/>
            <pc:sldMk cId="10702720" sldId="2079"/>
            <ac:picMk id="4" creationId="{506660EB-6424-4B69-8DE5-ECEB40B3D268}"/>
          </ac:picMkLst>
        </pc:picChg>
        <pc:picChg chg="add mod topLvl">
          <ac:chgData name="Hugo Bernier" userId="86ec44c1c1726cb7" providerId="LiveId" clId="{FFF3269B-8607-4DCF-B480-05FA86F464DF}" dt="2021-01-23T03:26:45.684" v="467" actId="1076"/>
          <ac:picMkLst>
            <pc:docMk/>
            <pc:sldMk cId="10702720" sldId="2079"/>
            <ac:picMk id="6" creationId="{5D362C44-FF2C-49DA-B573-7BCE5F2F4363}"/>
          </ac:picMkLst>
        </pc:picChg>
        <pc:picChg chg="del">
          <ac:chgData name="Hugo Bernier" userId="86ec44c1c1726cb7" providerId="LiveId" clId="{FFF3269B-8607-4DCF-B480-05FA86F464DF}" dt="2021-01-23T02:00:33.811" v="2" actId="478"/>
          <ac:picMkLst>
            <pc:docMk/>
            <pc:sldMk cId="10702720" sldId="2079"/>
            <ac:picMk id="1026" creationId="{8C179115-1E8F-49A6-81CA-7A0C81224042}"/>
          </ac:picMkLst>
        </pc:picChg>
        <pc:picChg chg="add mod topLvl">
          <ac:chgData name="Hugo Bernier" userId="86ec44c1c1726cb7" providerId="LiveId" clId="{FFF3269B-8607-4DCF-B480-05FA86F464DF}" dt="2021-01-23T03:26:45.684" v="467" actId="1076"/>
          <ac:picMkLst>
            <pc:docMk/>
            <pc:sldMk cId="10702720" sldId="2079"/>
            <ac:picMk id="1028" creationId="{0EA04847-1ED5-42C6-963F-9F077DBFF741}"/>
          </ac:picMkLst>
        </pc:picChg>
        <pc:picChg chg="add mod topLvl">
          <ac:chgData name="Hugo Bernier" userId="86ec44c1c1726cb7" providerId="LiveId" clId="{FFF3269B-8607-4DCF-B480-05FA86F464DF}" dt="2021-01-23T03:26:45.684" v="467" actId="1076"/>
          <ac:picMkLst>
            <pc:docMk/>
            <pc:sldMk cId="10702720" sldId="2079"/>
            <ac:picMk id="1030" creationId="{CC6FFA69-ACB0-4E3B-822A-56A52356A7F5}"/>
          </ac:picMkLst>
        </pc:picChg>
        <pc:picChg chg="del">
          <ac:chgData name="Hugo Bernier" userId="86ec44c1c1726cb7" providerId="LiveId" clId="{FFF3269B-8607-4DCF-B480-05FA86F464DF}" dt="2021-01-23T02:00:34.784" v="3" actId="478"/>
          <ac:picMkLst>
            <pc:docMk/>
            <pc:sldMk cId="10702720" sldId="2079"/>
            <ac:picMk id="2050" creationId="{A57A4A84-B759-4E88-93E7-8303726D97A7}"/>
          </ac:picMkLst>
        </pc:picChg>
      </pc:sldChg>
      <pc:sldChg chg="addSp delSp modSp mod modAnim">
        <pc:chgData name="Hugo Bernier" userId="86ec44c1c1726cb7" providerId="LiveId" clId="{FFF3269B-8607-4DCF-B480-05FA86F464DF}" dt="2021-01-23T03:33:16.872" v="646" actId="12788"/>
        <pc:sldMkLst>
          <pc:docMk/>
          <pc:sldMk cId="778883926" sldId="2076136264"/>
        </pc:sldMkLst>
        <pc:spChg chg="add mod">
          <ac:chgData name="Hugo Bernier" userId="86ec44c1c1726cb7" providerId="LiveId" clId="{FFF3269B-8607-4DCF-B480-05FA86F464DF}" dt="2021-01-23T03:27:31.300" v="471" actId="1076"/>
          <ac:spMkLst>
            <pc:docMk/>
            <pc:sldMk cId="778883926" sldId="2076136264"/>
            <ac:spMk id="12" creationId="{51F11C7D-1C3F-43B4-ACD3-702D70211F33}"/>
          </ac:spMkLst>
        </pc:spChg>
        <pc:spChg chg="mod">
          <ac:chgData name="Hugo Bernier" userId="86ec44c1c1726cb7" providerId="LiveId" clId="{FFF3269B-8607-4DCF-B480-05FA86F464DF}" dt="2021-01-23T03:29:30.699" v="628" actId="14100"/>
          <ac:spMkLst>
            <pc:docMk/>
            <pc:sldMk cId="778883926" sldId="2076136264"/>
            <ac:spMk id="14" creationId="{953584C8-8734-42EA-AD16-6AA2B405D249}"/>
          </ac:spMkLst>
        </pc:spChg>
        <pc:picChg chg="del">
          <ac:chgData name="Hugo Bernier" userId="86ec44c1c1726cb7" providerId="LiveId" clId="{FFF3269B-8607-4DCF-B480-05FA86F464DF}" dt="2021-01-23T02:23:28.459" v="194" actId="478"/>
          <ac:picMkLst>
            <pc:docMk/>
            <pc:sldMk cId="778883926" sldId="2076136264"/>
            <ac:picMk id="4" creationId="{25FA925E-4950-4DE5-8D26-CF6AA247DD96}"/>
          </ac:picMkLst>
        </pc:picChg>
        <pc:picChg chg="del">
          <ac:chgData name="Hugo Bernier" userId="86ec44c1c1726cb7" providerId="LiveId" clId="{FFF3269B-8607-4DCF-B480-05FA86F464DF}" dt="2021-01-23T02:23:29.179" v="195" actId="478"/>
          <ac:picMkLst>
            <pc:docMk/>
            <pc:sldMk cId="778883926" sldId="2076136264"/>
            <ac:picMk id="5" creationId="{2E4CFA67-BD3B-494B-B8EE-4AD1B1FBF467}"/>
          </ac:picMkLst>
        </pc:picChg>
        <pc:picChg chg="del">
          <ac:chgData name="Hugo Bernier" userId="86ec44c1c1726cb7" providerId="LiveId" clId="{FFF3269B-8607-4DCF-B480-05FA86F464DF}" dt="2021-01-23T02:23:29.779" v="196" actId="478"/>
          <ac:picMkLst>
            <pc:docMk/>
            <pc:sldMk cId="778883926" sldId="2076136264"/>
            <ac:picMk id="8" creationId="{720F678D-801C-4DE4-825F-924385C050BD}"/>
          </ac:picMkLst>
        </pc:picChg>
        <pc:picChg chg="add mod">
          <ac:chgData name="Hugo Bernier" userId="86ec44c1c1726cb7" providerId="LiveId" clId="{FFF3269B-8607-4DCF-B480-05FA86F464DF}" dt="2021-01-23T03:33:16.872" v="646" actId="12788"/>
          <ac:picMkLst>
            <pc:docMk/>
            <pc:sldMk cId="778883926" sldId="2076136264"/>
            <ac:picMk id="9" creationId="{81D4906B-5BF0-4418-87DA-6C24B71FF1BD}"/>
          </ac:picMkLst>
        </pc:picChg>
        <pc:picChg chg="add mod">
          <ac:chgData name="Hugo Bernier" userId="86ec44c1c1726cb7" providerId="LiveId" clId="{FFF3269B-8607-4DCF-B480-05FA86F464DF}" dt="2021-01-23T03:33:16.872" v="646" actId="12788"/>
          <ac:picMkLst>
            <pc:docMk/>
            <pc:sldMk cId="778883926" sldId="2076136264"/>
            <ac:picMk id="10" creationId="{DAA74D5B-4139-4D90-83EE-EDE7897F1478}"/>
          </ac:picMkLst>
        </pc:picChg>
        <pc:picChg chg="add mod">
          <ac:chgData name="Hugo Bernier" userId="86ec44c1c1726cb7" providerId="LiveId" clId="{FFF3269B-8607-4DCF-B480-05FA86F464DF}" dt="2021-01-23T03:33:16.872" v="646" actId="12788"/>
          <ac:picMkLst>
            <pc:docMk/>
            <pc:sldMk cId="778883926" sldId="2076136264"/>
            <ac:picMk id="11" creationId="{131AFD9C-6E44-4FF3-8F3A-49804368A0C3}"/>
          </ac:picMkLst>
        </pc:picChg>
        <pc:picChg chg="del">
          <ac:chgData name="Hugo Bernier" userId="86ec44c1c1726cb7" providerId="LiveId" clId="{FFF3269B-8607-4DCF-B480-05FA86F464DF}" dt="2021-01-23T02:23:27.665" v="193" actId="478"/>
          <ac:picMkLst>
            <pc:docMk/>
            <pc:sldMk cId="778883926" sldId="2076136264"/>
            <ac:picMk id="2050" creationId="{53AFB27F-D283-40EA-88C4-3E5B92528751}"/>
          </ac:picMkLst>
        </pc:picChg>
      </pc:sldChg>
      <pc:sldChg chg="addSp delSp modSp mod modAnim">
        <pc:chgData name="Hugo Bernier" userId="86ec44c1c1726cb7" providerId="LiveId" clId="{FFF3269B-8607-4DCF-B480-05FA86F464DF}" dt="2021-01-23T02:36:56.251" v="310" actId="1038"/>
        <pc:sldMkLst>
          <pc:docMk/>
          <pc:sldMk cId="4039685786" sldId="2076136275"/>
        </pc:sldMkLst>
        <pc:spChg chg="add del mod">
          <ac:chgData name="Hugo Bernier" userId="86ec44c1c1726cb7" providerId="LiveId" clId="{FFF3269B-8607-4DCF-B480-05FA86F464DF}" dt="2021-01-23T02:27:48.887" v="249"/>
          <ac:spMkLst>
            <pc:docMk/>
            <pc:sldMk cId="4039685786" sldId="2076136275"/>
            <ac:spMk id="6" creationId="{092E3C7F-E07A-400F-BAC4-80226031C5D4}"/>
          </ac:spMkLst>
        </pc:spChg>
        <pc:spChg chg="add del">
          <ac:chgData name="Hugo Bernier" userId="86ec44c1c1726cb7" providerId="LiveId" clId="{FFF3269B-8607-4DCF-B480-05FA86F464DF}" dt="2021-01-23T02:27:11.018" v="244" actId="22"/>
          <ac:spMkLst>
            <pc:docMk/>
            <pc:sldMk cId="4039685786" sldId="2076136275"/>
            <ac:spMk id="9" creationId="{96E37BD1-1323-4AD3-AF24-76BA837D7C28}"/>
          </ac:spMkLst>
        </pc:spChg>
        <pc:spChg chg="add del mod">
          <ac:chgData name="Hugo Bernier" userId="86ec44c1c1726cb7" providerId="LiveId" clId="{FFF3269B-8607-4DCF-B480-05FA86F464DF}" dt="2021-01-23T02:28:58.885" v="256"/>
          <ac:spMkLst>
            <pc:docMk/>
            <pc:sldMk cId="4039685786" sldId="2076136275"/>
            <ac:spMk id="10" creationId="{F7ADD7A2-AB13-43DB-914B-8B2CFAE02B1A}"/>
          </ac:spMkLst>
        </pc:spChg>
        <pc:spChg chg="add del mod">
          <ac:chgData name="Hugo Bernier" userId="86ec44c1c1726cb7" providerId="LiveId" clId="{FFF3269B-8607-4DCF-B480-05FA86F464DF}" dt="2021-01-23T02:27:48.887" v="249"/>
          <ac:spMkLst>
            <pc:docMk/>
            <pc:sldMk cId="4039685786" sldId="2076136275"/>
            <ac:spMk id="11" creationId="{EE11A16F-D81F-4185-9D0C-F92BF2E94A79}"/>
          </ac:spMkLst>
        </pc:spChg>
        <pc:spChg chg="mod">
          <ac:chgData name="Hugo Bernier" userId="86ec44c1c1726cb7" providerId="LiveId" clId="{FFF3269B-8607-4DCF-B480-05FA86F464DF}" dt="2021-01-23T02:36:48.721" v="306" actId="1036"/>
          <ac:spMkLst>
            <pc:docMk/>
            <pc:sldMk cId="4039685786" sldId="2076136275"/>
            <ac:spMk id="12" creationId="{DFCC2E11-7C5D-44E1-A237-A0D0172DE310}"/>
          </ac:spMkLst>
        </pc:spChg>
        <pc:spChg chg="add del mod">
          <ac:chgData name="Hugo Bernier" userId="86ec44c1c1726cb7" providerId="LiveId" clId="{FFF3269B-8607-4DCF-B480-05FA86F464DF}" dt="2021-01-23T02:28:58.885" v="256"/>
          <ac:spMkLst>
            <pc:docMk/>
            <pc:sldMk cId="4039685786" sldId="2076136275"/>
            <ac:spMk id="13" creationId="{AEEC13C9-136B-4C2E-8197-2D01EE8359CD}"/>
          </ac:spMkLst>
        </pc:spChg>
        <pc:spChg chg="mod">
          <ac:chgData name="Hugo Bernier" userId="86ec44c1c1726cb7" providerId="LiveId" clId="{FFF3269B-8607-4DCF-B480-05FA86F464DF}" dt="2021-01-23T02:36:56.251" v="310" actId="1038"/>
          <ac:spMkLst>
            <pc:docMk/>
            <pc:sldMk cId="4039685786" sldId="2076136275"/>
            <ac:spMk id="14" creationId="{59D69BF6-8F22-4052-ABE8-5C7AA2998EBE}"/>
          </ac:spMkLst>
        </pc:spChg>
      </pc:sldChg>
      <pc:sldChg chg="addSp modSp mod">
        <pc:chgData name="Hugo Bernier" userId="86ec44c1c1726cb7" providerId="LiveId" clId="{FFF3269B-8607-4DCF-B480-05FA86F464DF}" dt="2021-01-23T02:52:38.657" v="340" actId="1037"/>
        <pc:sldMkLst>
          <pc:docMk/>
          <pc:sldMk cId="3026554354" sldId="2076136368"/>
        </pc:sldMkLst>
        <pc:picChg chg="add mod">
          <ac:chgData name="Hugo Bernier" userId="86ec44c1c1726cb7" providerId="LiveId" clId="{FFF3269B-8607-4DCF-B480-05FA86F464DF}" dt="2021-01-23T02:52:38.657" v="340" actId="1037"/>
          <ac:picMkLst>
            <pc:docMk/>
            <pc:sldMk cId="3026554354" sldId="2076136368"/>
            <ac:picMk id="8" creationId="{8759185C-6531-4AEF-B05F-C936B7387B40}"/>
          </ac:picMkLst>
        </pc:picChg>
      </pc:sldChg>
      <pc:sldChg chg="delSp modSp mod modNotesTx">
        <pc:chgData name="Hugo Bernier" userId="86ec44c1c1726cb7" providerId="LiveId" clId="{FFF3269B-8607-4DCF-B480-05FA86F464DF}" dt="2021-01-23T06:41:43.614" v="841"/>
        <pc:sldMkLst>
          <pc:docMk/>
          <pc:sldMk cId="1154834655" sldId="2076136390"/>
        </pc:sldMkLst>
        <pc:spChg chg="mod">
          <ac:chgData name="Hugo Bernier" userId="86ec44c1c1726cb7" providerId="LiveId" clId="{FFF3269B-8607-4DCF-B480-05FA86F464DF}" dt="2021-01-23T06:38:08.075" v="694"/>
          <ac:spMkLst>
            <pc:docMk/>
            <pc:sldMk cId="1154834655" sldId="2076136390"/>
            <ac:spMk id="3" creationId="{CBDC9C38-872E-4048-96FE-C321FEF21EC1}"/>
          </ac:spMkLst>
        </pc:spChg>
        <pc:grpChg chg="del">
          <ac:chgData name="Hugo Bernier" userId="86ec44c1c1726cb7" providerId="LiveId" clId="{FFF3269B-8607-4DCF-B480-05FA86F464DF}" dt="2021-01-23T02:40:27.965" v="311" actId="478"/>
          <ac:grpSpMkLst>
            <pc:docMk/>
            <pc:sldMk cId="1154834655" sldId="2076136390"/>
            <ac:grpSpMk id="18" creationId="{DE0FA9F8-4EF7-44B9-AD25-FBC6EE66FC1C}"/>
          </ac:grpSpMkLst>
        </pc:grpChg>
        <pc:picChg chg="mod">
          <ac:chgData name="Hugo Bernier" userId="86ec44c1c1726cb7" providerId="LiveId" clId="{FFF3269B-8607-4DCF-B480-05FA86F464DF}" dt="2021-01-23T06:38:23.823" v="715" actId="1035"/>
          <ac:picMkLst>
            <pc:docMk/>
            <pc:sldMk cId="1154834655" sldId="2076136390"/>
            <ac:picMk id="24" creationId="{BABC0567-9FD0-49B9-A3F3-D4086058D523}"/>
          </ac:picMkLst>
        </pc:picChg>
      </pc:sldChg>
    </pc:docChg>
  </pc:docChgLst>
  <pc:docChgLst>
    <pc:chgData name="Julie Turner" userId="S::julie.turner_sympraxisconsulting.com#ext#@microsoft.onmicrosoft.com::51f00042-4c48-4111-9ee4-670ef2fc7d0e" providerId="AD" clId="Web-{6B51DBD0-C872-44B3-A0E2-3D235BFB6D70}"/>
    <pc:docChg chg="modSld">
      <pc:chgData name="Julie Turner" userId="S::julie.turner_sympraxisconsulting.com#ext#@microsoft.onmicrosoft.com::51f00042-4c48-4111-9ee4-670ef2fc7d0e" providerId="AD" clId="Web-{6B51DBD0-C872-44B3-A0E2-3D235BFB6D70}" dt="2021-06-01T14:10:32.913" v="77" actId="20577"/>
      <pc:docMkLst>
        <pc:docMk/>
      </pc:docMkLst>
      <pc:sldChg chg="delSp modSp">
        <pc:chgData name="Julie Turner" userId="S::julie.turner_sympraxisconsulting.com#ext#@microsoft.onmicrosoft.com::51f00042-4c48-4111-9ee4-670ef2fc7d0e" providerId="AD" clId="Web-{6B51DBD0-C872-44B3-A0E2-3D235BFB6D70}" dt="2021-06-01T14:10:32.913" v="77" actId="20577"/>
        <pc:sldMkLst>
          <pc:docMk/>
          <pc:sldMk cId="2877399898" sldId="1623"/>
        </pc:sldMkLst>
        <pc:spChg chg="mod">
          <ac:chgData name="Julie Turner" userId="S::julie.turner_sympraxisconsulting.com#ext#@microsoft.onmicrosoft.com::51f00042-4c48-4111-9ee4-670ef2fc7d0e" providerId="AD" clId="Web-{6B51DBD0-C872-44B3-A0E2-3D235BFB6D70}" dt="2021-06-01T14:10:32.913" v="7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6B51DBD0-C872-44B3-A0E2-3D235BFB6D70}" dt="2021-06-01T14:08:29.379" v="0"/>
          <ac:spMkLst>
            <pc:docMk/>
            <pc:sldMk cId="2877399898" sldId="1623"/>
            <ac:spMk id="20" creationId="{3D869402-A607-4795-98AB-05E4CACE4A81}"/>
          </ac:spMkLst>
        </pc:spChg>
      </pc:sldChg>
    </pc:docChg>
  </pc:docChgLst>
  <pc:docChgLst>
    <pc:chgData name="Vesa Juvonen" userId="c7243be1-99a3-4752-ab2a-0cf698cf8236" providerId="ADAL" clId="{9566A72F-C213-449D-B9C1-4980F81FCA00}"/>
    <pc:docChg chg="undo custSel delSld modSld modSection">
      <pc:chgData name="Vesa Juvonen" userId="c7243be1-99a3-4752-ab2a-0cf698cf8236" providerId="ADAL" clId="{9566A72F-C213-449D-B9C1-4980F81FCA00}" dt="2022-02-20T15:47:00.050" v="4" actId="47"/>
      <pc:docMkLst>
        <pc:docMk/>
      </pc:docMkLst>
      <pc:sldChg chg="modSp mod">
        <pc:chgData name="Vesa Juvonen" userId="c7243be1-99a3-4752-ab2a-0cf698cf8236" providerId="ADAL" clId="{9566A72F-C213-449D-B9C1-4980F81FCA00}" dt="2022-02-20T15:46:40.543" v="2"/>
        <pc:sldMkLst>
          <pc:docMk/>
          <pc:sldMk cId="10702720" sldId="2079"/>
        </pc:sldMkLst>
        <pc:spChg chg="mod">
          <ac:chgData name="Vesa Juvonen" userId="c7243be1-99a3-4752-ab2a-0cf698cf8236" providerId="ADAL" clId="{9566A72F-C213-449D-B9C1-4980F81FCA00}" dt="2022-02-20T15:46:40.543" v="2"/>
          <ac:spMkLst>
            <pc:docMk/>
            <pc:sldMk cId="10702720" sldId="2079"/>
            <ac:spMk id="8" creationId="{00000000-0000-0000-0000-000000000000}"/>
          </ac:spMkLst>
        </pc:spChg>
      </pc:sldChg>
      <pc:sldChg chg="modSp mod">
        <pc:chgData name="Vesa Juvonen" userId="c7243be1-99a3-4752-ab2a-0cf698cf8236" providerId="ADAL" clId="{9566A72F-C213-449D-B9C1-4980F81FCA00}" dt="2022-02-20T15:46:50.822" v="3"/>
        <pc:sldMkLst>
          <pc:docMk/>
          <pc:sldMk cId="778883926" sldId="2076136264"/>
        </pc:sldMkLst>
        <pc:spChg chg="mod">
          <ac:chgData name="Vesa Juvonen" userId="c7243be1-99a3-4752-ab2a-0cf698cf8236" providerId="ADAL" clId="{9566A72F-C213-449D-B9C1-4980F81FCA00}" dt="2022-02-20T15:46:50.822" v="3"/>
          <ac:spMkLst>
            <pc:docMk/>
            <pc:sldMk cId="778883926" sldId="2076136264"/>
            <ac:spMk id="14" creationId="{953584C8-8734-42EA-AD16-6AA2B405D249}"/>
          </ac:spMkLst>
        </pc:spChg>
      </pc:sldChg>
      <pc:sldChg chg="del">
        <pc:chgData name="Vesa Juvonen" userId="c7243be1-99a3-4752-ab2a-0cf698cf8236" providerId="ADAL" clId="{9566A72F-C213-449D-B9C1-4980F81FCA00}" dt="2022-02-20T15:47:00.050" v="4" actId="47"/>
        <pc:sldMkLst>
          <pc:docMk/>
          <pc:sldMk cId="3176526355" sldId="2076137823"/>
        </pc:sldMkLst>
      </pc:sldChg>
    </pc:docChg>
  </pc:docChgLst>
  <pc:docChgLst>
    <pc:chgData name="Julie Turner" userId="S::julie.turner_sympraxisconsulting.com#ext#@microsoft.onmicrosoft.com::51f00042-4c48-4111-9ee4-670ef2fc7d0e" providerId="AD" clId="Web-{99D362B0-24A7-4FB2-8694-23F8AAE0FE6F}"/>
    <pc:docChg chg="modSld">
      <pc:chgData name="Julie Turner" userId="S::julie.turner_sympraxisconsulting.com#ext#@microsoft.onmicrosoft.com::51f00042-4c48-4111-9ee4-670ef2fc7d0e" providerId="AD" clId="Web-{99D362B0-24A7-4FB2-8694-23F8AAE0FE6F}" dt="2021-05-17T21:46:33.354" v="27"/>
      <pc:docMkLst>
        <pc:docMk/>
      </pc:docMkLst>
      <pc:sldChg chg="delSp modSp">
        <pc:chgData name="Julie Turner" userId="S::julie.turner_sympraxisconsulting.com#ext#@microsoft.onmicrosoft.com::51f00042-4c48-4111-9ee4-670ef2fc7d0e" providerId="AD" clId="Web-{99D362B0-24A7-4FB2-8694-23F8AAE0FE6F}" dt="2021-05-17T21:46:33.354" v="27"/>
        <pc:sldMkLst>
          <pc:docMk/>
          <pc:sldMk cId="2877399898" sldId="1623"/>
        </pc:sldMkLst>
        <pc:spChg chg="mod">
          <ac:chgData name="Julie Turner" userId="S::julie.turner_sympraxisconsulting.com#ext#@microsoft.onmicrosoft.com::51f00042-4c48-4111-9ee4-670ef2fc7d0e" providerId="AD" clId="Web-{99D362B0-24A7-4FB2-8694-23F8AAE0FE6F}" dt="2021-05-17T21:46:32.432" v="2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9D362B0-24A7-4FB2-8694-23F8AAE0FE6F}" dt="2021-05-17T21:46:33.354" v="27"/>
          <ac:spMkLst>
            <pc:docMk/>
            <pc:sldMk cId="2877399898" sldId="1623"/>
            <ac:spMk id="20" creationId="{CD006BAA-A071-4C55-BB3A-AC163806C5AB}"/>
          </ac:spMkLst>
        </pc:spChg>
      </pc:sldChg>
    </pc:docChg>
  </pc:docChgLst>
  <pc:docChgLst>
    <pc:chgData name="David Warner" userId="S::davidwarner@microsoft.com::51ffa14d-fdfd-4571-a787-ad4b3bb92711" providerId="AD" clId="Web-{C809656E-274B-403D-96D3-B69C7EEF295D}"/>
    <pc:docChg chg="modSld">
      <pc:chgData name="David Warner" userId="S::davidwarner@microsoft.com::51ffa14d-fdfd-4571-a787-ad4b3bb92711" providerId="AD" clId="Web-{C809656E-274B-403D-96D3-B69C7EEF295D}" dt="2022-04-17T21:17:36.926" v="19" actId="20577"/>
      <pc:docMkLst>
        <pc:docMk/>
      </pc:docMkLst>
      <pc:sldChg chg="addSp delSp modSp">
        <pc:chgData name="David Warner" userId="S::davidwarner@microsoft.com::51ffa14d-fdfd-4571-a787-ad4b3bb92711" providerId="AD" clId="Web-{C809656E-274B-403D-96D3-B69C7EEF295D}" dt="2022-04-17T21:17:36.926" v="19" actId="20577"/>
        <pc:sldMkLst>
          <pc:docMk/>
          <pc:sldMk cId="1812315545" sldId="2134805597"/>
        </pc:sldMkLst>
        <pc:spChg chg="del">
          <ac:chgData name="David Warner" userId="S::davidwarner@microsoft.com::51ffa14d-fdfd-4571-a787-ad4b3bb92711" providerId="AD" clId="Web-{C809656E-274B-403D-96D3-B69C7EEF295D}" dt="2022-04-17T21:16:26.186" v="0"/>
          <ac:spMkLst>
            <pc:docMk/>
            <pc:sldMk cId="1812315545" sldId="2134805597"/>
            <ac:spMk id="3" creationId="{D719458B-08F2-3ADD-C25E-04C3AC1338F3}"/>
          </ac:spMkLst>
        </pc:spChg>
        <pc:spChg chg="mod">
          <ac:chgData name="David Warner" userId="S::davidwarner@microsoft.com::51ffa14d-fdfd-4571-a787-ad4b3bb92711" providerId="AD" clId="Web-{C809656E-274B-403D-96D3-B69C7EEF295D}" dt="2022-04-17T21:17:36.926" v="19" actId="20577"/>
          <ac:spMkLst>
            <pc:docMk/>
            <pc:sldMk cId="1812315545" sldId="2134805597"/>
            <ac:spMk id="10" creationId="{16E1CB8C-122B-4C5A-8724-D74AEC2B5DEC}"/>
          </ac:spMkLst>
        </pc:spChg>
        <pc:picChg chg="del">
          <ac:chgData name="David Warner" userId="S::davidwarner@microsoft.com::51ffa14d-fdfd-4571-a787-ad4b3bb92711" providerId="AD" clId="Web-{C809656E-274B-403D-96D3-B69C7EEF295D}" dt="2022-04-17T21:16:27.452" v="1"/>
          <ac:picMkLst>
            <pc:docMk/>
            <pc:sldMk cId="1812315545" sldId="2134805597"/>
            <ac:picMk id="2" creationId="{33D3BE89-8773-A68D-E879-151272767F15}"/>
          </ac:picMkLst>
        </pc:picChg>
        <pc:picChg chg="add mod modCrop">
          <ac:chgData name="David Warner" userId="S::davidwarner@microsoft.com::51ffa14d-fdfd-4571-a787-ad4b3bb92711" providerId="AD" clId="Web-{C809656E-274B-403D-96D3-B69C7EEF295D}" dt="2022-04-17T21:16:49.407" v="6"/>
          <ac:picMkLst>
            <pc:docMk/>
            <pc:sldMk cId="1812315545" sldId="2134805597"/>
            <ac:picMk id="4" creationId="{0B1EC3C8-F369-8AC9-D832-AC567D8C647B}"/>
          </ac:picMkLst>
        </pc:picChg>
      </pc:sldChg>
    </pc:docChg>
  </pc:docChgLst>
  <pc:docChgLst>
    <pc:chgData name="Alex Terentiev" userId="S::at_sharepointalist.com#ext#@microsoft.onmicrosoft.com::81fec025-7b20-4143-87df-5a8bc15ed689" providerId="AD" clId="Web-{D8AE76CC-CB80-4279-B9DD-85CF1826887F}"/>
    <pc:docChg chg="modSld">
      <pc:chgData name="Alex Terentiev" userId="S::at_sharepointalist.com#ext#@microsoft.onmicrosoft.com::81fec025-7b20-4143-87df-5a8bc15ed689" providerId="AD" clId="Web-{D8AE76CC-CB80-4279-B9DD-85CF1826887F}" dt="2021-05-05T18:57:09.426" v="249" actId="1076"/>
      <pc:docMkLst>
        <pc:docMk/>
      </pc:docMkLst>
      <pc:sldChg chg="addSp delSp modSp">
        <pc:chgData name="Alex Terentiev" userId="S::at_sharepointalist.com#ext#@microsoft.onmicrosoft.com::81fec025-7b20-4143-87df-5a8bc15ed689" providerId="AD" clId="Web-{D8AE76CC-CB80-4279-B9DD-85CF1826887F}" dt="2021-05-05T18:57:09.426" v="249" actId="1076"/>
        <pc:sldMkLst>
          <pc:docMk/>
          <pc:sldMk cId="4037611923" sldId="3334"/>
        </pc:sldMkLst>
        <pc:spChg chg="mod">
          <ac:chgData name="Alex Terentiev" userId="S::at_sharepointalist.com#ext#@microsoft.onmicrosoft.com::81fec025-7b20-4143-87df-5a8bc15ed689" providerId="AD" clId="Web-{D8AE76CC-CB80-4279-B9DD-85CF1826887F}" dt="2021-05-05T18:53:23.459" v="236"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D8AE76CC-CB80-4279-B9DD-85CF1826887F}" dt="2021-05-05T18:46:01.527" v="0"/>
          <ac:spMkLst>
            <pc:docMk/>
            <pc:sldMk cId="4037611923" sldId="3334"/>
            <ac:spMk id="4" creationId="{02EA68F7-8988-47DE-A7F1-8D395A530CCA}"/>
          </ac:spMkLst>
        </pc:spChg>
        <pc:picChg chg="add mod">
          <ac:chgData name="Alex Terentiev" userId="S::at_sharepointalist.com#ext#@microsoft.onmicrosoft.com::81fec025-7b20-4143-87df-5a8bc15ed689" providerId="AD" clId="Web-{D8AE76CC-CB80-4279-B9DD-85CF1826887F}" dt="2021-05-05T18:57:09.426" v="249" actId="1076"/>
          <ac:picMkLst>
            <pc:docMk/>
            <pc:sldMk cId="4037611923" sldId="3334"/>
            <ac:picMk id="5" creationId="{0A3560EC-C725-4A4D-B7D4-851A66B0CCC4}"/>
          </ac:picMkLst>
        </pc:picChg>
        <pc:picChg chg="add mod ord">
          <ac:chgData name="Alex Terentiev" userId="S::at_sharepointalist.com#ext#@microsoft.onmicrosoft.com::81fec025-7b20-4143-87df-5a8bc15ed689" providerId="AD" clId="Web-{D8AE76CC-CB80-4279-B9DD-85CF1826887F}" dt="2021-05-05T18:57:06.598" v="24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D8AE76CC-CB80-4279-B9DD-85CF1826887F}" dt="2021-05-05T18:53:56.461" v="238"/>
          <ac:picMkLst>
            <pc:docMk/>
            <pc:sldMk cId="4037611923" sldId="3334"/>
            <ac:picMk id="20" creationId="{150B5D8C-7799-40D8-8276-901550FEAFAF}"/>
          </ac:picMkLst>
        </pc:picChg>
        <pc:picChg chg="mod">
          <ac:chgData name="Alex Terentiev" userId="S::at_sharepointalist.com#ext#@microsoft.onmicrosoft.com::81fec025-7b20-4143-87df-5a8bc15ed689" providerId="AD" clId="Web-{D8AE76CC-CB80-4279-B9DD-85CF1826887F}" dt="2021-05-05T18:54:03.868" v="239" actId="1076"/>
          <ac:picMkLst>
            <pc:docMk/>
            <pc:sldMk cId="4037611923" sldId="3334"/>
            <ac:picMk id="21" creationId="{6EB3A4A2-26CE-4E0A-AEFF-D733B34726E6}"/>
          </ac:picMkLst>
        </pc:picChg>
      </pc:sldChg>
    </pc:docChg>
  </pc:docChgLst>
  <pc:docChgLst>
    <pc:chgData name="Brian Jackett" userId="e2c557f4-fffa-4012-a1e1-e15087bfdbac" providerId="ADAL" clId="{047C9386-25D5-4F7B-A927-3D78644DB943}"/>
    <pc:docChg chg="undo redo custSel delSld modSld modSection">
      <pc:chgData name="Brian Jackett" userId="e2c557f4-fffa-4012-a1e1-e15087bfdbac" providerId="ADAL" clId="{047C9386-25D5-4F7B-A927-3D78644DB943}" dt="2022-04-08T13:50:17.669" v="285" actId="20577"/>
      <pc:docMkLst>
        <pc:docMk/>
      </pc:docMkLst>
      <pc:sldChg chg="addSp modSp mod">
        <pc:chgData name="Brian Jackett" userId="e2c557f4-fffa-4012-a1e1-e15087bfdbac" providerId="ADAL" clId="{047C9386-25D5-4F7B-A927-3D78644DB943}" dt="2022-04-08T13:49:19.819" v="269" actId="207"/>
        <pc:sldMkLst>
          <pc:docMk/>
          <pc:sldMk cId="3917250203" sldId="266"/>
        </pc:sldMkLst>
        <pc:spChg chg="add mod">
          <ac:chgData name="Brian Jackett" userId="e2c557f4-fffa-4012-a1e1-e15087bfdbac" providerId="ADAL" clId="{047C9386-25D5-4F7B-A927-3D78644DB943}" dt="2022-04-08T13:49:19.819" v="269" actId="207"/>
          <ac:spMkLst>
            <pc:docMk/>
            <pc:sldMk cId="3917250203" sldId="266"/>
            <ac:spMk id="4" creationId="{1B0E84FC-2DF4-176C-E2C7-5DCDA05012E3}"/>
          </ac:spMkLst>
        </pc:spChg>
      </pc:sldChg>
      <pc:sldChg chg="modSp mod">
        <pc:chgData name="Brian Jackett" userId="e2c557f4-fffa-4012-a1e1-e15087bfdbac" providerId="ADAL" clId="{047C9386-25D5-4F7B-A927-3D78644DB943}" dt="2022-04-08T13:50:17.669" v="285" actId="20577"/>
        <pc:sldMkLst>
          <pc:docMk/>
          <pc:sldMk cId="2967945684" sldId="277"/>
        </pc:sldMkLst>
        <pc:spChg chg="mod">
          <ac:chgData name="Brian Jackett" userId="e2c557f4-fffa-4012-a1e1-e15087bfdbac" providerId="ADAL" clId="{047C9386-25D5-4F7B-A927-3D78644DB943}" dt="2022-04-08T13:50:17.669" v="285" actId="20577"/>
          <ac:spMkLst>
            <pc:docMk/>
            <pc:sldMk cId="2967945684" sldId="277"/>
            <ac:spMk id="4" creationId="{A04E16D6-6682-4068-BF11-BA8E4E8E1BBC}"/>
          </ac:spMkLst>
        </pc:spChg>
      </pc:sldChg>
      <pc:sldChg chg="modSp mod">
        <pc:chgData name="Brian Jackett" userId="e2c557f4-fffa-4012-a1e1-e15087bfdbac" providerId="ADAL" clId="{047C9386-25D5-4F7B-A927-3D78644DB943}" dt="2022-04-08T13:46:44.916" v="56" actId="20577"/>
        <pc:sldMkLst>
          <pc:docMk/>
          <pc:sldMk cId="287163252" sldId="1567"/>
        </pc:sldMkLst>
        <pc:spChg chg="mod">
          <ac:chgData name="Brian Jackett" userId="e2c557f4-fffa-4012-a1e1-e15087bfdbac" providerId="ADAL" clId="{047C9386-25D5-4F7B-A927-3D78644DB943}" dt="2022-04-08T13:46:44.916" v="56" actId="20577"/>
          <ac:spMkLst>
            <pc:docMk/>
            <pc:sldMk cId="287163252" sldId="1567"/>
            <ac:spMk id="5" creationId="{9B6ECC88-D921-48D6-BA85-F52F354F9C35}"/>
          </ac:spMkLst>
        </pc:spChg>
        <pc:spChg chg="mod">
          <ac:chgData name="Brian Jackett" userId="e2c557f4-fffa-4012-a1e1-e15087bfdbac" providerId="ADAL" clId="{047C9386-25D5-4F7B-A927-3D78644DB943}" dt="2022-04-08T13:43:49.510" v="17" actId="20577"/>
          <ac:spMkLst>
            <pc:docMk/>
            <pc:sldMk cId="287163252" sldId="1567"/>
            <ac:spMk id="8" creationId="{00000000-0000-0000-0000-000000000000}"/>
          </ac:spMkLst>
        </pc:spChg>
      </pc:sldChg>
      <pc:sldChg chg="addSp delSp modSp mod">
        <pc:chgData name="Brian Jackett" userId="e2c557f4-fffa-4012-a1e1-e15087bfdbac" providerId="ADAL" clId="{047C9386-25D5-4F7B-A927-3D78644DB943}" dt="2022-04-08T13:48:47.316" v="263" actId="478"/>
        <pc:sldMkLst>
          <pc:docMk/>
          <pc:sldMk cId="10702720" sldId="2079"/>
        </pc:sldMkLst>
        <pc:spChg chg="add mod">
          <ac:chgData name="Brian Jackett" userId="e2c557f4-fffa-4012-a1e1-e15087bfdbac" providerId="ADAL" clId="{047C9386-25D5-4F7B-A927-3D78644DB943}" dt="2022-04-08T13:47:03.832" v="62" actId="14100"/>
          <ac:spMkLst>
            <pc:docMk/>
            <pc:sldMk cId="10702720" sldId="2079"/>
            <ac:spMk id="4" creationId="{621E9C04-F126-1779-B39F-B133B464A008}"/>
          </ac:spMkLst>
        </pc:spChg>
        <pc:spChg chg="mod">
          <ac:chgData name="Brian Jackett" userId="e2c557f4-fffa-4012-a1e1-e15087bfdbac" providerId="ADAL" clId="{047C9386-25D5-4F7B-A927-3D78644DB943}" dt="2022-04-08T13:48:37.545" v="262" actId="20577"/>
          <ac:spMkLst>
            <pc:docMk/>
            <pc:sldMk cId="10702720" sldId="2079"/>
            <ac:spMk id="8" creationId="{00000000-0000-0000-0000-000000000000}"/>
          </ac:spMkLst>
        </pc:spChg>
        <pc:picChg chg="del">
          <ac:chgData name="Brian Jackett" userId="e2c557f4-fffa-4012-a1e1-e15087bfdbac" providerId="ADAL" clId="{047C9386-25D5-4F7B-A927-3D78644DB943}" dt="2022-04-08T13:46:51.150" v="57" actId="478"/>
          <ac:picMkLst>
            <pc:docMk/>
            <pc:sldMk cId="10702720" sldId="2079"/>
            <ac:picMk id="2" creationId="{94CDD7F5-A832-4A08-9550-FD4BB8C3D0A0}"/>
          </ac:picMkLst>
        </pc:picChg>
        <pc:picChg chg="del">
          <ac:chgData name="Brian Jackett" userId="e2c557f4-fffa-4012-a1e1-e15087bfdbac" providerId="ADAL" clId="{047C9386-25D5-4F7B-A927-3D78644DB943}" dt="2022-04-08T13:46:51.853" v="58" actId="478"/>
          <ac:picMkLst>
            <pc:docMk/>
            <pc:sldMk cId="10702720" sldId="2079"/>
            <ac:picMk id="10" creationId="{029C524E-F11A-44AB-A1B6-E948D01A3454}"/>
          </ac:picMkLst>
        </pc:picChg>
        <pc:picChg chg="del">
          <ac:chgData name="Brian Jackett" userId="e2c557f4-fffa-4012-a1e1-e15087bfdbac" providerId="ADAL" clId="{047C9386-25D5-4F7B-A927-3D78644DB943}" dt="2022-04-08T13:46:52.360" v="59" actId="478"/>
          <ac:picMkLst>
            <pc:docMk/>
            <pc:sldMk cId="10702720" sldId="2079"/>
            <ac:picMk id="12" creationId="{059E3AB9-DF1F-4CE6-B1CF-F7CBC6CD78C6}"/>
          </ac:picMkLst>
        </pc:picChg>
        <pc:picChg chg="del">
          <ac:chgData name="Brian Jackett" userId="e2c557f4-fffa-4012-a1e1-e15087bfdbac" providerId="ADAL" clId="{047C9386-25D5-4F7B-A927-3D78644DB943}" dt="2022-04-08T13:48:47.316" v="263" actId="478"/>
          <ac:picMkLst>
            <pc:docMk/>
            <pc:sldMk cId="10702720" sldId="2079"/>
            <ac:picMk id="13" creationId="{A2841EC7-188E-EEE4-65CA-9ACB86368085}"/>
          </ac:picMkLst>
        </pc:picChg>
        <pc:picChg chg="del mod">
          <ac:chgData name="Brian Jackett" userId="e2c557f4-fffa-4012-a1e1-e15087bfdbac" providerId="ADAL" clId="{047C9386-25D5-4F7B-A927-3D78644DB943}" dt="2022-04-08T13:46:53.089" v="61" actId="478"/>
          <ac:picMkLst>
            <pc:docMk/>
            <pc:sldMk cId="10702720" sldId="2079"/>
            <ac:picMk id="14" creationId="{59E0D364-CE6C-4A9D-9441-F25A23B8E54D}"/>
          </ac:picMkLst>
        </pc:picChg>
      </pc:sldChg>
      <pc:sldChg chg="addSp delSp modSp mod">
        <pc:chgData name="Brian Jackett" userId="e2c557f4-fffa-4012-a1e1-e15087bfdbac" providerId="ADAL" clId="{047C9386-25D5-4F7B-A927-3D78644DB943}" dt="2022-04-08T13:50:00.127" v="283" actId="1076"/>
        <pc:sldMkLst>
          <pc:docMk/>
          <pc:sldMk cId="778883926" sldId="2076136264"/>
        </pc:sldMkLst>
        <pc:spChg chg="add mod">
          <ac:chgData name="Brian Jackett" userId="e2c557f4-fffa-4012-a1e1-e15087bfdbac" providerId="ADAL" clId="{047C9386-25D5-4F7B-A927-3D78644DB943}" dt="2022-04-08T13:50:00.127" v="283" actId="1076"/>
          <ac:spMkLst>
            <pc:docMk/>
            <pc:sldMk cId="778883926" sldId="2076136264"/>
            <ac:spMk id="6" creationId="{93D4B0E0-6B9F-6CD2-5575-474EAB3A04D0}"/>
          </ac:spMkLst>
        </pc:spChg>
        <pc:spChg chg="mod">
          <ac:chgData name="Brian Jackett" userId="e2c557f4-fffa-4012-a1e1-e15087bfdbac" providerId="ADAL" clId="{047C9386-25D5-4F7B-A927-3D78644DB943}" dt="2022-04-08T13:49:54.760" v="282" actId="6549"/>
          <ac:spMkLst>
            <pc:docMk/>
            <pc:sldMk cId="778883926" sldId="2076136264"/>
            <ac:spMk id="14" creationId="{953584C8-8734-42EA-AD16-6AA2B405D249}"/>
          </ac:spMkLst>
        </pc:spChg>
        <pc:picChg chg="del">
          <ac:chgData name="Brian Jackett" userId="e2c557f4-fffa-4012-a1e1-e15087bfdbac" providerId="ADAL" clId="{047C9386-25D5-4F7B-A927-3D78644DB943}" dt="2022-04-08T13:49:35.633" v="272" actId="478"/>
          <ac:picMkLst>
            <pc:docMk/>
            <pc:sldMk cId="778883926" sldId="2076136264"/>
            <ac:picMk id="3" creationId="{4499CE74-3B4B-47DC-8C36-E21333ACC5B8}"/>
          </ac:picMkLst>
        </pc:picChg>
        <pc:picChg chg="del">
          <ac:chgData name="Brian Jackett" userId="e2c557f4-fffa-4012-a1e1-e15087bfdbac" providerId="ADAL" clId="{047C9386-25D5-4F7B-A927-3D78644DB943}" dt="2022-04-08T13:49:37.561" v="276" actId="478"/>
          <ac:picMkLst>
            <pc:docMk/>
            <pc:sldMk cId="778883926" sldId="2076136264"/>
            <ac:picMk id="5" creationId="{8E70F999-5F63-35F1-C4F2-750A5833F595}"/>
          </ac:picMkLst>
        </pc:picChg>
        <pc:picChg chg="del">
          <ac:chgData name="Brian Jackett" userId="e2c557f4-fffa-4012-a1e1-e15087bfdbac" providerId="ADAL" clId="{047C9386-25D5-4F7B-A927-3D78644DB943}" dt="2022-04-08T13:49:36.720" v="274" actId="478"/>
          <ac:picMkLst>
            <pc:docMk/>
            <pc:sldMk cId="778883926" sldId="2076136264"/>
            <ac:picMk id="11" creationId="{4CBF9CA6-8023-4834-BC16-8AF44C10CC8E}"/>
          </ac:picMkLst>
        </pc:picChg>
        <pc:picChg chg="del">
          <ac:chgData name="Brian Jackett" userId="e2c557f4-fffa-4012-a1e1-e15087bfdbac" providerId="ADAL" clId="{047C9386-25D5-4F7B-A927-3D78644DB943}" dt="2022-04-08T13:49:37.116" v="275" actId="478"/>
          <ac:picMkLst>
            <pc:docMk/>
            <pc:sldMk cId="778883926" sldId="2076136264"/>
            <ac:picMk id="13" creationId="{CBA9A1ED-6677-4941-B9BF-31C5789B511E}"/>
          </ac:picMkLst>
        </pc:picChg>
        <pc:picChg chg="del">
          <ac:chgData name="Brian Jackett" userId="e2c557f4-fffa-4012-a1e1-e15087bfdbac" providerId="ADAL" clId="{047C9386-25D5-4F7B-A927-3D78644DB943}" dt="2022-04-08T13:49:36.311" v="273" actId="478"/>
          <ac:picMkLst>
            <pc:docMk/>
            <pc:sldMk cId="778883926" sldId="2076136264"/>
            <ac:picMk id="17" creationId="{E5F25242-DF2A-4E9D-8B93-352C508E7015}"/>
          </ac:picMkLst>
        </pc:picChg>
      </pc:sldChg>
      <pc:sldChg chg="addSp mod">
        <pc:chgData name="Brian Jackett" userId="e2c557f4-fffa-4012-a1e1-e15087bfdbac" providerId="ADAL" clId="{047C9386-25D5-4F7B-A927-3D78644DB943}" dt="2022-04-08T13:48:57.807" v="264" actId="22"/>
        <pc:sldMkLst>
          <pc:docMk/>
          <pc:sldMk cId="1812315545" sldId="2134805597"/>
        </pc:sldMkLst>
        <pc:spChg chg="add">
          <ac:chgData name="Brian Jackett" userId="e2c557f4-fffa-4012-a1e1-e15087bfdbac" providerId="ADAL" clId="{047C9386-25D5-4F7B-A927-3D78644DB943}" dt="2022-04-08T13:48:57.807" v="264" actId="22"/>
          <ac:spMkLst>
            <pc:docMk/>
            <pc:sldMk cId="1812315545" sldId="2134805597"/>
            <ac:spMk id="3" creationId="{D719458B-08F2-3ADD-C25E-04C3AC1338F3}"/>
          </ac:spMkLst>
        </pc:spChg>
      </pc:sldChg>
      <pc:sldChg chg="addSp mod">
        <pc:chgData name="Brian Jackett" userId="e2c557f4-fffa-4012-a1e1-e15087bfdbac" providerId="ADAL" clId="{047C9386-25D5-4F7B-A927-3D78644DB943}" dt="2022-04-08T13:49:05.183" v="265" actId="22"/>
        <pc:sldMkLst>
          <pc:docMk/>
          <pc:sldMk cId="4046856784" sldId="2134805599"/>
        </pc:sldMkLst>
        <pc:spChg chg="add">
          <ac:chgData name="Brian Jackett" userId="e2c557f4-fffa-4012-a1e1-e15087bfdbac" providerId="ADAL" clId="{047C9386-25D5-4F7B-A927-3D78644DB943}" dt="2022-04-08T13:49:05.183" v="265" actId="22"/>
          <ac:spMkLst>
            <pc:docMk/>
            <pc:sldMk cId="4046856784" sldId="2134805599"/>
            <ac:spMk id="2" creationId="{EFE3BC18-C21A-401C-C7B2-1F62A8F417BA}"/>
          </ac:spMkLst>
        </pc:spChg>
      </pc:sldChg>
      <pc:sldChg chg="del">
        <pc:chgData name="Brian Jackett" userId="e2c557f4-fffa-4012-a1e1-e15087bfdbac" providerId="ADAL" clId="{047C9386-25D5-4F7B-A927-3D78644DB943}" dt="2022-04-08T13:50:12.114" v="284" actId="47"/>
        <pc:sldMkLst>
          <pc:docMk/>
          <pc:sldMk cId="3474672569" sldId="2134805603"/>
        </pc:sldMkLst>
      </pc:sldChg>
      <pc:sldChg chg="del">
        <pc:chgData name="Brian Jackett" userId="e2c557f4-fffa-4012-a1e1-e15087bfdbac" providerId="ADAL" clId="{047C9386-25D5-4F7B-A927-3D78644DB943}" dt="2022-04-08T13:50:12.114" v="284" actId="47"/>
        <pc:sldMkLst>
          <pc:docMk/>
          <pc:sldMk cId="930094116" sldId="2134805610"/>
        </pc:sldMkLst>
      </pc:sldChg>
      <pc:sldChg chg="del">
        <pc:chgData name="Brian Jackett" userId="e2c557f4-fffa-4012-a1e1-e15087bfdbac" providerId="ADAL" clId="{047C9386-25D5-4F7B-A927-3D78644DB943}" dt="2022-04-08T13:50:12.114" v="284" actId="47"/>
        <pc:sldMkLst>
          <pc:docMk/>
          <pc:sldMk cId="3452186815" sldId="2134805611"/>
        </pc:sldMkLst>
      </pc:sldChg>
      <pc:sldChg chg="addSp mod">
        <pc:chgData name="Brian Jackett" userId="e2c557f4-fffa-4012-a1e1-e15087bfdbac" providerId="ADAL" clId="{047C9386-25D5-4F7B-A927-3D78644DB943}" dt="2022-04-08T13:49:07.754" v="266" actId="22"/>
        <pc:sldMkLst>
          <pc:docMk/>
          <pc:sldMk cId="1247101359" sldId="2145707276"/>
        </pc:sldMkLst>
        <pc:spChg chg="add">
          <ac:chgData name="Brian Jackett" userId="e2c557f4-fffa-4012-a1e1-e15087bfdbac" providerId="ADAL" clId="{047C9386-25D5-4F7B-A927-3D78644DB943}" dt="2022-04-08T13:49:07.754" v="266" actId="22"/>
          <ac:spMkLst>
            <pc:docMk/>
            <pc:sldMk cId="1247101359" sldId="2145707276"/>
            <ac:spMk id="5" creationId="{819A21E4-328D-BB86-52D2-332160AA1940}"/>
          </ac:spMkLst>
        </pc:spChg>
      </pc:sldChg>
      <pc:sldChg chg="del">
        <pc:chgData name="Brian Jackett" userId="e2c557f4-fffa-4012-a1e1-e15087bfdbac" providerId="ADAL" clId="{047C9386-25D5-4F7B-A927-3D78644DB943}" dt="2022-04-08T13:50:12.114" v="284" actId="47"/>
        <pc:sldMkLst>
          <pc:docMk/>
          <pc:sldMk cId="2331100016" sldId="2145707277"/>
        </pc:sldMkLst>
      </pc:sldChg>
      <pc:sldChg chg="del">
        <pc:chgData name="Brian Jackett" userId="e2c557f4-fffa-4012-a1e1-e15087bfdbac" providerId="ADAL" clId="{047C9386-25D5-4F7B-A927-3D78644DB943}" dt="2022-04-08T13:50:12.114" v="284" actId="47"/>
        <pc:sldMkLst>
          <pc:docMk/>
          <pc:sldMk cId="1631057595" sldId="2145707278"/>
        </pc:sldMkLst>
      </pc:sldChg>
      <pc:sldChg chg="del">
        <pc:chgData name="Brian Jackett" userId="e2c557f4-fffa-4012-a1e1-e15087bfdbac" providerId="ADAL" clId="{047C9386-25D5-4F7B-A927-3D78644DB943}" dt="2022-04-08T13:50:12.114" v="284" actId="47"/>
        <pc:sldMkLst>
          <pc:docMk/>
          <pc:sldMk cId="3307482870" sldId="2145707279"/>
        </pc:sldMkLst>
      </pc:sldChg>
      <pc:sldMasterChg chg="delSldLayout">
        <pc:chgData name="Brian Jackett" userId="e2c557f4-fffa-4012-a1e1-e15087bfdbac" providerId="ADAL" clId="{047C9386-25D5-4F7B-A927-3D78644DB943}" dt="2022-04-08T13:50:12.114" v="284" actId="47"/>
        <pc:sldMasterMkLst>
          <pc:docMk/>
          <pc:sldMasterMk cId="3588427678" sldId="2147484229"/>
        </pc:sldMasterMkLst>
        <pc:sldLayoutChg chg="del">
          <pc:chgData name="Brian Jackett" userId="e2c557f4-fffa-4012-a1e1-e15087bfdbac" providerId="ADAL" clId="{047C9386-25D5-4F7B-A927-3D78644DB943}" dt="2022-04-08T13:50:12.114" v="284" actId="47"/>
          <pc:sldLayoutMkLst>
            <pc:docMk/>
            <pc:sldMasterMk cId="3588427678" sldId="2147484229"/>
            <pc:sldLayoutMk cId="307266522" sldId="2147484664"/>
          </pc:sldLayoutMkLst>
        </pc:sldLayoutChg>
        <pc:sldLayoutChg chg="del">
          <pc:chgData name="Brian Jackett" userId="e2c557f4-fffa-4012-a1e1-e15087bfdbac" providerId="ADAL" clId="{047C9386-25D5-4F7B-A927-3D78644DB943}" dt="2022-04-08T13:50:12.114" v="284" actId="47"/>
          <pc:sldLayoutMkLst>
            <pc:docMk/>
            <pc:sldMasterMk cId="3588427678" sldId="2147484229"/>
            <pc:sldLayoutMk cId="1533485168" sldId="2147484665"/>
          </pc:sldLayoutMkLst>
        </pc:sldLayoutChg>
      </pc:sldMasterChg>
    </pc:docChg>
  </pc:docChgLst>
  <pc:docChgLst>
    <pc:chgData name="Julie Turner" userId="S::julie.turner_sympraxisconsulting.com#ext#@microsoft.onmicrosoft.com::51f00042-4c48-4111-9ee4-670ef2fc7d0e" providerId="AD" clId="Web-{4FD97CC6-F27D-4313-8013-6112A1ADE9F9}"/>
    <pc:docChg chg="modSld">
      <pc:chgData name="Julie Turner" userId="S::julie.turner_sympraxisconsulting.com#ext#@microsoft.onmicrosoft.com::51f00042-4c48-4111-9ee4-670ef2fc7d0e" providerId="AD" clId="Web-{4FD97CC6-F27D-4313-8013-6112A1ADE9F9}" dt="2021-01-25T18:07:39.731" v="98" actId="20577"/>
      <pc:docMkLst>
        <pc:docMk/>
      </pc:docMkLst>
      <pc:sldChg chg="delSp modSp">
        <pc:chgData name="Julie Turner" userId="S::julie.turner_sympraxisconsulting.com#ext#@microsoft.onmicrosoft.com::51f00042-4c48-4111-9ee4-670ef2fc7d0e" providerId="AD" clId="Web-{4FD97CC6-F27D-4313-8013-6112A1ADE9F9}" dt="2021-01-25T18:07:39.731" v="98" actId="20577"/>
        <pc:sldMkLst>
          <pc:docMk/>
          <pc:sldMk cId="2877399898" sldId="1623"/>
        </pc:sldMkLst>
        <pc:spChg chg="mod">
          <ac:chgData name="Julie Turner" userId="S::julie.turner_sympraxisconsulting.com#ext#@microsoft.onmicrosoft.com::51f00042-4c48-4111-9ee4-670ef2fc7d0e" providerId="AD" clId="Web-{4FD97CC6-F27D-4313-8013-6112A1ADE9F9}" dt="2021-01-25T18:07:39.731" v="9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FD97CC6-F27D-4313-8013-6112A1ADE9F9}" dt="2021-01-25T18:04:48.712" v="0"/>
          <ac:spMkLst>
            <pc:docMk/>
            <pc:sldMk cId="2877399898" sldId="1623"/>
            <ac:spMk id="5" creationId="{863E507B-3862-47F7-9B43-BEA48B6FD84B}"/>
          </ac:spMkLst>
        </pc:spChg>
      </pc:sldChg>
    </pc:docChg>
  </pc:docChgLst>
  <pc:docChgLst>
    <pc:chgData clId="Web-{B52324D1-A005-4617-BC5F-178C2CAF4A2B}"/>
    <pc:docChg chg="">
      <pc:chgData name="" userId="" providerId="" clId="Web-{B52324D1-A005-4617-BC5F-178C2CAF4A2B}" dt="2022-03-21T14:34:00.370" v="0"/>
      <pc:docMkLst>
        <pc:docMk/>
      </pc:docMkLst>
      <pc:sldChg chg="modCm">
        <pc:chgData name="" userId="" providerId="" clId="Web-{B52324D1-A005-4617-BC5F-178C2CAF4A2B}" dt="2022-03-21T14:34:00.370" v="0"/>
        <pc:sldMkLst>
          <pc:docMk/>
          <pc:sldMk cId="709137924" sldId="264"/>
        </pc:sldMkLst>
      </pc:sldChg>
    </pc:docChg>
  </pc:docChgLst>
  <pc:docChgLst>
    <pc:chgData name="Vesa Juvonen" userId="c7243be1-99a3-4752-ab2a-0cf698cf8236" providerId="ADAL" clId="{F067AD17-A121-45E2-A073-243FB157B3B9}"/>
    <pc:docChg chg="custSel addSld delSld modSld modSection">
      <pc:chgData name="Vesa Juvonen" userId="c7243be1-99a3-4752-ab2a-0cf698cf8236" providerId="ADAL" clId="{F067AD17-A121-45E2-A073-243FB157B3B9}" dt="2022-05-03T13:26:10.548" v="218" actId="1076"/>
      <pc:docMkLst>
        <pc:docMk/>
      </pc:docMkLst>
      <pc:sldChg chg="modSp mod">
        <pc:chgData name="Vesa Juvonen" userId="c7243be1-99a3-4752-ab2a-0cf698cf8236" providerId="ADAL" clId="{F067AD17-A121-45E2-A073-243FB157B3B9}" dt="2022-04-28T10:01:06.558" v="41" actId="6549"/>
        <pc:sldMkLst>
          <pc:docMk/>
          <pc:sldMk cId="2967945684" sldId="277"/>
        </pc:sldMkLst>
        <pc:spChg chg="mod">
          <ac:chgData name="Vesa Juvonen" userId="c7243be1-99a3-4752-ab2a-0cf698cf8236" providerId="ADAL" clId="{F067AD17-A121-45E2-A073-243FB157B3B9}" dt="2022-04-28T10:01:06.558" v="41" actId="6549"/>
          <ac:spMkLst>
            <pc:docMk/>
            <pc:sldMk cId="2967945684" sldId="277"/>
            <ac:spMk id="4" creationId="{A04E16D6-6682-4068-BF11-BA8E4E8E1BBC}"/>
          </ac:spMkLst>
        </pc:spChg>
      </pc:sldChg>
      <pc:sldChg chg="modSp mod">
        <pc:chgData name="Vesa Juvonen" userId="c7243be1-99a3-4752-ab2a-0cf698cf8236" providerId="ADAL" clId="{F067AD17-A121-45E2-A073-243FB157B3B9}" dt="2022-04-28T09:54:36.536" v="3" actId="20577"/>
        <pc:sldMkLst>
          <pc:docMk/>
          <pc:sldMk cId="287163252" sldId="1567"/>
        </pc:sldMkLst>
        <pc:spChg chg="mod">
          <ac:chgData name="Vesa Juvonen" userId="c7243be1-99a3-4752-ab2a-0cf698cf8236" providerId="ADAL" clId="{F067AD17-A121-45E2-A073-243FB157B3B9}" dt="2022-04-28T09:54:36.536" v="3" actId="20577"/>
          <ac:spMkLst>
            <pc:docMk/>
            <pc:sldMk cId="287163252" sldId="1567"/>
            <ac:spMk id="8" creationId="{00000000-0000-0000-0000-000000000000}"/>
          </ac:spMkLst>
        </pc:spChg>
      </pc:sldChg>
      <pc:sldChg chg="del">
        <pc:chgData name="Vesa Juvonen" userId="c7243be1-99a3-4752-ab2a-0cf698cf8236" providerId="ADAL" clId="{F067AD17-A121-45E2-A073-243FB157B3B9}" dt="2022-04-28T09:59:19.860" v="5" actId="47"/>
        <pc:sldMkLst>
          <pc:docMk/>
          <pc:sldMk cId="2773584698" sldId="1621"/>
        </pc:sldMkLst>
      </pc:sldChg>
      <pc:sldChg chg="addSp delSp modSp mod">
        <pc:chgData name="Vesa Juvonen" userId="c7243be1-99a3-4752-ab2a-0cf698cf8236" providerId="ADAL" clId="{F067AD17-A121-45E2-A073-243FB157B3B9}" dt="2022-04-28T10:06:50.946" v="137" actId="408"/>
        <pc:sldMkLst>
          <pc:docMk/>
          <pc:sldMk cId="10702720" sldId="2079"/>
        </pc:sldMkLst>
        <pc:spChg chg="mod">
          <ac:chgData name="Vesa Juvonen" userId="c7243be1-99a3-4752-ab2a-0cf698cf8236" providerId="ADAL" clId="{F067AD17-A121-45E2-A073-243FB157B3B9}" dt="2022-04-28T10:02:56.936" v="111" actId="1076"/>
          <ac:spMkLst>
            <pc:docMk/>
            <pc:sldMk cId="10702720" sldId="2079"/>
            <ac:spMk id="8" creationId="{00000000-0000-0000-0000-000000000000}"/>
          </ac:spMkLst>
        </pc:spChg>
        <pc:picChg chg="add mod">
          <ac:chgData name="Vesa Juvonen" userId="c7243be1-99a3-4752-ab2a-0cf698cf8236" providerId="ADAL" clId="{F067AD17-A121-45E2-A073-243FB157B3B9}" dt="2022-04-28T10:06:44.750" v="136" actId="1076"/>
          <ac:picMkLst>
            <pc:docMk/>
            <pc:sldMk cId="10702720" sldId="2079"/>
            <ac:picMk id="4" creationId="{83FDD3C9-04F3-63AE-D372-7252C04C167F}"/>
          </ac:picMkLst>
        </pc:picChg>
        <pc:picChg chg="del">
          <ac:chgData name="Vesa Juvonen" userId="c7243be1-99a3-4752-ab2a-0cf698cf8236" providerId="ADAL" clId="{F067AD17-A121-45E2-A073-243FB157B3B9}" dt="2022-04-28T10:04:17.437" v="118" actId="478"/>
          <ac:picMkLst>
            <pc:docMk/>
            <pc:sldMk cId="10702720" sldId="2079"/>
            <ac:picMk id="6" creationId="{028475F2-F3A8-775D-E1DB-516DBAFD54C3}"/>
          </ac:picMkLst>
        </pc:picChg>
        <pc:picChg chg="add mod">
          <ac:chgData name="Vesa Juvonen" userId="c7243be1-99a3-4752-ab2a-0cf698cf8236" providerId="ADAL" clId="{F067AD17-A121-45E2-A073-243FB157B3B9}" dt="2022-04-28T10:06:50.946" v="137" actId="408"/>
          <ac:picMkLst>
            <pc:docMk/>
            <pc:sldMk cId="10702720" sldId="2079"/>
            <ac:picMk id="10" creationId="{1E453A85-A1B7-912F-29FB-0B62EA5058F4}"/>
          </ac:picMkLst>
        </pc:picChg>
        <pc:picChg chg="add mod">
          <ac:chgData name="Vesa Juvonen" userId="c7243be1-99a3-4752-ab2a-0cf698cf8236" providerId="ADAL" clId="{F067AD17-A121-45E2-A073-243FB157B3B9}" dt="2022-04-28T10:06:50.946" v="137" actId="408"/>
          <ac:picMkLst>
            <pc:docMk/>
            <pc:sldMk cId="10702720" sldId="2079"/>
            <ac:picMk id="12" creationId="{37AD4440-3022-4392-E35E-AD46E2938C73}"/>
          </ac:picMkLst>
        </pc:picChg>
        <pc:picChg chg="add mod">
          <ac:chgData name="Vesa Juvonen" userId="c7243be1-99a3-4752-ab2a-0cf698cf8236" providerId="ADAL" clId="{F067AD17-A121-45E2-A073-243FB157B3B9}" dt="2022-04-28T10:06:44.750" v="136" actId="1076"/>
          <ac:picMkLst>
            <pc:docMk/>
            <pc:sldMk cId="10702720" sldId="2079"/>
            <ac:picMk id="14" creationId="{890072A3-2AE9-DD41-A904-CD10B6340EFB}"/>
          </ac:picMkLst>
        </pc:picChg>
        <pc:picChg chg="del">
          <ac:chgData name="Vesa Juvonen" userId="c7243be1-99a3-4752-ab2a-0cf698cf8236" providerId="ADAL" clId="{F067AD17-A121-45E2-A073-243FB157B3B9}" dt="2022-04-28T10:04:17.437" v="118" actId="478"/>
          <ac:picMkLst>
            <pc:docMk/>
            <pc:sldMk cId="10702720" sldId="2079"/>
            <ac:picMk id="1026" creationId="{82CA55A2-C989-C5B0-4521-AA1ABC2EA867}"/>
          </ac:picMkLst>
        </pc:picChg>
        <pc:picChg chg="del">
          <ac:chgData name="Vesa Juvonen" userId="c7243be1-99a3-4752-ab2a-0cf698cf8236" providerId="ADAL" clId="{F067AD17-A121-45E2-A073-243FB157B3B9}" dt="2022-04-28T10:04:17.437" v="118" actId="478"/>
          <ac:picMkLst>
            <pc:docMk/>
            <pc:sldMk cId="10702720" sldId="2079"/>
            <ac:picMk id="1028" creationId="{B5D353D0-C8DE-1FC3-F98A-20D1BD3047FF}"/>
          </ac:picMkLst>
        </pc:picChg>
      </pc:sldChg>
      <pc:sldChg chg="addSp delSp modSp mod">
        <pc:chgData name="Vesa Juvonen" userId="c7243be1-99a3-4752-ab2a-0cf698cf8236" providerId="ADAL" clId="{F067AD17-A121-45E2-A073-243FB157B3B9}" dt="2022-04-28T10:07:35.078" v="147" actId="1076"/>
        <pc:sldMkLst>
          <pc:docMk/>
          <pc:sldMk cId="778883926" sldId="2076136264"/>
        </pc:sldMkLst>
        <pc:spChg chg="mod">
          <ac:chgData name="Vesa Juvonen" userId="c7243be1-99a3-4752-ab2a-0cf698cf8236" providerId="ADAL" clId="{F067AD17-A121-45E2-A073-243FB157B3B9}" dt="2022-04-28T10:07:05.953" v="139" actId="404"/>
          <ac:spMkLst>
            <pc:docMk/>
            <pc:sldMk cId="778883926" sldId="2076136264"/>
            <ac:spMk id="14" creationId="{953584C8-8734-42EA-AD16-6AA2B405D249}"/>
          </ac:spMkLst>
        </pc:spChg>
        <pc:picChg chg="del">
          <ac:chgData name="Vesa Juvonen" userId="c7243be1-99a3-4752-ab2a-0cf698cf8236" providerId="ADAL" clId="{F067AD17-A121-45E2-A073-243FB157B3B9}" dt="2022-04-28T10:07:10.156" v="140" actId="478"/>
          <ac:picMkLst>
            <pc:docMk/>
            <pc:sldMk cId="778883926" sldId="2076136264"/>
            <ac:picMk id="3" creationId="{A8FCBC9B-1C8D-5346-1079-3B044CF2BDD7}"/>
          </ac:picMkLst>
        </pc:picChg>
        <pc:picChg chg="add mod">
          <ac:chgData name="Vesa Juvonen" userId="c7243be1-99a3-4752-ab2a-0cf698cf8236" providerId="ADAL" clId="{F067AD17-A121-45E2-A073-243FB157B3B9}" dt="2022-04-28T10:07:35.078" v="147" actId="1076"/>
          <ac:picMkLst>
            <pc:docMk/>
            <pc:sldMk cId="778883926" sldId="2076136264"/>
            <ac:picMk id="5" creationId="{1C8E5B91-53DD-C39A-1E9E-2759C865C254}"/>
          </ac:picMkLst>
        </pc:picChg>
        <pc:picChg chg="add mod">
          <ac:chgData name="Vesa Juvonen" userId="c7243be1-99a3-4752-ab2a-0cf698cf8236" providerId="ADAL" clId="{F067AD17-A121-45E2-A073-243FB157B3B9}" dt="2022-04-28T10:07:28.064" v="145" actId="1076"/>
          <ac:picMkLst>
            <pc:docMk/>
            <pc:sldMk cId="778883926" sldId="2076136264"/>
            <ac:picMk id="6" creationId="{DA993BA0-E610-CECD-AE89-6E956FF63750}"/>
          </ac:picMkLst>
        </pc:picChg>
        <pc:picChg chg="add mod">
          <ac:chgData name="Vesa Juvonen" userId="c7243be1-99a3-4752-ab2a-0cf698cf8236" providerId="ADAL" clId="{F067AD17-A121-45E2-A073-243FB157B3B9}" dt="2022-04-28T10:07:28.064" v="145" actId="1076"/>
          <ac:picMkLst>
            <pc:docMk/>
            <pc:sldMk cId="778883926" sldId="2076136264"/>
            <ac:picMk id="7" creationId="{3B42D7D5-D416-67BD-FF08-A9F256D1C6E4}"/>
          </ac:picMkLst>
        </pc:picChg>
        <pc:picChg chg="add mod">
          <ac:chgData name="Vesa Juvonen" userId="c7243be1-99a3-4752-ab2a-0cf698cf8236" providerId="ADAL" clId="{F067AD17-A121-45E2-A073-243FB157B3B9}" dt="2022-04-28T10:07:30.784" v="146" actId="1076"/>
          <ac:picMkLst>
            <pc:docMk/>
            <pc:sldMk cId="778883926" sldId="2076136264"/>
            <ac:picMk id="9" creationId="{A1173078-A843-CB2E-126E-7125DED4E832}"/>
          </ac:picMkLst>
        </pc:picChg>
        <pc:picChg chg="del">
          <ac:chgData name="Vesa Juvonen" userId="c7243be1-99a3-4752-ab2a-0cf698cf8236" providerId="ADAL" clId="{F067AD17-A121-45E2-A073-243FB157B3B9}" dt="2022-04-28T10:07:10.156" v="140" actId="478"/>
          <ac:picMkLst>
            <pc:docMk/>
            <pc:sldMk cId="778883926" sldId="2076136264"/>
            <ac:picMk id="12" creationId="{8554F86A-AB71-19DB-024E-09E9DA3BC26D}"/>
          </ac:picMkLst>
        </pc:picChg>
        <pc:picChg chg="del">
          <ac:chgData name="Vesa Juvonen" userId="c7243be1-99a3-4752-ab2a-0cf698cf8236" providerId="ADAL" clId="{F067AD17-A121-45E2-A073-243FB157B3B9}" dt="2022-04-28T10:07:10.156" v="140" actId="478"/>
          <ac:picMkLst>
            <pc:docMk/>
            <pc:sldMk cId="778883926" sldId="2076136264"/>
            <ac:picMk id="16" creationId="{8107D490-22A0-CB64-9AEA-F1962D0D1ECA}"/>
          </ac:picMkLst>
        </pc:picChg>
      </pc:sldChg>
      <pc:sldChg chg="addSp delSp modSp mod">
        <pc:chgData name="Vesa Juvonen" userId="c7243be1-99a3-4752-ab2a-0cf698cf8236" providerId="ADAL" clId="{F067AD17-A121-45E2-A073-243FB157B3B9}" dt="2022-05-03T13:26:10.548" v="218" actId="1076"/>
        <pc:sldMkLst>
          <pc:docMk/>
          <pc:sldMk cId="4046856784" sldId="2134805599"/>
        </pc:sldMkLst>
        <pc:spChg chg="add del mod">
          <ac:chgData name="Vesa Juvonen" userId="c7243be1-99a3-4752-ab2a-0cf698cf8236" providerId="ADAL" clId="{F067AD17-A121-45E2-A073-243FB157B3B9}" dt="2022-05-03T13:25:51.501" v="211" actId="478"/>
          <ac:spMkLst>
            <pc:docMk/>
            <pc:sldMk cId="4046856784" sldId="2134805599"/>
            <ac:spMk id="2" creationId="{65E18DD3-B167-A053-3060-2F338D28C9CA}"/>
          </ac:spMkLst>
        </pc:spChg>
        <pc:picChg chg="add mod">
          <ac:chgData name="Vesa Juvonen" userId="c7243be1-99a3-4752-ab2a-0cf698cf8236" providerId="ADAL" clId="{F067AD17-A121-45E2-A073-243FB157B3B9}" dt="2022-05-03T13:26:10.548" v="218" actId="1076"/>
          <ac:picMkLst>
            <pc:docMk/>
            <pc:sldMk cId="4046856784" sldId="2134805599"/>
            <ac:picMk id="4" creationId="{F96A1D55-3A3B-28F6-23DB-3DE56CABE93B}"/>
          </ac:picMkLst>
        </pc:picChg>
        <pc:picChg chg="del">
          <ac:chgData name="Vesa Juvonen" userId="c7243be1-99a3-4752-ab2a-0cf698cf8236" providerId="ADAL" clId="{F067AD17-A121-45E2-A073-243FB157B3B9}" dt="2022-05-03T13:25:51.501" v="211" actId="478"/>
          <ac:picMkLst>
            <pc:docMk/>
            <pc:sldMk cId="4046856784" sldId="2134805599"/>
            <ac:picMk id="5" creationId="{304B414A-4697-CD95-976D-928910FAF839}"/>
          </ac:picMkLst>
        </pc:picChg>
        <pc:picChg chg="del">
          <ac:chgData name="Vesa Juvonen" userId="c7243be1-99a3-4752-ab2a-0cf698cf8236" providerId="ADAL" clId="{F067AD17-A121-45E2-A073-243FB157B3B9}" dt="2022-05-03T13:25:51.501" v="211" actId="478"/>
          <ac:picMkLst>
            <pc:docMk/>
            <pc:sldMk cId="4046856784" sldId="2134805599"/>
            <ac:picMk id="7" creationId="{A199C07B-AAD5-5D2F-D50D-8C0D6EF7D1CB}"/>
          </ac:picMkLst>
        </pc:picChg>
      </pc:sldChg>
      <pc:sldChg chg="addSp modSp add mod">
        <pc:chgData name="Vesa Juvonen" userId="c7243be1-99a3-4752-ab2a-0cf698cf8236" providerId="ADAL" clId="{F067AD17-A121-45E2-A073-243FB157B3B9}" dt="2022-04-28T14:04:23.001" v="209" actId="1076"/>
        <pc:sldMkLst>
          <pc:docMk/>
          <pc:sldMk cId="2775546260" sldId="2134805600"/>
        </pc:sldMkLst>
        <pc:spChg chg="mod">
          <ac:chgData name="Vesa Juvonen" userId="c7243be1-99a3-4752-ab2a-0cf698cf8236" providerId="ADAL" clId="{F067AD17-A121-45E2-A073-243FB157B3B9}" dt="2022-04-28T09:59:37.137" v="8" actId="207"/>
          <ac:spMkLst>
            <pc:docMk/>
            <pc:sldMk cId="2775546260" sldId="2134805600"/>
            <ac:spMk id="7" creationId="{6F939F32-4E37-4CA3-B710-00610E5E59D3}"/>
          </ac:spMkLst>
        </pc:spChg>
        <pc:spChg chg="add mod">
          <ac:chgData name="Vesa Juvonen" userId="c7243be1-99a3-4752-ab2a-0cf698cf8236" providerId="ADAL" clId="{F067AD17-A121-45E2-A073-243FB157B3B9}" dt="2022-04-28T14:04:23.001" v="209" actId="1076"/>
          <ac:spMkLst>
            <pc:docMk/>
            <pc:sldMk cId="2775546260" sldId="2134805600"/>
            <ac:spMk id="8" creationId="{76F9503C-2C83-636D-A30F-D17CE13E68F6}"/>
          </ac:spMkLst>
        </pc:spChg>
        <pc:spChg chg="mod">
          <ac:chgData name="Vesa Juvonen" userId="c7243be1-99a3-4752-ab2a-0cf698cf8236" providerId="ADAL" clId="{F067AD17-A121-45E2-A073-243FB157B3B9}" dt="2022-04-28T14:04:07.557" v="205" actId="6549"/>
          <ac:spMkLst>
            <pc:docMk/>
            <pc:sldMk cId="2775546260" sldId="2134805600"/>
            <ac:spMk id="9" creationId="{B744361F-8DC6-418C-B984-687A156037B4}"/>
          </ac:spMkLst>
        </pc:spChg>
      </pc:sldChg>
      <pc:sldChg chg="mod modShow addCm">
        <pc:chgData name="Vesa Juvonen" userId="c7243be1-99a3-4752-ab2a-0cf698cf8236" providerId="ADAL" clId="{F067AD17-A121-45E2-A073-243FB157B3B9}" dt="2022-04-28T17:07:46.284" v="210"/>
        <pc:sldMkLst>
          <pc:docMk/>
          <pc:sldMk cId="1247101359" sldId="2145707276"/>
        </pc:sldMkLst>
      </pc:sldChg>
      <pc:sldChg chg="del">
        <pc:chgData name="Vesa Juvonen" userId="c7243be1-99a3-4752-ab2a-0cf698cf8236" providerId="ADAL" clId="{F067AD17-A121-45E2-A073-243FB157B3B9}" dt="2022-04-28T10:00:59.691" v="27" actId="47"/>
        <pc:sldMkLst>
          <pc:docMk/>
          <pc:sldMk cId="703129730" sldId="2145707291"/>
        </pc:sldMkLst>
      </pc:sldChg>
    </pc:docChg>
  </pc:docChgLst>
  <pc:docChgLst>
    <pc:chgData name="stefan.bauer" userId="S::stefan.bauer_n8d.at#ext#@microsoft.onmicrosoft.com::a46172d5-c7db-453d-b615-95acf0f73072" providerId="AD" clId="Web-{BEB97A6B-DE5D-4D06-955D-7C00B7B3B1B5}"/>
    <pc:docChg chg="modSld">
      <pc:chgData name="stefan.bauer" userId="S::stefan.bauer_n8d.at#ext#@microsoft.onmicrosoft.com::a46172d5-c7db-453d-b615-95acf0f73072" providerId="AD" clId="Web-{BEB97A6B-DE5D-4D06-955D-7C00B7B3B1B5}" dt="2021-05-05T06:17:29.391" v="2" actId="20577"/>
      <pc:docMkLst>
        <pc:docMk/>
      </pc:docMkLst>
      <pc:sldChg chg="delSp modSp">
        <pc:chgData name="stefan.bauer" userId="S::stefan.bauer_n8d.at#ext#@microsoft.onmicrosoft.com::a46172d5-c7db-453d-b615-95acf0f73072" providerId="AD" clId="Web-{BEB97A6B-DE5D-4D06-955D-7C00B7B3B1B5}" dt="2021-05-05T06:17:29.391" v="2" actId="20577"/>
        <pc:sldMkLst>
          <pc:docMk/>
          <pc:sldMk cId="1805818155" sldId="3338"/>
        </pc:sldMkLst>
        <pc:spChg chg="mod">
          <ac:chgData name="stefan.bauer" userId="S::stefan.bauer_n8d.at#ext#@microsoft.onmicrosoft.com::a46172d5-c7db-453d-b615-95acf0f73072" providerId="AD" clId="Web-{BEB97A6B-DE5D-4D06-955D-7C00B7B3B1B5}" dt="2021-05-05T06:17:29.391" v="2" actId="20577"/>
          <ac:spMkLst>
            <pc:docMk/>
            <pc:sldMk cId="1805818155" sldId="3338"/>
            <ac:spMk id="3" creationId="{CBDC9C38-872E-4048-96FE-C321FEF21EC1}"/>
          </ac:spMkLst>
        </pc:spChg>
        <pc:spChg chg="del">
          <ac:chgData name="stefan.bauer" userId="S::stefan.bauer_n8d.at#ext#@microsoft.onmicrosoft.com::a46172d5-c7db-453d-b615-95acf0f73072" providerId="AD" clId="Web-{BEB97A6B-DE5D-4D06-955D-7C00B7B3B1B5}" dt="2021-05-05T06:17:08.922" v="0"/>
          <ac:spMkLst>
            <pc:docMk/>
            <pc:sldMk cId="1805818155" sldId="3338"/>
            <ac:spMk id="19" creationId="{F347A809-266F-491C-85F3-675D803AA54D}"/>
          </ac:spMkLst>
        </pc:spChg>
      </pc:sldChg>
    </pc:docChg>
  </pc:docChgLst>
  <pc:docChgLst>
    <pc:chgData name="Patrick Rodgers" userId="d219dede-d6b3-4097-a769-454d84f039e8" providerId="ADAL" clId="{B3D7F14E-B78E-4CEB-805F-DADC488ABAE1}"/>
    <pc:docChg chg="custSel modSld">
      <pc:chgData name="Patrick Rodgers" userId="d219dede-d6b3-4097-a769-454d84f039e8" providerId="ADAL" clId="{B3D7F14E-B78E-4CEB-805F-DADC488ABAE1}" dt="2021-03-25T12:58:54.928" v="32" actId="20577"/>
      <pc:docMkLst>
        <pc:docMk/>
      </pc:docMkLst>
      <pc:sldChg chg="modSp mod">
        <pc:chgData name="Patrick Rodgers" userId="d219dede-d6b3-4097-a769-454d84f039e8" providerId="ADAL" clId="{B3D7F14E-B78E-4CEB-805F-DADC488ABAE1}" dt="2021-03-25T12:58:54.928" v="32" actId="20577"/>
        <pc:sldMkLst>
          <pc:docMk/>
          <pc:sldMk cId="2877399898" sldId="1623"/>
        </pc:sldMkLst>
        <pc:spChg chg="mod">
          <ac:chgData name="Patrick Rodgers" userId="d219dede-d6b3-4097-a769-454d84f039e8" providerId="ADAL" clId="{B3D7F14E-B78E-4CEB-805F-DADC488ABAE1}" dt="2021-03-25T12:58:54.928" v="32" actId="20577"/>
          <ac:spMkLst>
            <pc:docMk/>
            <pc:sldMk cId="2877399898" sldId="1623"/>
            <ac:spMk id="3" creationId="{CBDC9C38-872E-4048-96FE-C321FEF21EC1}"/>
          </ac:spMkLst>
        </pc:spChg>
      </pc:sldChg>
    </pc:docChg>
  </pc:docChgLst>
  <pc:docChgLst>
    <pc:chgData clId="Web-{143C993D-F620-4F7B-8FB3-09E578456FCB}"/>
    <pc:docChg chg="">
      <pc:chgData name="" userId="" providerId="" clId="Web-{143C993D-F620-4F7B-8FB3-09E578456FCB}" dt="2022-03-15T11:33:14.016" v="0"/>
      <pc:docMkLst>
        <pc:docMk/>
      </pc:docMkLst>
      <pc:sldChg chg="modCm">
        <pc:chgData name="" userId="" providerId="" clId="Web-{143C993D-F620-4F7B-8FB3-09E578456FCB}" dt="2022-03-15T11:33:14.016" v="0"/>
        <pc:sldMkLst>
          <pc:docMk/>
          <pc:sldMk cId="2705926738" sldId="2145707274"/>
        </pc:sldMkLst>
      </pc:sldChg>
    </pc:docChg>
  </pc:docChgLst>
  <pc:docChgLst>
    <pc:chgData name="stefan.bauer" userId="S::stefan.bauer_n8d.at#ext#@microsoft.onmicrosoft.com::a46172d5-c7db-453d-b615-95acf0f73072" providerId="AD" clId="Web-{D0F67C09-721D-4F71-BAE9-182D64A26DBE}"/>
    <pc:docChg chg="modSld">
      <pc:chgData name="stefan.bauer" userId="S::stefan.bauer_n8d.at#ext#@microsoft.onmicrosoft.com::a46172d5-c7db-453d-b615-95acf0f73072" providerId="AD" clId="Web-{D0F67C09-721D-4F71-BAE9-182D64A26DBE}" dt="2021-04-08T06:52:15.753" v="2"/>
      <pc:docMkLst>
        <pc:docMk/>
      </pc:docMkLst>
      <pc:sldChg chg="delSp modSp">
        <pc:chgData name="stefan.bauer" userId="S::stefan.bauer_n8d.at#ext#@microsoft.onmicrosoft.com::a46172d5-c7db-453d-b615-95acf0f73072" providerId="AD" clId="Web-{D0F67C09-721D-4F71-BAE9-182D64A26DBE}" dt="2021-04-08T06:52:15.753" v="2"/>
        <pc:sldMkLst>
          <pc:docMk/>
          <pc:sldMk cId="1805818155" sldId="3338"/>
        </pc:sldMkLst>
        <pc:spChg chg="mod">
          <ac:chgData name="stefan.bauer" userId="S::stefan.bauer_n8d.at#ext#@microsoft.onmicrosoft.com::a46172d5-c7db-453d-b615-95acf0f73072" providerId="AD" clId="Web-{D0F67C09-721D-4F71-BAE9-182D64A26DBE}" dt="2021-04-08T06:52:13.191" v="1" actId="20577"/>
          <ac:spMkLst>
            <pc:docMk/>
            <pc:sldMk cId="1805818155" sldId="3338"/>
            <ac:spMk id="3" creationId="{CBDC9C38-872E-4048-96FE-C321FEF21EC1}"/>
          </ac:spMkLst>
        </pc:spChg>
        <pc:spChg chg="del">
          <ac:chgData name="stefan.bauer" userId="S::stefan.bauer_n8d.at#ext#@microsoft.onmicrosoft.com::a46172d5-c7db-453d-b615-95acf0f73072" providerId="AD" clId="Web-{D0F67C09-721D-4F71-BAE9-182D64A26DBE}" dt="2021-04-08T06:52:15.753" v="2"/>
          <ac:spMkLst>
            <pc:docMk/>
            <pc:sldMk cId="1805818155" sldId="3338"/>
            <ac:spMk id="19" creationId="{181A7B84-63CA-4DA4-8F97-A66DC967622F}"/>
          </ac:spMkLst>
        </pc:spChg>
      </pc:sldChg>
    </pc:docChg>
  </pc:docChgLst>
  <pc:docChgLst>
    <pc:chgData name="Brian Jackett" userId="e2c557f4-fffa-4012-a1e1-e15087bfdbac" providerId="ADAL" clId="{089009D4-5C9A-445B-9F2D-922B8C9CED42}"/>
    <pc:docChg chg="undo redo custSel modSld">
      <pc:chgData name="Brian Jackett" userId="e2c557f4-fffa-4012-a1e1-e15087bfdbac" providerId="ADAL" clId="{089009D4-5C9A-445B-9F2D-922B8C9CED42}" dt="2021-11-16T14:36:28.860" v="184" actId="1076"/>
      <pc:docMkLst>
        <pc:docMk/>
      </pc:docMkLst>
      <pc:sldChg chg="modSp mod">
        <pc:chgData name="Brian Jackett" userId="e2c557f4-fffa-4012-a1e1-e15087bfdbac" providerId="ADAL" clId="{089009D4-5C9A-445B-9F2D-922B8C9CED42}" dt="2021-11-09T16:59:32.137" v="150" actId="6549"/>
        <pc:sldMkLst>
          <pc:docMk/>
          <pc:sldMk cId="2967945684" sldId="277"/>
        </pc:sldMkLst>
        <pc:spChg chg="mod">
          <ac:chgData name="Brian Jackett" userId="e2c557f4-fffa-4012-a1e1-e15087bfdbac" providerId="ADAL" clId="{089009D4-5C9A-445B-9F2D-922B8C9CED42}" dt="2021-11-09T16:59:32.137" v="150" actId="6549"/>
          <ac:spMkLst>
            <pc:docMk/>
            <pc:sldMk cId="2967945684" sldId="277"/>
            <ac:spMk id="4" creationId="{A04E16D6-6682-4068-BF11-BA8E4E8E1BBC}"/>
          </ac:spMkLst>
        </pc:spChg>
      </pc:sldChg>
      <pc:sldChg chg="modSp mod">
        <pc:chgData name="Brian Jackett" userId="e2c557f4-fffa-4012-a1e1-e15087bfdbac" providerId="ADAL" clId="{089009D4-5C9A-445B-9F2D-922B8C9CED42}" dt="2021-11-16T14:16:12.168" v="166" actId="20577"/>
        <pc:sldMkLst>
          <pc:docMk/>
          <pc:sldMk cId="287163252" sldId="1567"/>
        </pc:sldMkLst>
        <pc:spChg chg="mod">
          <ac:chgData name="Brian Jackett" userId="e2c557f4-fffa-4012-a1e1-e15087bfdbac" providerId="ADAL" clId="{089009D4-5C9A-445B-9F2D-922B8C9CED42}" dt="2021-11-16T14:16:12.168" v="166" actId="20577"/>
          <ac:spMkLst>
            <pc:docMk/>
            <pc:sldMk cId="287163252" sldId="1567"/>
            <ac:spMk id="5" creationId="{9B6ECC88-D921-48D6-BA85-F52F354F9C35}"/>
          </ac:spMkLst>
        </pc:spChg>
        <pc:spChg chg="mod">
          <ac:chgData name="Brian Jackett" userId="e2c557f4-fffa-4012-a1e1-e15087bfdbac" providerId="ADAL" clId="{089009D4-5C9A-445B-9F2D-922B8C9CED42}" dt="2021-11-09T15:55:49.694" v="1" actId="20577"/>
          <ac:spMkLst>
            <pc:docMk/>
            <pc:sldMk cId="287163252" sldId="1567"/>
            <ac:spMk id="8" creationId="{00000000-0000-0000-0000-000000000000}"/>
          </ac:spMkLst>
        </pc:spChg>
      </pc:sldChg>
      <pc:sldChg chg="addSp delSp modSp mod">
        <pc:chgData name="Brian Jackett" userId="e2c557f4-fffa-4012-a1e1-e15087bfdbac" providerId="ADAL" clId="{089009D4-5C9A-445B-9F2D-922B8C9CED42}" dt="2021-11-16T14:32:29.615" v="171"/>
        <pc:sldMkLst>
          <pc:docMk/>
          <pc:sldMk cId="10702720" sldId="2079"/>
        </pc:sldMkLst>
        <pc:spChg chg="mod">
          <ac:chgData name="Brian Jackett" userId="e2c557f4-fffa-4012-a1e1-e15087bfdbac" providerId="ADAL" clId="{089009D4-5C9A-445B-9F2D-922B8C9CED42}" dt="2021-11-16T14:32:29.615" v="171"/>
          <ac:spMkLst>
            <pc:docMk/>
            <pc:sldMk cId="10702720" sldId="2079"/>
            <ac:spMk id="8" creationId="{00000000-0000-0000-0000-000000000000}"/>
          </ac:spMkLst>
        </pc:spChg>
        <pc:picChg chg="add">
          <ac:chgData name="Brian Jackett" userId="e2c557f4-fffa-4012-a1e1-e15087bfdbac" providerId="ADAL" clId="{089009D4-5C9A-445B-9F2D-922B8C9CED42}" dt="2021-11-09T16:26:02.770" v="83" actId="22"/>
          <ac:picMkLst>
            <pc:docMk/>
            <pc:sldMk cId="10702720" sldId="2079"/>
            <ac:picMk id="2" creationId="{D4593FB6-7FAA-494D-BE97-308592199400}"/>
          </ac:picMkLst>
        </pc:picChg>
        <pc:picChg chg="add">
          <ac:chgData name="Brian Jackett" userId="e2c557f4-fffa-4012-a1e1-e15087bfdbac" providerId="ADAL" clId="{089009D4-5C9A-445B-9F2D-922B8C9CED42}" dt="2021-11-09T16:26:02.770" v="83" actId="22"/>
          <ac:picMkLst>
            <pc:docMk/>
            <pc:sldMk cId="10702720" sldId="2079"/>
            <ac:picMk id="4" creationId="{CFBD4AD7-65BA-4778-BF60-49994C0B9702}"/>
          </ac:picMkLst>
        </pc:picChg>
        <pc:picChg chg="del">
          <ac:chgData name="Brian Jackett" userId="e2c557f4-fffa-4012-a1e1-e15087bfdbac" providerId="ADAL" clId="{089009D4-5C9A-445B-9F2D-922B8C9CED42}" dt="2021-11-09T15:55:54.643" v="3" actId="478"/>
          <ac:picMkLst>
            <pc:docMk/>
            <pc:sldMk cId="10702720" sldId="2079"/>
            <ac:picMk id="6" creationId="{84C42584-7CFC-4745-959A-F2BA8AE51912}"/>
          </ac:picMkLst>
        </pc:picChg>
        <pc:picChg chg="del">
          <ac:chgData name="Brian Jackett" userId="e2c557f4-fffa-4012-a1e1-e15087bfdbac" providerId="ADAL" clId="{089009D4-5C9A-445B-9F2D-922B8C9CED42}" dt="2021-11-09T15:55:55.120" v="4" actId="478"/>
          <ac:picMkLst>
            <pc:docMk/>
            <pc:sldMk cId="10702720" sldId="2079"/>
            <ac:picMk id="11" creationId="{444496F8-9436-4D8F-8AA2-6372E4522A53}"/>
          </ac:picMkLst>
        </pc:picChg>
        <pc:picChg chg="add mod">
          <ac:chgData name="Brian Jackett" userId="e2c557f4-fffa-4012-a1e1-e15087bfdbac" providerId="ADAL" clId="{089009D4-5C9A-445B-9F2D-922B8C9CED42}" dt="2021-11-09T16:27:32.766" v="104" actId="1076"/>
          <ac:picMkLst>
            <pc:docMk/>
            <pc:sldMk cId="10702720" sldId="2079"/>
            <ac:picMk id="13" creationId="{EF8CAA60-5FE9-4A99-846B-88C033F646C4}"/>
          </ac:picMkLst>
        </pc:picChg>
        <pc:picChg chg="del">
          <ac:chgData name="Brian Jackett" userId="e2c557f4-fffa-4012-a1e1-e15087bfdbac" providerId="ADAL" clId="{089009D4-5C9A-445B-9F2D-922B8C9CED42}" dt="2021-11-09T15:55:54.100" v="2" actId="478"/>
          <ac:picMkLst>
            <pc:docMk/>
            <pc:sldMk cId="10702720" sldId="2079"/>
            <ac:picMk id="1026" creationId="{E8BAC4A6-6822-4AD9-9484-C0CD6EEAF921}"/>
          </ac:picMkLst>
        </pc:picChg>
      </pc:sldChg>
      <pc:sldChg chg="addSp delSp modSp mod">
        <pc:chgData name="Brian Jackett" userId="e2c557f4-fffa-4012-a1e1-e15087bfdbac" providerId="ADAL" clId="{089009D4-5C9A-445B-9F2D-922B8C9CED42}" dt="2021-11-09T16:28:15.943" v="131" actId="6549"/>
        <pc:sldMkLst>
          <pc:docMk/>
          <pc:sldMk cId="778883926" sldId="2076136264"/>
        </pc:sldMkLst>
        <pc:spChg chg="mod">
          <ac:chgData name="Brian Jackett" userId="e2c557f4-fffa-4012-a1e1-e15087bfdbac" providerId="ADAL" clId="{089009D4-5C9A-445B-9F2D-922B8C9CED42}" dt="2021-11-09T16:28:15.943" v="131" actId="6549"/>
          <ac:spMkLst>
            <pc:docMk/>
            <pc:sldMk cId="778883926" sldId="2076136264"/>
            <ac:spMk id="14" creationId="{953584C8-8734-42EA-AD16-6AA2B405D249}"/>
          </ac:spMkLst>
        </pc:spChg>
        <pc:picChg chg="add mod">
          <ac:chgData name="Brian Jackett" userId="e2c557f4-fffa-4012-a1e1-e15087bfdbac" providerId="ADAL" clId="{089009D4-5C9A-445B-9F2D-922B8C9CED42}" dt="2021-11-09T16:27:53.604" v="111" actId="1076"/>
          <ac:picMkLst>
            <pc:docMk/>
            <pc:sldMk cId="778883926" sldId="2076136264"/>
            <ac:picMk id="3" creationId="{D0A855EF-9BA4-4E17-85FA-25B45479E8A6}"/>
          </ac:picMkLst>
        </pc:picChg>
        <pc:picChg chg="del">
          <ac:chgData name="Brian Jackett" userId="e2c557f4-fffa-4012-a1e1-e15087bfdbac" providerId="ADAL" clId="{089009D4-5C9A-445B-9F2D-922B8C9CED42}" dt="2021-11-09T16:27:43.685" v="105" actId="478"/>
          <ac:picMkLst>
            <pc:docMk/>
            <pc:sldMk cId="778883926" sldId="2076136264"/>
            <ac:picMk id="10" creationId="{10ADDE20-07EE-451A-8EAB-96F23A7ACCAE}"/>
          </ac:picMkLst>
        </pc:picChg>
      </pc:sldChg>
      <pc:sldChg chg="addSp delSp modSp mod">
        <pc:chgData name="Brian Jackett" userId="e2c557f4-fffa-4012-a1e1-e15087bfdbac" providerId="ADAL" clId="{089009D4-5C9A-445B-9F2D-922B8C9CED42}" dt="2021-11-09T16:54:28.665" v="141" actId="1440"/>
        <pc:sldMkLst>
          <pc:docMk/>
          <pc:sldMk cId="3038810836" sldId="2076137482"/>
        </pc:sldMkLst>
        <pc:picChg chg="add mod modCrop">
          <ac:chgData name="Brian Jackett" userId="e2c557f4-fffa-4012-a1e1-e15087bfdbac" providerId="ADAL" clId="{089009D4-5C9A-445B-9F2D-922B8C9CED42}" dt="2021-11-09T16:54:28.665" v="141" actId="1440"/>
          <ac:picMkLst>
            <pc:docMk/>
            <pc:sldMk cId="3038810836" sldId="2076137482"/>
            <ac:picMk id="4" creationId="{32BA0428-4EE8-4F9F-8324-57320CDC62B2}"/>
          </ac:picMkLst>
        </pc:picChg>
        <pc:picChg chg="del">
          <ac:chgData name="Brian Jackett" userId="e2c557f4-fffa-4012-a1e1-e15087bfdbac" providerId="ADAL" clId="{089009D4-5C9A-445B-9F2D-922B8C9CED42}" dt="2021-11-09T16:53:48.940" v="137" actId="478"/>
          <ac:picMkLst>
            <pc:docMk/>
            <pc:sldMk cId="3038810836" sldId="2076137482"/>
            <ac:picMk id="6" creationId="{4820FD54-CAD3-4CD2-9626-CE600109EB41}"/>
          </ac:picMkLst>
        </pc:picChg>
      </pc:sldChg>
      <pc:sldChg chg="addSp modSp mod">
        <pc:chgData name="Brian Jackett" userId="e2c557f4-fffa-4012-a1e1-e15087bfdbac" providerId="ADAL" clId="{089009D4-5C9A-445B-9F2D-922B8C9CED42}" dt="2021-11-09T16:51:40.427" v="133" actId="1076"/>
        <pc:sldMkLst>
          <pc:docMk/>
          <pc:sldMk cId="1812315545" sldId="2134805597"/>
        </pc:sldMkLst>
        <pc:spChg chg="add mod">
          <ac:chgData name="Brian Jackett" userId="e2c557f4-fffa-4012-a1e1-e15087bfdbac" providerId="ADAL" clId="{089009D4-5C9A-445B-9F2D-922B8C9CED42}" dt="2021-11-09T16:51:40.427" v="133" actId="1076"/>
          <ac:spMkLst>
            <pc:docMk/>
            <pc:sldMk cId="1812315545" sldId="2134805597"/>
            <ac:spMk id="2" creationId="{F23DEFDA-D67F-44E4-A33B-2F4575D46F22}"/>
          </ac:spMkLst>
        </pc:spChg>
      </pc:sldChg>
      <pc:sldChg chg="addSp delSp modSp mod">
        <pc:chgData name="Brian Jackett" userId="e2c557f4-fffa-4012-a1e1-e15087bfdbac" providerId="ADAL" clId="{089009D4-5C9A-445B-9F2D-922B8C9CED42}" dt="2021-11-16T14:36:28.860" v="184" actId="1076"/>
        <pc:sldMkLst>
          <pc:docMk/>
          <pc:sldMk cId="460153747" sldId="2134805598"/>
        </pc:sldMkLst>
        <pc:picChg chg="add mod modCrop">
          <ac:chgData name="Brian Jackett" userId="e2c557f4-fffa-4012-a1e1-e15087bfdbac" providerId="ADAL" clId="{089009D4-5C9A-445B-9F2D-922B8C9CED42}" dt="2021-11-16T14:36:28.860" v="184" actId="1076"/>
          <ac:picMkLst>
            <pc:docMk/>
            <pc:sldMk cId="460153747" sldId="2134805598"/>
            <ac:picMk id="8" creationId="{993839D1-D416-468C-BF14-A6DD85F308EC}"/>
          </ac:picMkLst>
        </pc:picChg>
        <pc:picChg chg="del">
          <ac:chgData name="Brian Jackett" userId="e2c557f4-fffa-4012-a1e1-e15087bfdbac" providerId="ADAL" clId="{089009D4-5C9A-445B-9F2D-922B8C9CED42}" dt="2021-11-16T14:35:36.102" v="172" actId="478"/>
          <ac:picMkLst>
            <pc:docMk/>
            <pc:sldMk cId="460153747" sldId="2134805598"/>
            <ac:picMk id="9" creationId="{74781013-F746-4DA6-9765-F4C6D429B766}"/>
          </ac:picMkLst>
        </pc:picChg>
      </pc:sldChg>
      <pc:sldChg chg="addSp modSp mod">
        <pc:chgData name="Brian Jackett" userId="e2c557f4-fffa-4012-a1e1-e15087bfdbac" providerId="ADAL" clId="{089009D4-5C9A-445B-9F2D-922B8C9CED42}" dt="2021-11-09T15:57:18.206" v="46" actId="207"/>
        <pc:sldMkLst>
          <pc:docMk/>
          <pc:sldMk cId="4046856784" sldId="2134805599"/>
        </pc:sldMkLst>
        <pc:spChg chg="add mod">
          <ac:chgData name="Brian Jackett" userId="e2c557f4-fffa-4012-a1e1-e15087bfdbac" providerId="ADAL" clId="{089009D4-5C9A-445B-9F2D-922B8C9CED42}" dt="2021-11-09T15:57:18.206" v="46" actId="207"/>
          <ac:spMkLst>
            <pc:docMk/>
            <pc:sldMk cId="4046856784" sldId="2134805599"/>
            <ac:spMk id="2" creationId="{81A1850E-E0FD-45F7-BB0C-70288295439C}"/>
          </ac:spMkLst>
        </pc:spChg>
      </pc:sldChg>
    </pc:docChg>
  </pc:docChgLst>
  <pc:docChgLst>
    <pc:chgData name="Waldemar Mastykarz" userId="S::wmastyka@microsoft.com::8c3ccc08-b2ec-4e63-9b9b-25eb044a606e" providerId="AD" clId="Web-{AF51AE9F-A0C6-0000-D58B-02E66DDB30CF}"/>
    <pc:docChg chg="modSld">
      <pc:chgData name="Waldemar Mastykarz" userId="S::wmastyka@microsoft.com::8c3ccc08-b2ec-4e63-9b9b-25eb044a606e" providerId="AD" clId="Web-{AF51AE9F-A0C6-0000-D58B-02E66DDB30CF}" dt="2021-02-24T07:31:52.091" v="180" actId="20577"/>
      <pc:docMkLst>
        <pc:docMk/>
      </pc:docMkLst>
      <pc:sldChg chg="delSp modSp">
        <pc:chgData name="Waldemar Mastykarz" userId="S::wmastyka@microsoft.com::8c3ccc08-b2ec-4e63-9b9b-25eb044a606e" providerId="AD" clId="Web-{AF51AE9F-A0C6-0000-D58B-02E66DDB30CF}" dt="2021-02-24T07:31:52.091" v="180" actId="20577"/>
        <pc:sldMkLst>
          <pc:docMk/>
          <pc:sldMk cId="2253365439" sldId="1642"/>
        </pc:sldMkLst>
        <pc:spChg chg="mod">
          <ac:chgData name="Waldemar Mastykarz" userId="S::wmastyka@microsoft.com::8c3ccc08-b2ec-4e63-9b9b-25eb044a606e" providerId="AD" clId="Web-{AF51AE9F-A0C6-0000-D58B-02E66DDB30CF}" dt="2021-02-24T07:31:52.091" v="180" actId="20577"/>
          <ac:spMkLst>
            <pc:docMk/>
            <pc:sldMk cId="2253365439" sldId="1642"/>
            <ac:spMk id="3" creationId="{CBDC9C38-872E-4048-96FE-C321FEF21EC1}"/>
          </ac:spMkLst>
        </pc:spChg>
        <pc:spChg chg="del">
          <ac:chgData name="Waldemar Mastykarz" userId="S::wmastyka@microsoft.com::8c3ccc08-b2ec-4e63-9b9b-25eb044a606e" providerId="AD" clId="Web-{AF51AE9F-A0C6-0000-D58B-02E66DDB30CF}" dt="2021-02-24T07:29:23.853" v="0"/>
          <ac:spMkLst>
            <pc:docMk/>
            <pc:sldMk cId="2253365439" sldId="1642"/>
            <ac:spMk id="4" creationId="{9F031D70-C3A7-442C-8819-14BEFCC2040B}"/>
          </ac:spMkLst>
        </pc:spChg>
      </pc:sldChg>
    </pc:docChg>
  </pc:docChgLst>
  <pc:docChgLst>
    <pc:chgData name="Julie Turner" userId="S::julie.turner_sympraxisconsulting.com#ext#@microsoft.onmicrosoft.com::51f00042-4c48-4111-9ee4-670ef2fc7d0e" providerId="AD" clId="Web-{91E293D8-1FC2-5816-E7AA-CDAD406DDB42}"/>
    <pc:docChg chg="modSld">
      <pc:chgData name="Julie Turner" userId="S::julie.turner_sympraxisconsulting.com#ext#@microsoft.onmicrosoft.com::51f00042-4c48-4111-9ee4-670ef2fc7d0e" providerId="AD" clId="Web-{91E293D8-1FC2-5816-E7AA-CDAD406DDB42}" dt="2021-02-08T22:54:13.762" v="108" actId="20577"/>
      <pc:docMkLst>
        <pc:docMk/>
      </pc:docMkLst>
      <pc:sldChg chg="modSp">
        <pc:chgData name="Julie Turner" userId="S::julie.turner_sympraxisconsulting.com#ext#@microsoft.onmicrosoft.com::51f00042-4c48-4111-9ee4-670ef2fc7d0e" providerId="AD" clId="Web-{91E293D8-1FC2-5816-E7AA-CDAD406DDB42}" dt="2021-02-08T22:54:13.762" v="108" actId="20577"/>
        <pc:sldMkLst>
          <pc:docMk/>
          <pc:sldMk cId="2877399898" sldId="1623"/>
        </pc:sldMkLst>
        <pc:spChg chg="mod">
          <ac:chgData name="Julie Turner" userId="S::julie.turner_sympraxisconsulting.com#ext#@microsoft.onmicrosoft.com::51f00042-4c48-4111-9ee4-670ef2fc7d0e" providerId="AD" clId="Web-{91E293D8-1FC2-5816-E7AA-CDAD406DDB42}" dt="2021-02-08T22:54:13.762" v="108" actId="20577"/>
          <ac:spMkLst>
            <pc:docMk/>
            <pc:sldMk cId="2877399898" sldId="1623"/>
            <ac:spMk id="3" creationId="{CBDC9C38-872E-4048-96FE-C321FEF21EC1}"/>
          </ac:spMkLst>
        </pc:spChg>
      </pc:sldChg>
    </pc:docChg>
  </pc:docChgLst>
  <pc:docChgLst>
    <pc:chgData name="David Warner" userId="S::davidwarner@microsoft.com::51ffa14d-fdfd-4571-a787-ad4b3bb92711" providerId="AD" clId="Web-{222F98BD-81DC-4A5D-A757-6C4DFBFC8E7D}"/>
    <pc:docChg chg="modSld">
      <pc:chgData name="David Warner" userId="S::davidwarner@microsoft.com::51ffa14d-fdfd-4571-a787-ad4b3bb92711" providerId="AD" clId="Web-{222F98BD-81DC-4A5D-A757-6C4DFBFC8E7D}" dt="2022-05-16T15:20:36.991" v="37" actId="20577"/>
      <pc:docMkLst>
        <pc:docMk/>
      </pc:docMkLst>
      <pc:sldChg chg="addSp delSp modSp">
        <pc:chgData name="David Warner" userId="S::davidwarner@microsoft.com::51ffa14d-fdfd-4571-a787-ad4b3bb92711" providerId="AD" clId="Web-{222F98BD-81DC-4A5D-A757-6C4DFBFC8E7D}" dt="2022-05-16T15:20:36.991" v="37" actId="20577"/>
        <pc:sldMkLst>
          <pc:docMk/>
          <pc:sldMk cId="1812315545" sldId="2134805597"/>
        </pc:sldMkLst>
        <pc:spChg chg="del mod">
          <ac:chgData name="David Warner" userId="S::davidwarner@microsoft.com::51ffa14d-fdfd-4571-a787-ad4b3bb92711" providerId="AD" clId="Web-{222F98BD-81DC-4A5D-A757-6C4DFBFC8E7D}" dt="2022-05-16T15:20:29.913" v="31"/>
          <ac:spMkLst>
            <pc:docMk/>
            <pc:sldMk cId="1812315545" sldId="2134805597"/>
            <ac:spMk id="9" creationId="{C25F72F6-B0E3-BB39-FCD1-4F8C513E133B}"/>
          </ac:spMkLst>
        </pc:spChg>
        <pc:spChg chg="mod">
          <ac:chgData name="David Warner" userId="S::davidwarner@microsoft.com::51ffa14d-fdfd-4571-a787-ad4b3bb92711" providerId="AD" clId="Web-{222F98BD-81DC-4A5D-A757-6C4DFBFC8E7D}" dt="2022-05-16T15:20:36.991" v="37" actId="20577"/>
          <ac:spMkLst>
            <pc:docMk/>
            <pc:sldMk cId="1812315545" sldId="2134805597"/>
            <ac:spMk id="10" creationId="{16E1CB8C-122B-4C5A-8724-D74AEC2B5DEC}"/>
          </ac:spMkLst>
        </pc:spChg>
        <pc:picChg chg="add mod modCrop">
          <ac:chgData name="David Warner" userId="S::davidwarner@microsoft.com::51ffa14d-fdfd-4571-a787-ad4b3bb92711" providerId="AD" clId="Web-{222F98BD-81DC-4A5D-A757-6C4DFBFC8E7D}" dt="2022-05-16T15:19:31.223" v="11"/>
          <ac:picMkLst>
            <pc:docMk/>
            <pc:sldMk cId="1812315545" sldId="2134805597"/>
            <ac:picMk id="2" creationId="{FC60F5A1-39AF-6BC5-71E3-8175A500900B}"/>
          </ac:picMkLst>
        </pc:picChg>
        <pc:picChg chg="del">
          <ac:chgData name="David Warner" userId="S::davidwarner@microsoft.com::51ffa14d-fdfd-4571-a787-ad4b3bb92711" providerId="AD" clId="Web-{222F98BD-81DC-4A5D-A757-6C4DFBFC8E7D}" dt="2022-05-16T15:19:10.457" v="6"/>
          <ac:picMkLst>
            <pc:docMk/>
            <pc:sldMk cId="1812315545" sldId="2134805597"/>
            <ac:picMk id="4" creationId="{0B1EC3C8-F369-8AC9-D832-AC567D8C647B}"/>
          </ac:picMkLst>
        </pc:picChg>
      </pc:sldChg>
    </pc:docChg>
  </pc:docChgLst>
  <pc:docChgLst>
    <pc:chgData name="Brian Jackett" userId="S::brianja@microsoft.com::e2c557f4-fffa-4012-a1e1-e15087bfdbac" providerId="AD" clId="Web-{77DF2BE8-05DA-3E90-E458-D571273C1FC0}"/>
    <pc:docChg chg="modSld">
      <pc:chgData name="Brian Jackett" userId="S::brianja@microsoft.com::e2c557f4-fffa-4012-a1e1-e15087bfdbac" providerId="AD" clId="Web-{77DF2BE8-05DA-3E90-E458-D571273C1FC0}" dt="2021-07-22T18:10:43.163" v="6" actId="20577"/>
      <pc:docMkLst>
        <pc:docMk/>
      </pc:docMkLst>
      <pc:sldChg chg="modSp">
        <pc:chgData name="Brian Jackett" userId="S::brianja@microsoft.com::e2c557f4-fffa-4012-a1e1-e15087bfdbac" providerId="AD" clId="Web-{77DF2BE8-05DA-3E90-E458-D571273C1FC0}" dt="2021-07-22T18:10:43.163" v="6" actId="20577"/>
        <pc:sldMkLst>
          <pc:docMk/>
          <pc:sldMk cId="2967945684" sldId="277"/>
        </pc:sldMkLst>
        <pc:spChg chg="mod">
          <ac:chgData name="Brian Jackett" userId="S::brianja@microsoft.com::e2c557f4-fffa-4012-a1e1-e15087bfdbac" providerId="AD" clId="Web-{77DF2BE8-05DA-3E90-E458-D571273C1FC0}" dt="2021-07-22T18:10:43.163" v="6" actId="20577"/>
          <ac:spMkLst>
            <pc:docMk/>
            <pc:sldMk cId="2967945684" sldId="277"/>
            <ac:spMk id="4" creationId="{A04E16D6-6682-4068-BF11-BA8E4E8E1BBC}"/>
          </ac:spMkLst>
        </pc:spChg>
      </pc:sldChg>
      <pc:sldChg chg="modSp">
        <pc:chgData name="Brian Jackett" userId="S::brianja@microsoft.com::e2c557f4-fffa-4012-a1e1-e15087bfdbac" providerId="AD" clId="Web-{77DF2BE8-05DA-3E90-E458-D571273C1FC0}" dt="2021-07-22T18:10:23.365" v="4" actId="20577"/>
        <pc:sldMkLst>
          <pc:docMk/>
          <pc:sldMk cId="287163252" sldId="1567"/>
        </pc:sldMkLst>
        <pc:spChg chg="mod">
          <ac:chgData name="Brian Jackett" userId="S::brianja@microsoft.com::e2c557f4-fffa-4012-a1e1-e15087bfdbac" providerId="AD" clId="Web-{77DF2BE8-05DA-3E90-E458-D571273C1FC0}" dt="2021-07-22T18:10:23.365" v="4" actId="20577"/>
          <ac:spMkLst>
            <pc:docMk/>
            <pc:sldMk cId="287163252" sldId="1567"/>
            <ac:spMk id="8" creationId="{00000000-0000-0000-0000-000000000000}"/>
          </ac:spMkLst>
        </pc:spChg>
      </pc:sldChg>
    </pc:docChg>
  </pc:docChgLst>
  <pc:docChgLst>
    <pc:chgData name="Wajeed Shaikh" userId="943a82b8-fdb9-4dbf-aa6c-31e37bb9aed6" providerId="ADAL" clId="{545E5673-897C-4C15-BBD0-F32E5AB990D4}"/>
    <pc:docChg chg="custSel modSld sldOrd">
      <pc:chgData name="Wajeed Shaikh" userId="943a82b8-fdb9-4dbf-aa6c-31e37bb9aed6" providerId="ADAL" clId="{545E5673-897C-4C15-BBD0-F32E5AB990D4}" dt="2022-05-10T12:02:10.040" v="408" actId="478"/>
      <pc:docMkLst>
        <pc:docMk/>
      </pc:docMkLst>
      <pc:sldChg chg="ord">
        <pc:chgData name="Wajeed Shaikh" userId="943a82b8-fdb9-4dbf-aa6c-31e37bb9aed6" providerId="ADAL" clId="{545E5673-897C-4C15-BBD0-F32E5AB990D4}" dt="2022-05-10T10:02:28.090" v="0" actId="20578"/>
        <pc:sldMkLst>
          <pc:docMk/>
          <pc:sldMk cId="2775546260" sldId="2134805600"/>
        </pc:sldMkLst>
      </pc:sldChg>
      <pc:sldChg chg="addSp delSp modSp mod addCm modNotesTx">
        <pc:chgData name="Wajeed Shaikh" userId="943a82b8-fdb9-4dbf-aa6c-31e37bb9aed6" providerId="ADAL" clId="{545E5673-897C-4C15-BBD0-F32E5AB990D4}" dt="2022-05-10T12:02:10.040" v="408" actId="478"/>
        <pc:sldMkLst>
          <pc:docMk/>
          <pc:sldMk cId="1247101359" sldId="2145707276"/>
        </pc:sldMkLst>
        <pc:spChg chg="del">
          <ac:chgData name="Wajeed Shaikh" userId="943a82b8-fdb9-4dbf-aa6c-31e37bb9aed6" providerId="ADAL" clId="{545E5673-897C-4C15-BBD0-F32E5AB990D4}" dt="2022-05-10T12:02:10.040" v="408" actId="478"/>
          <ac:spMkLst>
            <pc:docMk/>
            <pc:sldMk cId="1247101359" sldId="2145707276"/>
            <ac:spMk id="4" creationId="{E37A97C5-9583-F28E-6BE8-530F067E3923}"/>
          </ac:spMkLst>
        </pc:spChg>
        <pc:spChg chg="add mod">
          <ac:chgData name="Wajeed Shaikh" userId="943a82b8-fdb9-4dbf-aa6c-31e37bb9aed6" providerId="ADAL" clId="{545E5673-897C-4C15-BBD0-F32E5AB990D4}" dt="2022-05-10T11:56:55.203" v="117" actId="14100"/>
          <ac:spMkLst>
            <pc:docMk/>
            <pc:sldMk cId="1247101359" sldId="2145707276"/>
            <ac:spMk id="5" creationId="{4BEE597E-27B7-B8B8-5BE5-06D59B4D2FCE}"/>
          </ac:spMkLst>
        </pc:spChg>
        <pc:spChg chg="mod">
          <ac:chgData name="Wajeed Shaikh" userId="943a82b8-fdb9-4dbf-aa6c-31e37bb9aed6" providerId="ADAL" clId="{545E5673-897C-4C15-BBD0-F32E5AB990D4}" dt="2022-05-10T11:50:30.221" v="11" actId="20577"/>
          <ac:spMkLst>
            <pc:docMk/>
            <pc:sldMk cId="1247101359" sldId="2145707276"/>
            <ac:spMk id="65" creationId="{20B00786-2330-4F60-AEFD-545A4DAE0F4D}"/>
          </ac:spMkLst>
        </pc:spChg>
        <pc:spChg chg="mod">
          <ac:chgData name="Wajeed Shaikh" userId="943a82b8-fdb9-4dbf-aa6c-31e37bb9aed6" providerId="ADAL" clId="{545E5673-897C-4C15-BBD0-F32E5AB990D4}" dt="2022-05-10T11:57:24.418" v="118" actId="255"/>
          <ac:spMkLst>
            <pc:docMk/>
            <pc:sldMk cId="1247101359" sldId="2145707276"/>
            <ac:spMk id="73" creationId="{1F207C2B-FC32-45FD-8665-FEC0532C2A3E}"/>
          </ac:spMkLst>
        </pc:spChg>
        <pc:picChg chg="add mod">
          <ac:chgData name="Wajeed Shaikh" userId="943a82b8-fdb9-4dbf-aa6c-31e37bb9aed6" providerId="ADAL" clId="{545E5673-897C-4C15-BBD0-F32E5AB990D4}" dt="2022-05-10T11:56:43.883" v="115" actId="1037"/>
          <ac:picMkLst>
            <pc:docMk/>
            <pc:sldMk cId="1247101359" sldId="2145707276"/>
            <ac:picMk id="11" creationId="{1E25EC3D-52D4-DBE7-CBA7-E9902055A63A}"/>
          </ac:picMkLst>
        </pc:picChg>
        <pc:picChg chg="del">
          <ac:chgData name="Wajeed Shaikh" userId="943a82b8-fdb9-4dbf-aa6c-31e37bb9aed6" providerId="ADAL" clId="{545E5673-897C-4C15-BBD0-F32E5AB990D4}" dt="2022-05-10T11:50:34" v="12" actId="478"/>
          <ac:picMkLst>
            <pc:docMk/>
            <pc:sldMk cId="1247101359" sldId="2145707276"/>
            <ac:picMk id="14" creationId="{63896CEB-8A4D-872F-8096-E524B8A20D14}"/>
          </ac:picMkLst>
        </pc:picChg>
        <pc:picChg chg="add mod">
          <ac:chgData name="Wajeed Shaikh" userId="943a82b8-fdb9-4dbf-aa6c-31e37bb9aed6" providerId="ADAL" clId="{545E5673-897C-4C15-BBD0-F32E5AB990D4}" dt="2022-05-10T11:56:37.265" v="108" actId="208"/>
          <ac:picMkLst>
            <pc:docMk/>
            <pc:sldMk cId="1247101359" sldId="2145707276"/>
            <ac:picMk id="21" creationId="{D35D7C84-E606-9C7C-5044-35FBAADF987A}"/>
          </ac:picMkLst>
        </pc:picChg>
      </pc:sldChg>
    </pc:docChg>
  </pc:docChgLst>
  <pc:docChgLst>
    <pc:chgData name="David Warner" userId="S::david_dwarnerii.com#ext#@microsoft.onmicrosoft.com::acafcf14-4098-4a83-9425-e73571277a06" providerId="AD" clId="Web-{AB25AF9D-C006-4686-9983-669F36168237}"/>
    <pc:docChg chg="delSld modSld modSection">
      <pc:chgData name="David Warner" userId="S::david_dwarnerii.com#ext#@microsoft.onmicrosoft.com::acafcf14-4098-4a83-9425-e73571277a06" providerId="AD" clId="Web-{AB25AF9D-C006-4686-9983-669F36168237}" dt="2021-06-26T23:18:46.262" v="286" actId="20577"/>
      <pc:docMkLst>
        <pc:docMk/>
      </pc:docMkLst>
      <pc:sldChg chg="modSp">
        <pc:chgData name="David Warner" userId="S::david_dwarnerii.com#ext#@microsoft.onmicrosoft.com::acafcf14-4098-4a83-9425-e73571277a06" providerId="AD" clId="Web-{AB25AF9D-C006-4686-9983-669F36168237}" dt="2021-06-26T17:32:31.432" v="97" actId="20577"/>
        <pc:sldMkLst>
          <pc:docMk/>
          <pc:sldMk cId="2967945684" sldId="277"/>
        </pc:sldMkLst>
        <pc:spChg chg="mod">
          <ac:chgData name="David Warner" userId="S::david_dwarnerii.com#ext#@microsoft.onmicrosoft.com::acafcf14-4098-4a83-9425-e73571277a06" providerId="AD" clId="Web-{AB25AF9D-C006-4686-9983-669F36168237}" dt="2021-06-26T17:32:31.432" v="9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B25AF9D-C006-4686-9983-669F36168237}" dt="2021-06-26T17:28:51.386" v="12" actId="20577"/>
        <pc:sldMkLst>
          <pc:docMk/>
          <pc:sldMk cId="287163252" sldId="1567"/>
        </pc:sldMkLst>
        <pc:spChg chg="mod">
          <ac:chgData name="David Warner" userId="S::david_dwarnerii.com#ext#@microsoft.onmicrosoft.com::acafcf14-4098-4a83-9425-e73571277a06" providerId="AD" clId="Web-{AB25AF9D-C006-4686-9983-669F36168237}" dt="2021-06-26T17:28:51.386" v="1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AB25AF9D-C006-4686-9983-669F36168237}" dt="2021-06-26T17:28:45.964" v="3" actId="20577"/>
          <ac:spMkLst>
            <pc:docMk/>
            <pc:sldMk cId="287163252" sldId="1567"/>
            <ac:spMk id="8" creationId="{00000000-0000-0000-0000-000000000000}"/>
          </ac:spMkLst>
        </pc:spChg>
      </pc:sldChg>
      <pc:sldChg chg="addSp delSp">
        <pc:chgData name="David Warner" userId="S::david_dwarnerii.com#ext#@microsoft.onmicrosoft.com::acafcf14-4098-4a83-9425-e73571277a06" providerId="AD" clId="Web-{AB25AF9D-C006-4686-9983-669F36168237}" dt="2021-06-26T17:32:54.574" v="102"/>
        <pc:sldMkLst>
          <pc:docMk/>
          <pc:sldMk cId="2773584698" sldId="1621"/>
        </pc:sldMkLst>
        <pc:spChg chg="del">
          <ac:chgData name="David Warner" userId="S::david_dwarnerii.com#ext#@microsoft.onmicrosoft.com::acafcf14-4098-4a83-9425-e73571277a06" providerId="AD" clId="Web-{AB25AF9D-C006-4686-9983-669F36168237}" dt="2021-06-26T17:32:54.027" v="99"/>
          <ac:spMkLst>
            <pc:docMk/>
            <pc:sldMk cId="2773584698" sldId="1621"/>
            <ac:spMk id="2" creationId="{0F947958-260F-4710-9221-BB8C86B72621}"/>
          </ac:spMkLst>
        </pc:spChg>
        <pc:spChg chg="del">
          <ac:chgData name="David Warner" userId="S::david_dwarnerii.com#ext#@microsoft.onmicrosoft.com::acafcf14-4098-4a83-9425-e73571277a06" providerId="AD" clId="Web-{AB25AF9D-C006-4686-9983-669F36168237}" dt="2021-06-26T17:32:54.027" v="98"/>
          <ac:spMkLst>
            <pc:docMk/>
            <pc:sldMk cId="2773584698" sldId="1621"/>
            <ac:spMk id="3" creationId="{4B5CB530-8335-436D-9D7A-3CAFA1E1DD82}"/>
          </ac:spMkLst>
        </pc:spChg>
        <pc:spChg chg="del">
          <ac:chgData name="David Warner" userId="S::david_dwarnerii.com#ext#@microsoft.onmicrosoft.com::acafcf14-4098-4a83-9425-e73571277a06" providerId="AD" clId="Web-{AB25AF9D-C006-4686-9983-669F36168237}" dt="2021-06-26T17:32:54.027" v="101"/>
          <ac:spMkLst>
            <pc:docMk/>
            <pc:sldMk cId="2773584698" sldId="1621"/>
            <ac:spMk id="4" creationId="{2CBFE598-3B00-490A-A643-4B6812E5194C}"/>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6" creationId="{D8732A70-E431-40CE-AE82-955A41715423}"/>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7" creationId="{6F939F32-4E37-4CA3-B710-00610E5E59D3}"/>
          </ac:spMkLst>
        </pc:spChg>
        <pc:spChg chg="del">
          <ac:chgData name="David Warner" userId="S::david_dwarnerii.com#ext#@microsoft.onmicrosoft.com::acafcf14-4098-4a83-9425-e73571277a06" providerId="AD" clId="Web-{AB25AF9D-C006-4686-9983-669F36168237}" dt="2021-06-26T17:32:54.027" v="100"/>
          <ac:spMkLst>
            <pc:docMk/>
            <pc:sldMk cId="2773584698" sldId="1621"/>
            <ac:spMk id="8" creationId="{510152D6-CA11-4727-A0AA-D61C86EEB686}"/>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9" creationId="{B744361F-8DC6-418C-B984-687A156037B4}"/>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0" creationId="{61E3F8C9-2CA7-4974-87A5-00DA7218DDDB}"/>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1" creationId="{FFAE381F-15AD-46DA-9537-BAC9EDB6CAFE}"/>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2" creationId="{72697DC8-B7E2-4B6F-8EE2-53B86DCF1A26}"/>
          </ac:spMkLst>
        </pc:spChg>
      </pc:sldChg>
      <pc:sldChg chg="addSp">
        <pc:chgData name="David Warner" userId="S::david_dwarnerii.com#ext#@microsoft.onmicrosoft.com::acafcf14-4098-4a83-9425-e73571277a06" providerId="AD" clId="Web-{AB25AF9D-C006-4686-9983-669F36168237}" dt="2021-06-26T17:31:40.913" v="81"/>
        <pc:sldMkLst>
          <pc:docMk/>
          <pc:sldMk cId="2877399898" sldId="1623"/>
        </pc:sldMkLst>
        <pc:spChg chg="add">
          <ac:chgData name="David Warner" userId="S::david_dwarnerii.com#ext#@microsoft.onmicrosoft.com::acafcf14-4098-4a83-9425-e73571277a06" providerId="AD" clId="Web-{AB25AF9D-C006-4686-9983-669F36168237}" dt="2021-06-26T17:31:40.913" v="81"/>
          <ac:spMkLst>
            <pc:docMk/>
            <pc:sldMk cId="2877399898" sldId="1623"/>
            <ac:spMk id="20" creationId="{910923B9-6506-4871-99D2-ECC451920D78}"/>
          </ac:spMkLst>
        </pc:spChg>
      </pc:sldChg>
      <pc:sldChg chg="addSp">
        <pc:chgData name="David Warner" userId="S::david_dwarnerii.com#ext#@microsoft.onmicrosoft.com::acafcf14-4098-4a83-9425-e73571277a06" providerId="AD" clId="Web-{AB25AF9D-C006-4686-9983-669F36168237}" dt="2021-06-26T17:31:43.585" v="82"/>
        <pc:sldMkLst>
          <pc:docMk/>
          <pc:sldMk cId="2253365439" sldId="1642"/>
        </pc:sldMkLst>
        <pc:spChg chg="add">
          <ac:chgData name="David Warner" userId="S::david_dwarnerii.com#ext#@microsoft.onmicrosoft.com::acafcf14-4098-4a83-9425-e73571277a06" providerId="AD" clId="Web-{AB25AF9D-C006-4686-9983-669F36168237}" dt="2021-06-26T17:31:43.585" v="82"/>
          <ac:spMkLst>
            <pc:docMk/>
            <pc:sldMk cId="2253365439" sldId="1642"/>
            <ac:spMk id="4" creationId="{6041A0D1-A353-4294-A70A-21A42A3DB3A8}"/>
          </ac:spMkLst>
        </pc:spChg>
      </pc:sldChg>
      <pc:sldChg chg="delSp modSp">
        <pc:chgData name="David Warner" userId="S::david_dwarnerii.com#ext#@microsoft.onmicrosoft.com::acafcf14-4098-4a83-9425-e73571277a06" providerId="AD" clId="Web-{AB25AF9D-C006-4686-9983-669F36168237}" dt="2021-06-26T23:16:50.478" v="283" actId="20577"/>
        <pc:sldMkLst>
          <pc:docMk/>
          <pc:sldMk cId="10702720" sldId="2079"/>
        </pc:sldMkLst>
        <pc:spChg chg="mod">
          <ac:chgData name="David Warner" userId="S::david_dwarnerii.com#ext#@microsoft.onmicrosoft.com::acafcf14-4098-4a83-9425-e73571277a06" providerId="AD" clId="Web-{AB25AF9D-C006-4686-9983-669F36168237}" dt="2021-06-26T23:16:50.478" v="28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AB25AF9D-C006-4686-9983-669F36168237}" dt="2021-06-26T17:44:33.188" v="170" actId="1076"/>
          <ac:picMkLst>
            <pc:docMk/>
            <pc:sldMk cId="10702720" sldId="2079"/>
            <ac:picMk id="1026" creationId="{D9E6BD53-8754-4AE0-961E-6DD9632937E8}"/>
          </ac:picMkLst>
        </pc:picChg>
        <pc:picChg chg="mod">
          <ac:chgData name="David Warner" userId="S::david_dwarnerii.com#ext#@microsoft.onmicrosoft.com::acafcf14-4098-4a83-9425-e73571277a06" providerId="AD" clId="Web-{AB25AF9D-C006-4686-9983-669F36168237}" dt="2021-06-26T17:44:33.204" v="171" actId="1076"/>
          <ac:picMkLst>
            <pc:docMk/>
            <pc:sldMk cId="10702720" sldId="2079"/>
            <ac:picMk id="2050" creationId="{28FAE332-F4CA-40A9-B011-7E55D1CEE042}"/>
          </ac:picMkLst>
        </pc:picChg>
        <pc:picChg chg="del">
          <ac:chgData name="David Warner" userId="S::david_dwarnerii.com#ext#@microsoft.onmicrosoft.com::acafcf14-4098-4a83-9425-e73571277a06" providerId="AD" clId="Web-{AB25AF9D-C006-4686-9983-669F36168237}" dt="2021-06-26T17:42:37.150" v="164"/>
          <ac:picMkLst>
            <pc:docMk/>
            <pc:sldMk cId="10702720" sldId="2079"/>
            <ac:picMk id="3074" creationId="{65805D64-E4E0-4D7D-BABC-7C0C1CE71904}"/>
          </ac:picMkLst>
        </pc:picChg>
        <pc:picChg chg="mod">
          <ac:chgData name="David Warner" userId="S::david_dwarnerii.com#ext#@microsoft.onmicrosoft.com::acafcf14-4098-4a83-9425-e73571277a06" providerId="AD" clId="Web-{AB25AF9D-C006-4686-9983-669F36168237}" dt="2021-06-26T17:44:33.235" v="172" actId="1076"/>
          <ac:picMkLst>
            <pc:docMk/>
            <pc:sldMk cId="10702720" sldId="2079"/>
            <ac:picMk id="4098" creationId="{0E81D3F0-1934-4842-A2BA-FA988D071D94}"/>
          </ac:picMkLst>
        </pc:picChg>
      </pc:sldChg>
      <pc:sldChg chg="addSp">
        <pc:chgData name="David Warner" userId="S::david_dwarnerii.com#ext#@microsoft.onmicrosoft.com::acafcf14-4098-4a83-9425-e73571277a06" providerId="AD" clId="Web-{AB25AF9D-C006-4686-9983-669F36168237}" dt="2021-06-26T17:31:47.960" v="83"/>
        <pc:sldMkLst>
          <pc:docMk/>
          <pc:sldMk cId="4037611923" sldId="3334"/>
        </pc:sldMkLst>
        <pc:spChg chg="add">
          <ac:chgData name="David Warner" userId="S::david_dwarnerii.com#ext#@microsoft.onmicrosoft.com::acafcf14-4098-4a83-9425-e73571277a06" providerId="AD" clId="Web-{AB25AF9D-C006-4686-9983-669F36168237}" dt="2021-06-26T17:31:47.960" v="83"/>
          <ac:spMkLst>
            <pc:docMk/>
            <pc:sldMk cId="4037611923" sldId="3334"/>
            <ac:spMk id="4" creationId="{93EBAD98-71D8-4C96-8431-C30599260279}"/>
          </ac:spMkLst>
        </pc:spChg>
      </pc:sldChg>
      <pc:sldChg chg="mod modShow">
        <pc:chgData name="David Warner" userId="S::david_dwarnerii.com#ext#@microsoft.onmicrosoft.com::acafcf14-4098-4a83-9425-e73571277a06" providerId="AD" clId="Web-{AB25AF9D-C006-4686-9983-669F36168237}" dt="2021-06-26T17:31:51.289" v="84"/>
        <pc:sldMkLst>
          <pc:docMk/>
          <pc:sldMk cId="1633789891" sldId="3336"/>
        </pc:sldMkLst>
      </pc:sldChg>
      <pc:sldChg chg="addSp mod modShow">
        <pc:chgData name="David Warner" userId="S::david_dwarnerii.com#ext#@microsoft.onmicrosoft.com::acafcf14-4098-4a83-9425-e73571277a06" providerId="AD" clId="Web-{AB25AF9D-C006-4686-9983-669F36168237}" dt="2021-06-26T17:31:53.648" v="86"/>
        <pc:sldMkLst>
          <pc:docMk/>
          <pc:sldMk cId="1805818155" sldId="3338"/>
        </pc:sldMkLst>
        <pc:spChg chg="add">
          <ac:chgData name="David Warner" userId="S::david_dwarnerii.com#ext#@microsoft.onmicrosoft.com::acafcf14-4098-4a83-9425-e73571277a06" providerId="AD" clId="Web-{AB25AF9D-C006-4686-9983-669F36168237}" dt="2021-06-26T17:31:53.648" v="86"/>
          <ac:spMkLst>
            <pc:docMk/>
            <pc:sldMk cId="1805818155" sldId="3338"/>
            <ac:spMk id="19" creationId="{B10817D6-0113-4EE7-ACC5-3DDA7F783D4C}"/>
          </ac:spMkLst>
        </pc:spChg>
      </pc:sldChg>
      <pc:sldChg chg="addSp modSp">
        <pc:chgData name="David Warner" userId="S::david_dwarnerii.com#ext#@microsoft.onmicrosoft.com::acafcf14-4098-4a83-9425-e73571277a06" providerId="AD" clId="Web-{AB25AF9D-C006-4686-9983-669F36168237}" dt="2021-06-26T23:18:46.262" v="286" actId="20577"/>
        <pc:sldMkLst>
          <pc:docMk/>
          <pc:sldMk cId="467751124" sldId="6149"/>
        </pc:sldMkLst>
        <pc:spChg chg="add mod">
          <ac:chgData name="David Warner" userId="S::david_dwarnerii.com#ext#@microsoft.onmicrosoft.com::acafcf14-4098-4a83-9425-e73571277a06" providerId="AD" clId="Web-{AB25AF9D-C006-4686-9983-669F36168237}" dt="2021-06-26T23:18:46.262" v="286" actId="20577"/>
          <ac:spMkLst>
            <pc:docMk/>
            <pc:sldMk cId="467751124" sldId="6149"/>
            <ac:spMk id="5" creationId="{AD27EE5E-1DDC-4A09-A8B9-3C8D2D0B5E17}"/>
          </ac:spMkLst>
        </pc:spChg>
      </pc:sldChg>
      <pc:sldChg chg="addSp delSp modSp">
        <pc:chgData name="David Warner" userId="S::david_dwarnerii.com#ext#@microsoft.onmicrosoft.com::acafcf14-4098-4a83-9425-e73571277a06" providerId="AD" clId="Web-{AB25AF9D-C006-4686-9983-669F36168237}" dt="2021-06-26T23:16:03.290" v="254" actId="20577"/>
        <pc:sldMkLst>
          <pc:docMk/>
          <pc:sldMk cId="778883926" sldId="2076136264"/>
        </pc:sldMkLst>
        <pc:spChg chg="mod">
          <ac:chgData name="David Warner" userId="S::david_dwarnerii.com#ext#@microsoft.onmicrosoft.com::acafcf14-4098-4a83-9425-e73571277a06" providerId="AD" clId="Web-{AB25AF9D-C006-4686-9983-669F36168237}" dt="2021-06-26T23:16:03.290" v="254"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AB25AF9D-C006-4686-9983-669F36168237}" dt="2021-06-26T17:46:33.624" v="201" actId="1076"/>
          <ac:picMkLst>
            <pc:docMk/>
            <pc:sldMk cId="778883926" sldId="2076136264"/>
            <ac:picMk id="3" creationId="{562B325D-988F-440B-AE7D-BAA8FAD5ACAF}"/>
          </ac:picMkLst>
        </pc:picChg>
        <pc:picChg chg="del mod">
          <ac:chgData name="David Warner" userId="S::david_dwarnerii.com#ext#@microsoft.onmicrosoft.com::acafcf14-4098-4a83-9425-e73571277a06" providerId="AD" clId="Web-{AB25AF9D-C006-4686-9983-669F36168237}" dt="2021-06-26T17:45:21.276" v="190"/>
          <ac:picMkLst>
            <pc:docMk/>
            <pc:sldMk cId="778883926" sldId="2076136264"/>
            <ac:picMk id="5" creationId="{BAA8D8C3-B55F-413D-B74C-E2D4B2E2B436}"/>
          </ac:picMkLst>
        </pc:picChg>
        <pc:picChg chg="add mod">
          <ac:chgData name="David Warner" userId="S::david_dwarnerii.com#ext#@microsoft.onmicrosoft.com::acafcf14-4098-4a83-9425-e73571277a06" providerId="AD" clId="Web-{AB25AF9D-C006-4686-9983-669F36168237}" dt="2021-06-26T17:46:31.593" v="200" actId="1076"/>
          <ac:picMkLst>
            <pc:docMk/>
            <pc:sldMk cId="778883926" sldId="2076136264"/>
            <ac:picMk id="6" creationId="{AD83F32D-EC0C-407A-9085-8F6659722301}"/>
          </ac:picMkLst>
        </pc:picChg>
        <pc:picChg chg="del">
          <ac:chgData name="David Warner" userId="S::david_dwarnerii.com#ext#@microsoft.onmicrosoft.com::acafcf14-4098-4a83-9425-e73571277a06" providerId="AD" clId="Web-{AB25AF9D-C006-4686-9983-669F36168237}" dt="2021-06-26T17:45:12.228" v="186"/>
          <ac:picMkLst>
            <pc:docMk/>
            <pc:sldMk cId="778883926" sldId="2076136264"/>
            <ac:picMk id="7" creationId="{18CB9683-D795-4AE2-BD40-9080A5BFA5D8}"/>
          </ac:picMkLst>
        </pc:picChg>
        <pc:picChg chg="del">
          <ac:chgData name="David Warner" userId="S::david_dwarnerii.com#ext#@microsoft.onmicrosoft.com::acafcf14-4098-4a83-9425-e73571277a06" providerId="AD" clId="Web-{AB25AF9D-C006-4686-9983-669F36168237}" dt="2021-06-26T17:45:11.619" v="185"/>
          <ac:picMkLst>
            <pc:docMk/>
            <pc:sldMk cId="778883926" sldId="2076136264"/>
            <ac:picMk id="8" creationId="{9A696621-E50D-43E9-9F95-8D14FB2D5191}"/>
          </ac:picMkLst>
        </pc:picChg>
        <pc:picChg chg="add mod">
          <ac:chgData name="David Warner" userId="S::david_dwarnerii.com#ext#@microsoft.onmicrosoft.com::acafcf14-4098-4a83-9425-e73571277a06" providerId="AD" clId="Web-{AB25AF9D-C006-4686-9983-669F36168237}" dt="2021-06-26T17:48:00.649" v="217" actId="1076"/>
          <ac:picMkLst>
            <pc:docMk/>
            <pc:sldMk cId="778883926" sldId="2076136264"/>
            <ac:picMk id="10" creationId="{8136EA15-A44B-4167-B492-811A1F1E6063}"/>
          </ac:picMkLst>
        </pc:picChg>
        <pc:picChg chg="del">
          <ac:chgData name="David Warner" userId="S::david_dwarnerii.com#ext#@microsoft.onmicrosoft.com::acafcf14-4098-4a83-9425-e73571277a06" providerId="AD" clId="Web-{AB25AF9D-C006-4686-9983-669F36168237}" dt="2021-06-26T17:45:15.947" v="188"/>
          <ac:picMkLst>
            <pc:docMk/>
            <pc:sldMk cId="778883926" sldId="2076136264"/>
            <ac:picMk id="11" creationId="{9B43972A-4B55-4BDF-93AC-441162187EBA}"/>
          </ac:picMkLst>
        </pc:picChg>
      </pc:sldChg>
      <pc:sldChg chg="addSp">
        <pc:chgData name="David Warner" userId="S::david_dwarnerii.com#ext#@microsoft.onmicrosoft.com::acafcf14-4098-4a83-9425-e73571277a06" providerId="AD" clId="Web-{AB25AF9D-C006-4686-9983-669F36168237}" dt="2021-06-26T17:31:56.445" v="87"/>
        <pc:sldMkLst>
          <pc:docMk/>
          <pc:sldMk cId="2925091645" sldId="2076136308"/>
        </pc:sldMkLst>
        <pc:spChg chg="add">
          <ac:chgData name="David Warner" userId="S::david_dwarnerii.com#ext#@microsoft.onmicrosoft.com::acafcf14-4098-4a83-9425-e73571277a06" providerId="AD" clId="Web-{AB25AF9D-C006-4686-9983-669F36168237}" dt="2021-06-26T17:31:56.445" v="87"/>
          <ac:spMkLst>
            <pc:docMk/>
            <pc:sldMk cId="2925091645" sldId="2076136308"/>
            <ac:spMk id="5" creationId="{9956FB2D-5E04-4216-B809-BEC9E98B99A1}"/>
          </ac:spMkLst>
        </pc:spChg>
      </pc:sldChg>
      <pc:sldChg chg="addSp modSp">
        <pc:chgData name="David Warner" userId="S::david_dwarnerii.com#ext#@microsoft.onmicrosoft.com::acafcf14-4098-4a83-9425-e73571277a06" providerId="AD" clId="Web-{AB25AF9D-C006-4686-9983-669F36168237}" dt="2021-06-26T17:31:31.365" v="80" actId="1076"/>
        <pc:sldMkLst>
          <pc:docMk/>
          <pc:sldMk cId="357588276" sldId="2076136388"/>
        </pc:sldMkLst>
        <pc:spChg chg="add mod">
          <ac:chgData name="David Warner" userId="S::david_dwarnerii.com#ext#@microsoft.onmicrosoft.com::acafcf14-4098-4a83-9425-e73571277a06" providerId="AD" clId="Web-{AB25AF9D-C006-4686-9983-669F36168237}" dt="2021-06-26T17:31:31.365" v="80" actId="1076"/>
          <ac:spMkLst>
            <pc:docMk/>
            <pc:sldMk cId="357588276" sldId="2076136388"/>
            <ac:spMk id="3" creationId="{CD5F5F16-77A5-42D6-9D64-191C84F5ADD1}"/>
          </ac:spMkLst>
        </pc:spChg>
        <pc:spChg chg="mod">
          <ac:chgData name="David Warner" userId="S::david_dwarnerii.com#ext#@microsoft.onmicrosoft.com::acafcf14-4098-4a83-9425-e73571277a06" providerId="AD" clId="Web-{AB25AF9D-C006-4686-9983-669F36168237}" dt="2021-06-26T17:29:06.902" v="17"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AB25AF9D-C006-4686-9983-669F36168237}" dt="2021-06-26T17:29:14.934" v="22" actId="20577"/>
          <ac:spMkLst>
            <pc:docMk/>
            <pc:sldMk cId="357588276" sldId="2076136388"/>
            <ac:spMk id="12" creationId="{58BAD4F2-FCCB-46F6-A78E-93E8E8A16346}"/>
          </ac:spMkLst>
        </pc:spChg>
      </pc:sldChg>
      <pc:sldChg chg="addSp">
        <pc:chgData name="David Warner" userId="S::david_dwarnerii.com#ext#@microsoft.onmicrosoft.com::acafcf14-4098-4a83-9425-e73571277a06" providerId="AD" clId="Web-{AB25AF9D-C006-4686-9983-669F36168237}" dt="2021-06-26T17:31:59.039" v="88"/>
        <pc:sldMkLst>
          <pc:docMk/>
          <pc:sldMk cId="2636939237" sldId="2076137579"/>
        </pc:sldMkLst>
        <pc:spChg chg="add">
          <ac:chgData name="David Warner" userId="S::david_dwarnerii.com#ext#@microsoft.onmicrosoft.com::acafcf14-4098-4a83-9425-e73571277a06" providerId="AD" clId="Web-{AB25AF9D-C006-4686-9983-669F36168237}" dt="2021-06-26T17:31:59.039" v="88"/>
          <ac:spMkLst>
            <pc:docMk/>
            <pc:sldMk cId="2636939237" sldId="2076137579"/>
            <ac:spMk id="4" creationId="{29DCDF30-21AC-4387-900F-3673D1D90B1D}"/>
          </ac:spMkLst>
        </pc:spChg>
      </pc:sldChg>
      <pc:sldChg chg="addSp delSp delAnim">
        <pc:chgData name="David Warner" userId="S::david_dwarnerii.com#ext#@microsoft.onmicrosoft.com::acafcf14-4098-4a83-9425-e73571277a06" providerId="AD" clId="Web-{AB25AF9D-C006-4686-9983-669F36168237}" dt="2021-06-26T17:31:00.113" v="70"/>
        <pc:sldMkLst>
          <pc:docMk/>
          <pc:sldMk cId="1799728944" sldId="2134805594"/>
        </pc:sldMkLst>
        <pc:spChg chg="del">
          <ac:chgData name="David Warner" userId="S::david_dwarnerii.com#ext#@microsoft.onmicrosoft.com::acafcf14-4098-4a83-9425-e73571277a06" providerId="AD" clId="Web-{AB25AF9D-C006-4686-9983-669F36168237}" dt="2021-06-26T17:30:46.488" v="35"/>
          <ac:spMkLst>
            <pc:docMk/>
            <pc:sldMk cId="1799728944" sldId="2134805594"/>
            <ac:spMk id="3" creationId="{F2431D40-8D3D-497F-AB3B-ECD3470C4AA5}"/>
          </ac:spMkLst>
        </pc:spChg>
        <pc:spChg chg="del">
          <ac:chgData name="David Warner" userId="S::david_dwarnerii.com#ext#@microsoft.onmicrosoft.com::acafcf14-4098-4a83-9425-e73571277a06" providerId="AD" clId="Web-{AB25AF9D-C006-4686-9983-669F36168237}" dt="2021-06-26T17:30:46.488" v="34"/>
          <ac:spMkLst>
            <pc:docMk/>
            <pc:sldMk cId="1799728944" sldId="2134805594"/>
            <ac:spMk id="5" creationId="{6C8FC288-4B53-450F-8102-3F7BD6FC5AFD}"/>
          </ac:spMkLst>
        </pc:spChg>
        <pc:spChg chg="del">
          <ac:chgData name="David Warner" userId="S::david_dwarnerii.com#ext#@microsoft.onmicrosoft.com::acafcf14-4098-4a83-9425-e73571277a06" providerId="AD" clId="Web-{AB25AF9D-C006-4686-9983-669F36168237}" dt="2021-06-26T17:30:46.488" v="33"/>
          <ac:spMkLst>
            <pc:docMk/>
            <pc:sldMk cId="1799728944" sldId="2134805594"/>
            <ac:spMk id="6" creationId="{7B228633-A710-44B0-B7A7-A63660C5AEA9}"/>
          </ac:spMkLst>
        </pc:spChg>
        <pc:spChg chg="del">
          <ac:chgData name="David Warner" userId="S::david_dwarnerii.com#ext#@microsoft.onmicrosoft.com::acafcf14-4098-4a83-9425-e73571277a06" providerId="AD" clId="Web-{AB25AF9D-C006-4686-9983-669F36168237}" dt="2021-06-26T17:30:46.488" v="32"/>
          <ac:spMkLst>
            <pc:docMk/>
            <pc:sldMk cId="1799728944" sldId="2134805594"/>
            <ac:spMk id="7" creationId="{16BD7E33-5C8C-4C9D-904E-42A51D9140BE}"/>
          </ac:spMkLst>
        </pc:spChg>
        <pc:spChg chg="del">
          <ac:chgData name="David Warner" userId="S::david_dwarnerii.com#ext#@microsoft.onmicrosoft.com::acafcf14-4098-4a83-9425-e73571277a06" providerId="AD" clId="Web-{AB25AF9D-C006-4686-9983-669F36168237}" dt="2021-06-26T17:30:46.488" v="31"/>
          <ac:spMkLst>
            <pc:docMk/>
            <pc:sldMk cId="1799728944" sldId="2134805594"/>
            <ac:spMk id="9" creationId="{7E033A05-BC47-45CE-A6EA-5D2D14A0554B}"/>
          </ac:spMkLst>
        </pc:spChg>
        <pc:spChg chg="del">
          <ac:chgData name="David Warner" userId="S::david_dwarnerii.com#ext#@microsoft.onmicrosoft.com::acafcf14-4098-4a83-9425-e73571277a06" providerId="AD" clId="Web-{AB25AF9D-C006-4686-9983-669F36168237}" dt="2021-06-26T17:30:46.488" v="30"/>
          <ac:spMkLst>
            <pc:docMk/>
            <pc:sldMk cId="1799728944" sldId="2134805594"/>
            <ac:spMk id="10" creationId="{7302FA4E-5404-4A15-96EC-939878A9D9E9}"/>
          </ac:spMkLst>
        </pc:spChg>
        <pc:spChg chg="del">
          <ac:chgData name="David Warner" userId="S::david_dwarnerii.com#ext#@microsoft.onmicrosoft.com::acafcf14-4098-4a83-9425-e73571277a06" providerId="AD" clId="Web-{AB25AF9D-C006-4686-9983-669F36168237}" dt="2021-06-26T17:30:46.488" v="29"/>
          <ac:spMkLst>
            <pc:docMk/>
            <pc:sldMk cId="1799728944" sldId="2134805594"/>
            <ac:spMk id="11" creationId="{FA7E34D3-C1B0-4AF9-84EA-945AA4763C47}"/>
          </ac:spMkLst>
        </pc:spChg>
        <pc:spChg chg="del">
          <ac:chgData name="David Warner" userId="S::david_dwarnerii.com#ext#@microsoft.onmicrosoft.com::acafcf14-4098-4a83-9425-e73571277a06" providerId="AD" clId="Web-{AB25AF9D-C006-4686-9983-669F36168237}" dt="2021-06-26T17:30:46.472" v="28"/>
          <ac:spMkLst>
            <pc:docMk/>
            <pc:sldMk cId="1799728944" sldId="2134805594"/>
            <ac:spMk id="12" creationId="{EF00FD69-20B9-4777-99A8-78441F23B27D}"/>
          </ac:spMkLst>
        </pc:spChg>
        <pc:spChg chg="del">
          <ac:chgData name="David Warner" userId="S::david_dwarnerii.com#ext#@microsoft.onmicrosoft.com::acafcf14-4098-4a83-9425-e73571277a06" providerId="AD" clId="Web-{AB25AF9D-C006-4686-9983-669F36168237}" dt="2021-06-26T17:30:46.472" v="25"/>
          <ac:spMkLst>
            <pc:docMk/>
            <pc:sldMk cId="1799728944" sldId="2134805594"/>
            <ac:spMk id="15" creationId="{89F27599-B0EE-450E-8B71-D39013FCA46A}"/>
          </ac:spMkLst>
        </pc:spChg>
        <pc:spChg chg="del">
          <ac:chgData name="David Warner" userId="S::david_dwarnerii.com#ext#@microsoft.onmicrosoft.com::acafcf14-4098-4a83-9425-e73571277a06" providerId="AD" clId="Web-{AB25AF9D-C006-4686-9983-669F36168237}" dt="2021-06-26T17:30:46.472" v="23"/>
          <ac:spMkLst>
            <pc:docMk/>
            <pc:sldMk cId="1799728944" sldId="2134805594"/>
            <ac:spMk id="16" creationId="{BA171E09-2C38-4F14-9DF8-246F4495A152}"/>
          </ac:spMkLst>
        </pc:spChg>
        <pc:spChg chg="del">
          <ac:chgData name="David Warner" userId="S::david_dwarnerii.com#ext#@microsoft.onmicrosoft.com::acafcf14-4098-4a83-9425-e73571277a06" providerId="AD" clId="Web-{AB25AF9D-C006-4686-9983-669F36168237}" dt="2021-06-26T17:30:59.629" v="69"/>
          <ac:spMkLst>
            <pc:docMk/>
            <pc:sldMk cId="1799728944" sldId="2134805594"/>
            <ac:spMk id="40" creationId="{59D1E30D-61AF-477E-ABEF-12501AA06CBE}"/>
          </ac:spMkLst>
        </pc:spChg>
        <pc:spChg chg="del">
          <ac:chgData name="David Warner" userId="S::david_dwarnerii.com#ext#@microsoft.onmicrosoft.com::acafcf14-4098-4a83-9425-e73571277a06" providerId="AD" clId="Web-{AB25AF9D-C006-4686-9983-669F36168237}" dt="2021-06-26T17:30:46.503" v="64"/>
          <ac:spMkLst>
            <pc:docMk/>
            <pc:sldMk cId="1799728944" sldId="2134805594"/>
            <ac:spMk id="41" creationId="{FAC76F35-B7F4-458C-89C5-5EB9CC2730B7}"/>
          </ac:spMkLst>
        </pc:spChg>
        <pc:spChg chg="del">
          <ac:chgData name="David Warner" userId="S::david_dwarnerii.com#ext#@microsoft.onmicrosoft.com::acafcf14-4098-4a83-9425-e73571277a06" providerId="AD" clId="Web-{AB25AF9D-C006-4686-9983-669F36168237}" dt="2021-06-26T17:30:46.503" v="63"/>
          <ac:spMkLst>
            <pc:docMk/>
            <pc:sldMk cId="1799728944" sldId="2134805594"/>
            <ac:spMk id="43" creationId="{5074284D-D6B5-4AEB-86FD-13F2E41FBC1E}"/>
          </ac:spMkLst>
        </pc:spChg>
        <pc:spChg chg="del">
          <ac:chgData name="David Warner" userId="S::david_dwarnerii.com#ext#@microsoft.onmicrosoft.com::acafcf14-4098-4a83-9425-e73571277a06" providerId="AD" clId="Web-{AB25AF9D-C006-4686-9983-669F36168237}" dt="2021-06-26T17:30:46.503" v="62"/>
          <ac:spMkLst>
            <pc:docMk/>
            <pc:sldMk cId="1799728944" sldId="2134805594"/>
            <ac:spMk id="45" creationId="{0A3F9A7D-12ED-4614-BD3E-A861C30B4890}"/>
          </ac:spMkLst>
        </pc:spChg>
        <pc:spChg chg="del">
          <ac:chgData name="David Warner" userId="S::david_dwarnerii.com#ext#@microsoft.onmicrosoft.com::acafcf14-4098-4a83-9425-e73571277a06" providerId="AD" clId="Web-{AB25AF9D-C006-4686-9983-669F36168237}" dt="2021-06-26T17:30:46.503" v="61"/>
          <ac:spMkLst>
            <pc:docMk/>
            <pc:sldMk cId="1799728944" sldId="2134805594"/>
            <ac:spMk id="47" creationId="{D5188480-D273-4235-9954-B8653A233043}"/>
          </ac:spMkLst>
        </pc:spChg>
        <pc:spChg chg="del">
          <ac:chgData name="David Warner" userId="S::david_dwarnerii.com#ext#@microsoft.onmicrosoft.com::acafcf14-4098-4a83-9425-e73571277a06" providerId="AD" clId="Web-{AB25AF9D-C006-4686-9983-669F36168237}" dt="2021-06-26T17:30:46.503" v="60"/>
          <ac:spMkLst>
            <pc:docMk/>
            <pc:sldMk cId="1799728944" sldId="2134805594"/>
            <ac:spMk id="49" creationId="{6E219221-DB6A-4837-A8A3-EB60B5CD9447}"/>
          </ac:spMkLst>
        </pc:spChg>
        <pc:spChg chg="del">
          <ac:chgData name="David Warner" userId="S::david_dwarnerii.com#ext#@microsoft.onmicrosoft.com::acafcf14-4098-4a83-9425-e73571277a06" providerId="AD" clId="Web-{AB25AF9D-C006-4686-9983-669F36168237}" dt="2021-06-26T17:30:46.503" v="59"/>
          <ac:spMkLst>
            <pc:docMk/>
            <pc:sldMk cId="1799728944" sldId="2134805594"/>
            <ac:spMk id="51" creationId="{83B5D6E6-82FB-4E44-98E9-FEE26534EC24}"/>
          </ac:spMkLst>
        </pc:spChg>
        <pc:spChg chg="del">
          <ac:chgData name="David Warner" userId="S::david_dwarnerii.com#ext#@microsoft.onmicrosoft.com::acafcf14-4098-4a83-9425-e73571277a06" providerId="AD" clId="Web-{AB25AF9D-C006-4686-9983-669F36168237}" dt="2021-06-26T17:30:46.503" v="58"/>
          <ac:spMkLst>
            <pc:docMk/>
            <pc:sldMk cId="1799728944" sldId="2134805594"/>
            <ac:spMk id="53" creationId="{583F8CB3-DEFE-4AF5-91FB-2627ECAAFBA4}"/>
          </ac:spMkLst>
        </pc:spChg>
        <pc:spChg chg="del">
          <ac:chgData name="David Warner" userId="S::david_dwarnerii.com#ext#@microsoft.onmicrosoft.com::acafcf14-4098-4a83-9425-e73571277a06" providerId="AD" clId="Web-{AB25AF9D-C006-4686-9983-669F36168237}" dt="2021-06-26T17:30:46.503" v="57"/>
          <ac:spMkLst>
            <pc:docMk/>
            <pc:sldMk cId="1799728944" sldId="2134805594"/>
            <ac:spMk id="55" creationId="{BA0985BF-A753-4790-9A25-B4C9561F72DA}"/>
          </ac:spMkLst>
        </pc:spChg>
        <pc:spChg chg="del">
          <ac:chgData name="David Warner" userId="S::david_dwarnerii.com#ext#@microsoft.onmicrosoft.com::acafcf14-4098-4a83-9425-e73571277a06" providerId="AD" clId="Web-{AB25AF9D-C006-4686-9983-669F36168237}" dt="2021-06-26T17:30:46.503" v="56"/>
          <ac:spMkLst>
            <pc:docMk/>
            <pc:sldMk cId="1799728944" sldId="2134805594"/>
            <ac:spMk id="57" creationId="{EBE7341A-01B6-4E54-B96D-224AE2ACCFD3}"/>
          </ac:spMkLst>
        </pc:spChg>
        <pc:spChg chg="del">
          <ac:chgData name="David Warner" userId="S::david_dwarnerii.com#ext#@microsoft.onmicrosoft.com::acafcf14-4098-4a83-9425-e73571277a06" providerId="AD" clId="Web-{AB25AF9D-C006-4686-9983-669F36168237}" dt="2021-06-26T17:30:46.503" v="55"/>
          <ac:spMkLst>
            <pc:docMk/>
            <pc:sldMk cId="1799728944" sldId="2134805594"/>
            <ac:spMk id="59" creationId="{4C102EE7-61E5-4039-BCAD-1B0566FCA0AF}"/>
          </ac:spMkLst>
        </pc:spChg>
        <pc:spChg chg="del">
          <ac:chgData name="David Warner" userId="S::david_dwarnerii.com#ext#@microsoft.onmicrosoft.com::acafcf14-4098-4a83-9425-e73571277a06" providerId="AD" clId="Web-{AB25AF9D-C006-4686-9983-669F36168237}" dt="2021-06-26T17:30:46.503" v="54"/>
          <ac:spMkLst>
            <pc:docMk/>
            <pc:sldMk cId="1799728944" sldId="2134805594"/>
            <ac:spMk id="61" creationId="{DA872265-8109-4B04-8207-219C7F6ECE20}"/>
          </ac:spMkLst>
        </pc:spChg>
        <pc:spChg chg="del">
          <ac:chgData name="David Warner" userId="S::david_dwarnerii.com#ext#@microsoft.onmicrosoft.com::acafcf14-4098-4a83-9425-e73571277a06" providerId="AD" clId="Web-{AB25AF9D-C006-4686-9983-669F36168237}" dt="2021-06-26T17:30:46.472" v="24"/>
          <ac:spMkLst>
            <pc:docMk/>
            <pc:sldMk cId="1799728944" sldId="2134805594"/>
            <ac:spMk id="62" creationId="{DD768F0B-7F32-4284-AC63-7DFF7142C5C4}"/>
          </ac:spMkLst>
        </pc:spChg>
        <pc:spChg chg="del">
          <ac:chgData name="David Warner" userId="S::david_dwarnerii.com#ext#@microsoft.onmicrosoft.com::acafcf14-4098-4a83-9425-e73571277a06" providerId="AD" clId="Web-{AB25AF9D-C006-4686-9983-669F36168237}" dt="2021-06-26T17:30:46.503" v="53"/>
          <ac:spMkLst>
            <pc:docMk/>
            <pc:sldMk cId="1799728944" sldId="2134805594"/>
            <ac:spMk id="63" creationId="{B4A3CEF2-9593-4315-9649-420284D7B290}"/>
          </ac:spMkLst>
        </pc:spChg>
        <pc:spChg chg="del">
          <ac:chgData name="David Warner" userId="S::david_dwarnerii.com#ext#@microsoft.onmicrosoft.com::acafcf14-4098-4a83-9425-e73571277a06" providerId="AD" clId="Web-{AB25AF9D-C006-4686-9983-669F36168237}" dt="2021-06-26T17:30:46.503" v="52"/>
          <ac:spMkLst>
            <pc:docMk/>
            <pc:sldMk cId="1799728944" sldId="2134805594"/>
            <ac:spMk id="65" creationId="{6083B4FA-5EE1-4644-B1AD-56DE5B275897}"/>
          </ac:spMkLst>
        </pc:spChg>
        <pc:spChg chg="del">
          <ac:chgData name="David Warner" userId="S::david_dwarnerii.com#ext#@microsoft.onmicrosoft.com::acafcf14-4098-4a83-9425-e73571277a06" providerId="AD" clId="Web-{AB25AF9D-C006-4686-9983-669F36168237}" dt="2021-06-26T17:30:46.503" v="51"/>
          <ac:spMkLst>
            <pc:docMk/>
            <pc:sldMk cId="1799728944" sldId="2134805594"/>
            <ac:spMk id="67" creationId="{B8744487-9693-488E-84CE-B1A24424BFF2}"/>
          </ac:spMkLst>
        </pc:spChg>
        <pc:spChg chg="del">
          <ac:chgData name="David Warner" userId="S::david_dwarnerii.com#ext#@microsoft.onmicrosoft.com::acafcf14-4098-4a83-9425-e73571277a06" providerId="AD" clId="Web-{AB25AF9D-C006-4686-9983-669F36168237}" dt="2021-06-26T17:30:46.503" v="50"/>
          <ac:spMkLst>
            <pc:docMk/>
            <pc:sldMk cId="1799728944" sldId="2134805594"/>
            <ac:spMk id="69" creationId="{3EAEDCB9-2A4E-4AF6-9625-E5279F4A1986}"/>
          </ac:spMkLst>
        </pc:spChg>
        <pc:spChg chg="del">
          <ac:chgData name="David Warner" userId="S::david_dwarnerii.com#ext#@microsoft.onmicrosoft.com::acafcf14-4098-4a83-9425-e73571277a06" providerId="AD" clId="Web-{AB25AF9D-C006-4686-9983-669F36168237}" dt="2021-06-26T17:30:46.503" v="49"/>
          <ac:spMkLst>
            <pc:docMk/>
            <pc:sldMk cId="1799728944" sldId="2134805594"/>
            <ac:spMk id="71" creationId="{4EDEA397-D0DD-4429-9620-E4C70DFC8131}"/>
          </ac:spMkLst>
        </pc:spChg>
        <pc:spChg chg="del">
          <ac:chgData name="David Warner" userId="S::david_dwarnerii.com#ext#@microsoft.onmicrosoft.com::acafcf14-4098-4a83-9425-e73571277a06" providerId="AD" clId="Web-{AB25AF9D-C006-4686-9983-669F36168237}" dt="2021-06-26T17:30:46.503" v="48"/>
          <ac:spMkLst>
            <pc:docMk/>
            <pc:sldMk cId="1799728944" sldId="2134805594"/>
            <ac:spMk id="73" creationId="{91363450-B50A-46A7-BE6C-3F57B9DACA3D}"/>
          </ac:spMkLst>
        </pc:spChg>
        <pc:spChg chg="del">
          <ac:chgData name="David Warner" userId="S::david_dwarnerii.com#ext#@microsoft.onmicrosoft.com::acafcf14-4098-4a83-9425-e73571277a06" providerId="AD" clId="Web-{AB25AF9D-C006-4686-9983-669F36168237}" dt="2021-06-26T17:30:46.503" v="47"/>
          <ac:spMkLst>
            <pc:docMk/>
            <pc:sldMk cId="1799728944" sldId="2134805594"/>
            <ac:spMk id="75" creationId="{95A5A002-9C85-41F6-B42A-EFDBAD1D9B8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6" creationId="{D65158A6-A8D1-4A0D-9BA2-20CD4E5D39AD}"/>
          </ac:spMkLst>
        </pc:spChg>
        <pc:spChg chg="del">
          <ac:chgData name="David Warner" userId="S::david_dwarnerii.com#ext#@microsoft.onmicrosoft.com::acafcf14-4098-4a83-9425-e73571277a06" providerId="AD" clId="Web-{AB25AF9D-C006-4686-9983-669F36168237}" dt="2021-06-26T17:30:46.503" v="46"/>
          <ac:spMkLst>
            <pc:docMk/>
            <pc:sldMk cId="1799728944" sldId="2134805594"/>
            <ac:spMk id="77" creationId="{12F13B81-7341-4A5F-B67F-A589E63C44F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8" creationId="{F9CEC467-C6C2-4803-A9C5-34E83F554C0E}"/>
          </ac:spMkLst>
        </pc:spChg>
        <pc:spChg chg="del">
          <ac:chgData name="David Warner" userId="S::david_dwarnerii.com#ext#@microsoft.onmicrosoft.com::acafcf14-4098-4a83-9425-e73571277a06" providerId="AD" clId="Web-{AB25AF9D-C006-4686-9983-669F36168237}" dt="2021-06-26T17:30:46.503" v="45"/>
          <ac:spMkLst>
            <pc:docMk/>
            <pc:sldMk cId="1799728944" sldId="2134805594"/>
            <ac:spMk id="79" creationId="{EAD51956-7823-4983-A00F-9B8E50C1F74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0" creationId="{3E727997-EFCA-4922-A69C-1F611060DBFC}"/>
          </ac:spMkLst>
        </pc:spChg>
        <pc:spChg chg="del">
          <ac:chgData name="David Warner" userId="S::david_dwarnerii.com#ext#@microsoft.onmicrosoft.com::acafcf14-4098-4a83-9425-e73571277a06" providerId="AD" clId="Web-{AB25AF9D-C006-4686-9983-669F36168237}" dt="2021-06-26T17:30:46.488" v="44"/>
          <ac:spMkLst>
            <pc:docMk/>
            <pc:sldMk cId="1799728944" sldId="2134805594"/>
            <ac:spMk id="81" creationId="{D88D89B3-3DBD-4B32-A370-0AA7518F422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2" creationId="{4727EEA7-6B34-4E15-9D60-A512EC696662}"/>
          </ac:spMkLst>
        </pc:spChg>
        <pc:spChg chg="del">
          <ac:chgData name="David Warner" userId="S::david_dwarnerii.com#ext#@microsoft.onmicrosoft.com::acafcf14-4098-4a83-9425-e73571277a06" providerId="AD" clId="Web-{AB25AF9D-C006-4686-9983-669F36168237}" dt="2021-06-26T17:30:46.488" v="43"/>
          <ac:spMkLst>
            <pc:docMk/>
            <pc:sldMk cId="1799728944" sldId="2134805594"/>
            <ac:spMk id="83" creationId="{0F16972B-08BE-40AA-BDA5-3EAABF322EB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4" creationId="{D2069ADF-146D-4221-9EBF-54D97DC6D807}"/>
          </ac:spMkLst>
        </pc:spChg>
        <pc:spChg chg="del">
          <ac:chgData name="David Warner" userId="S::david_dwarnerii.com#ext#@microsoft.onmicrosoft.com::acafcf14-4098-4a83-9425-e73571277a06" providerId="AD" clId="Web-{AB25AF9D-C006-4686-9983-669F36168237}" dt="2021-06-26T17:30:46.488" v="42"/>
          <ac:spMkLst>
            <pc:docMk/>
            <pc:sldMk cId="1799728944" sldId="2134805594"/>
            <ac:spMk id="85" creationId="{1A9BBB1F-DC54-4EE2-B6B8-53ED255FF03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6" creationId="{8D078A44-CDB3-470A-B83F-75FF44899A8D}"/>
          </ac:spMkLst>
        </pc:spChg>
        <pc:spChg chg="del">
          <ac:chgData name="David Warner" userId="S::david_dwarnerii.com#ext#@microsoft.onmicrosoft.com::acafcf14-4098-4a83-9425-e73571277a06" providerId="AD" clId="Web-{AB25AF9D-C006-4686-9983-669F36168237}" dt="2021-06-26T17:30:46.488" v="41"/>
          <ac:spMkLst>
            <pc:docMk/>
            <pc:sldMk cId="1799728944" sldId="2134805594"/>
            <ac:spMk id="87" creationId="{BEC45D29-B6BD-45AC-BDDB-737669F284A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8" creationId="{F130D296-5E10-4B1F-BA1F-731DA9F316CE}"/>
          </ac:spMkLst>
        </pc:spChg>
        <pc:spChg chg="del">
          <ac:chgData name="David Warner" userId="S::david_dwarnerii.com#ext#@microsoft.onmicrosoft.com::acafcf14-4098-4a83-9425-e73571277a06" providerId="AD" clId="Web-{AB25AF9D-C006-4686-9983-669F36168237}" dt="2021-06-26T17:30:46.488" v="40"/>
          <ac:spMkLst>
            <pc:docMk/>
            <pc:sldMk cId="1799728944" sldId="2134805594"/>
            <ac:spMk id="89" creationId="{706F0B0A-3FEC-4A79-BCF9-DEDA21FC46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0" creationId="{82FD670F-7221-4FAF-A937-0E2B27F54D1C}"/>
          </ac:spMkLst>
        </pc:spChg>
        <pc:spChg chg="del">
          <ac:chgData name="David Warner" userId="S::david_dwarnerii.com#ext#@microsoft.onmicrosoft.com::acafcf14-4098-4a83-9425-e73571277a06" providerId="AD" clId="Web-{AB25AF9D-C006-4686-9983-669F36168237}" dt="2021-06-26T17:30:46.488" v="39"/>
          <ac:spMkLst>
            <pc:docMk/>
            <pc:sldMk cId="1799728944" sldId="2134805594"/>
            <ac:spMk id="91" creationId="{948A089E-6B4B-46F8-B54C-49EF35CC714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2" creationId="{8D018626-C5D3-4C6D-968F-6A80832D9BD2}"/>
          </ac:spMkLst>
        </pc:spChg>
        <pc:spChg chg="del">
          <ac:chgData name="David Warner" userId="S::david_dwarnerii.com#ext#@microsoft.onmicrosoft.com::acafcf14-4098-4a83-9425-e73571277a06" providerId="AD" clId="Web-{AB25AF9D-C006-4686-9983-669F36168237}" dt="2021-06-26T17:30:46.488" v="38"/>
          <ac:spMkLst>
            <pc:docMk/>
            <pc:sldMk cId="1799728944" sldId="2134805594"/>
            <ac:spMk id="93" creationId="{6B4D4645-CCAB-45AD-BD82-EA64F3BB945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4" creationId="{12B1ADC9-7545-4EC7-9FB5-853BCE363FA3}"/>
          </ac:spMkLst>
        </pc:spChg>
        <pc:spChg chg="del">
          <ac:chgData name="David Warner" userId="S::david_dwarnerii.com#ext#@microsoft.onmicrosoft.com::acafcf14-4098-4a83-9425-e73571277a06" providerId="AD" clId="Web-{AB25AF9D-C006-4686-9983-669F36168237}" dt="2021-06-26T17:30:46.488" v="37"/>
          <ac:spMkLst>
            <pc:docMk/>
            <pc:sldMk cId="1799728944" sldId="2134805594"/>
            <ac:spMk id="95" creationId="{C5075BFF-BD79-4659-BE08-46DBF65354F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6" creationId="{3E58D5FE-57AE-4523-9D71-0F7B44AEC752}"/>
          </ac:spMkLst>
        </pc:spChg>
        <pc:spChg chg="del">
          <ac:chgData name="David Warner" userId="S::david_dwarnerii.com#ext#@microsoft.onmicrosoft.com::acafcf14-4098-4a83-9425-e73571277a06" providerId="AD" clId="Web-{AB25AF9D-C006-4686-9983-669F36168237}" dt="2021-06-26T17:30:46.488" v="36"/>
          <ac:spMkLst>
            <pc:docMk/>
            <pc:sldMk cId="1799728944" sldId="2134805594"/>
            <ac:spMk id="97" creationId="{F9F23FF9-8B5A-404C-B33C-0DE3D0CF67D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8" creationId="{A32B416F-DFBF-4F5A-B589-14ABBCDA6A1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9" creationId="{F4799D52-3997-4424-BD4B-BF970BD7751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0" creationId="{174FCDDA-6C63-407A-B0C8-DB68D672968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1" creationId="{28150A93-5592-4038-AD54-8C79298561C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2" creationId="{E4F574BE-B6E6-408F-B96E-2225C7A70A8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3" creationId="{98DAB5D5-B0AA-46B7-8233-3175917E686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0" creationId="{36616527-D41C-4553-BE94-E921D4643E4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1" creationId="{020FDEA4-2A16-4A38-9D5B-058E484AAE6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2" creationId="{6298C6BC-31E8-4E13-AF0F-F912D198081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3" creationId="{C5C8661D-7BD1-4992-9D14-A5FA6A0350C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5" creationId="{A7740C9A-D4BD-49F9-B636-07E6F11CA9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6" creationId="{2E003F63-4D2F-4861-998A-6AC1ACE438E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7" creationId="{C530BC5B-5DEC-4B74-A392-82F601F5574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8" creationId="{41DD4482-231E-417A-9E95-6140CC643D7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9" creationId="{86442275-CF03-4DCF-A475-F5A0DA6B6CD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0" creationId="{F5C3428C-BDA0-4FEB-8417-20667F31066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1" creationId="{909AE800-ED1F-4B63-8969-7EEEFD6215F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2" creationId="{39CBF3BC-92BE-4026-BA64-6BCF3C4936F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9" creationId="{F1C6A9C2-680D-4FE0-B750-4A0B80560D5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0" creationId="{7B9A829C-81F4-432F-A0F8-AD2D5AB64AA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1" creationId="{C9FC18DE-D363-486D-B901-616689C68D0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2" creationId="{22C0A385-D274-44A4-9471-26044673F6B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3" creationId="{C2BEC7FE-08CE-42B7-9972-CF2F984911B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4" creationId="{C83804FF-30E2-4FDD-B3EC-1F0EAE0F589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5" creationId="{F05536D6-2279-463F-82FB-DF35FBBCB9D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6" creationId="{22D6B033-428C-45B4-A9F1-71918B50E8B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7" creationId="{F21FABB7-4D5E-476F-94F6-68ECF341B24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8" creationId="{04030D29-B69C-4506-85D4-E5548E16E9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9" creationId="{C9F2DF9B-F125-40BE-B73E-07EA91C69D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0" creationId="{6D2012E8-89B2-475F-94BA-0F29B645E06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1" creationId="{9CC43B66-DDC1-463F-A861-6DB49541F7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2" creationId="{F214878E-0480-4452-A61D-35E8F4B5D6E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3" creationId="{C0F9D488-5081-40B9-B980-22EA4951E79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4" creationId="{F9FBFA00-AEE9-446E-BC74-2E71BF7981F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5" creationId="{8B23C12B-35A8-4AF3-87A8-0C65D2628E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6" creationId="{6E6E890B-F49F-439B-BD79-68E2A1662DB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7" creationId="{3B7E0FFB-87FB-4920-92F6-A2E8B730BC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8" creationId="{588A4800-5C50-40AC-86C1-6AF10156000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9" creationId="{9B24F39C-F4BF-4B15-9877-76362C05512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0" creationId="{B916645E-2DA7-4E80-AC5B-00FF1B0DC4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1" creationId="{0804D52A-D4C8-4BB9-92CE-88AF881E3D1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2" creationId="{0E95E695-624D-40D6-87D5-47FF5B9DF7AE}"/>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3" creationId="{A5F0A1B0-8513-433F-B18A-AE3ED1E2A47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4" creationId="{46DF881E-8DD5-4E45-9188-CB1E1468B27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5" creationId="{491C3D04-28D8-4A5C-924C-01C27A79D3D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6" creationId="{269990C4-5900-434B-853E-56BE82279BD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7" creationId="{BF1C4CEA-E239-4492-A963-0E2355970C3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9" creationId="{61854168-DA86-4C8F-8FCF-EFF6489B905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0" creationId="{2755DC9A-0461-445E-B07E-780A8C387D1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1" creationId="{6ED69AE2-3E94-4995-8309-08DE1359C2C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2" creationId="{74ADB101-BD5C-4BD4-94D1-A1F17F380CC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4" creationId="{54188B92-B8DE-45D3-83B7-BC1887D4CEB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5" creationId="{08285870-F07B-4DEC-BC57-F76792C3D6BE}"/>
          </ac:spMkLst>
        </pc:spChg>
        <pc:spChg chg="add">
          <ac:chgData name="David Warner" userId="S::david_dwarnerii.com#ext#@microsoft.onmicrosoft.com::acafcf14-4098-4a83-9425-e73571277a06" providerId="AD" clId="Web-{AB25AF9D-C006-4686-9983-669F36168237}" dt="2021-06-26T17:31:00.113" v="70"/>
          <ac:spMkLst>
            <pc:docMk/>
            <pc:sldMk cId="1799728944" sldId="2134805594"/>
            <ac:spMk id="166" creationId="{6C277C3A-1A4E-4CED-8A75-8D16BDFF40C9}"/>
          </ac:spMkLst>
        </pc:spChg>
        <pc:grpChg chg="del">
          <ac:chgData name="David Warner" userId="S::david_dwarnerii.com#ext#@microsoft.onmicrosoft.com::acafcf14-4098-4a83-9425-e73571277a06" providerId="AD" clId="Web-{AB25AF9D-C006-4686-9983-669F36168237}" dt="2021-06-26T17:30:46.472" v="27"/>
          <ac:grpSpMkLst>
            <pc:docMk/>
            <pc:sldMk cId="1799728944" sldId="2134805594"/>
            <ac:grpSpMk id="14" creationId="{9CD10D90-DA9D-44FC-B51C-6650CF3A6959}"/>
          </ac:grpSpMkLst>
        </pc:grpChg>
        <pc:grpChg chg="del">
          <ac:chgData name="David Warner" userId="S::david_dwarnerii.com#ext#@microsoft.onmicrosoft.com::acafcf14-4098-4a83-9425-e73571277a06" providerId="AD" clId="Web-{AB25AF9D-C006-4686-9983-669F36168237}" dt="2021-06-26T17:30:46.519" v="66"/>
          <ac:grpSpMkLst>
            <pc:docMk/>
            <pc:sldMk cId="1799728944" sldId="2134805594"/>
            <ac:grpSpMk id="21" creationId="{4295FA4A-06B4-42F9-AB3A-FE25BD3E1F4C}"/>
          </ac:grpSpMkLst>
        </pc:grpChg>
        <pc:grpChg chg="del">
          <ac:chgData name="David Warner" userId="S::david_dwarnerii.com#ext#@microsoft.onmicrosoft.com::acafcf14-4098-4a83-9425-e73571277a06" providerId="AD" clId="Web-{AB25AF9D-C006-4686-9983-669F36168237}" dt="2021-06-26T17:30:46.519" v="65"/>
          <ac:grpSpMkLst>
            <pc:docMk/>
            <pc:sldMk cId="1799728944" sldId="2134805594"/>
            <ac:grpSpMk id="33" creationId="{4D3DB08F-93CA-4A9C-93ED-A027D2C29E92}"/>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66" creationId="{61442409-F82D-4BFC-9A03-319AA4C8921F}"/>
          </ac:grpSpMkLst>
        </pc:grpChg>
        <pc:grpChg chg="del">
          <ac:chgData name="David Warner" userId="S::david_dwarnerii.com#ext#@microsoft.onmicrosoft.com::acafcf14-4098-4a83-9425-e73571277a06" providerId="AD" clId="Web-{AB25AF9D-C006-4686-9983-669F36168237}" dt="2021-06-26T17:30:46.472" v="26"/>
          <ac:grpSpMkLst>
            <pc:docMk/>
            <pc:sldMk cId="1799728944" sldId="2134805594"/>
            <ac:grpSpMk id="68" creationId="{3D9B4A06-1C21-46D7-A8E5-67604F1AEA5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74" creationId="{6058660C-F47C-4C1E-B103-8794C6C41FA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4" creationId="{40042A43-D157-42CF-B659-045880E71A4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5" creationId="{0674A824-8126-4B9D-8EEB-4297573CD32B}"/>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6" creationId="{D97DEDCD-A449-4509-AD68-59EB2471CB3A}"/>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7" creationId="{FBBF0D57-F400-40FE-9371-E84F9619067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8" creationId="{8311E2C0-869B-4807-9816-975FDE14D9D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9" creationId="{4AEFF109-3DD8-4AA8-9A50-8EA1C6048FA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14" creationId="{D31BE29E-960F-4FC1-A7EF-749E23562BE7}"/>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3" creationId="{C6B5C054-F5B0-499A-AD93-51059CF4C545}"/>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4" creationId="{E17C8B8E-CEF1-47B5-A513-54DC7C06380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5" creationId="{84A382EF-9336-4BEF-A43C-F56E8611F08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6" creationId="{6A0D98C3-607C-4446-B346-CDF218224F9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7" creationId="{8437CE42-C666-49BF-9BC3-28B4BCE3DE3C}"/>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8" creationId="{EB4A6FF4-2681-4AEF-99F5-E11639E49050}"/>
          </ac:grpSpMkLst>
        </pc:grpChg>
        <pc:picChg chg="add">
          <ac:chgData name="David Warner" userId="S::david_dwarnerii.com#ext#@microsoft.onmicrosoft.com::acafcf14-4098-4a83-9425-e73571277a06" providerId="AD" clId="Web-{AB25AF9D-C006-4686-9983-669F36168237}" dt="2021-06-26T17:30:49.628" v="68"/>
          <ac:picMkLst>
            <pc:docMk/>
            <pc:sldMk cId="1799728944" sldId="2134805594"/>
            <ac:picMk id="158" creationId="{79551F8D-B3BA-434C-A0F3-3E7E49359C86}"/>
          </ac:picMkLst>
        </pc:picChg>
        <pc:picChg chg="add">
          <ac:chgData name="David Warner" userId="S::david_dwarnerii.com#ext#@microsoft.onmicrosoft.com::acafcf14-4098-4a83-9425-e73571277a06" providerId="AD" clId="Web-{AB25AF9D-C006-4686-9983-669F36168237}" dt="2021-06-26T17:30:49.628" v="68"/>
          <ac:picMkLst>
            <pc:docMk/>
            <pc:sldMk cId="1799728944" sldId="2134805594"/>
            <ac:picMk id="163" creationId="{B0B9BCDD-95FC-4E71-9B75-DFE05DBE9482}"/>
          </ac:picMkLst>
        </pc:picChg>
        <pc:cxnChg chg="del">
          <ac:chgData name="David Warner" userId="S::david_dwarnerii.com#ext#@microsoft.onmicrosoft.com::acafcf14-4098-4a83-9425-e73571277a06" providerId="AD" clId="Web-{AB25AF9D-C006-4686-9983-669F36168237}" dt="2021-06-26T17:30:46.519" v="67"/>
          <ac:cxnSpMkLst>
            <pc:docMk/>
            <pc:sldMk cId="1799728944" sldId="2134805594"/>
            <ac:cxnSpMk id="8" creationId="{28DC8730-5190-4501-B615-96CBFCA11A30}"/>
          </ac:cxnSpMkLst>
        </pc:cxnChg>
        <pc:cxnChg chg="add">
          <ac:chgData name="David Warner" userId="S::david_dwarnerii.com#ext#@microsoft.onmicrosoft.com::acafcf14-4098-4a83-9425-e73571277a06" providerId="AD" clId="Web-{AB25AF9D-C006-4686-9983-669F36168237}" dt="2021-06-26T17:30:49.628" v="68"/>
          <ac:cxnSpMkLst>
            <pc:docMk/>
            <pc:sldMk cId="1799728944" sldId="2134805594"/>
            <ac:cxnSpMk id="64" creationId="{88F3871C-0D3F-4824-AE67-E8CD8D073A80}"/>
          </ac:cxnSpMkLst>
        </pc:cxnChg>
      </pc:sldChg>
      <pc:sldChg chg="del">
        <pc:chgData name="David Warner" userId="S::david_dwarnerii.com#ext#@microsoft.onmicrosoft.com::acafcf14-4098-4a83-9425-e73571277a06" providerId="AD" clId="Web-{AB25AF9D-C006-4686-9983-669F36168237}" dt="2021-06-26T17:32:05.493" v="89"/>
        <pc:sldMkLst>
          <pc:docMk/>
          <pc:sldMk cId="1424821227" sldId="2134805601"/>
        </pc:sldMkLst>
      </pc:sldChg>
    </pc:docChg>
  </pc:docChgLst>
  <pc:docChgLst>
    <pc:chgData name="David Warner" userId="S::david_dwarnerii.com#ext#@microsoft.onmicrosoft.com::acafcf14-4098-4a83-9425-e73571277a06" providerId="AD" clId="Web-{04877F8A-4B6F-424C-8AAD-38E557BF179E}"/>
    <pc:docChg chg="modSld">
      <pc:chgData name="David Warner" userId="S::david_dwarnerii.com#ext#@microsoft.onmicrosoft.com::acafcf14-4098-4a83-9425-e73571277a06" providerId="AD" clId="Web-{04877F8A-4B6F-424C-8AAD-38E557BF179E}" dt="2021-07-12T13:34:31.221" v="8"/>
      <pc:docMkLst>
        <pc:docMk/>
      </pc:docMkLst>
      <pc:sldChg chg="addSp delSp modSp">
        <pc:chgData name="David Warner" userId="S::david_dwarnerii.com#ext#@microsoft.onmicrosoft.com::acafcf14-4098-4a83-9425-e73571277a06" providerId="AD" clId="Web-{04877F8A-4B6F-424C-8AAD-38E557BF179E}" dt="2021-07-12T13:34:31.221" v="8"/>
        <pc:sldMkLst>
          <pc:docMk/>
          <pc:sldMk cId="357588276" sldId="2076136388"/>
        </pc:sldMkLst>
        <pc:spChg chg="del mod">
          <ac:chgData name="David Warner" userId="S::david_dwarnerii.com#ext#@microsoft.onmicrosoft.com::acafcf14-4098-4a83-9425-e73571277a06" providerId="AD" clId="Web-{04877F8A-4B6F-424C-8AAD-38E557BF179E}" dt="2021-07-12T13:34:31.221" v="8"/>
          <ac:spMkLst>
            <pc:docMk/>
            <pc:sldMk cId="357588276" sldId="2076136388"/>
            <ac:spMk id="2" creationId="{51129327-031B-48C4-A03A-93698193B7CF}"/>
          </ac:spMkLst>
        </pc:spChg>
        <pc:picChg chg="add mod modCrop">
          <ac:chgData name="David Warner" userId="S::david_dwarnerii.com#ext#@microsoft.onmicrosoft.com::acafcf14-4098-4a83-9425-e73571277a06" providerId="AD" clId="Web-{04877F8A-4B6F-424C-8AAD-38E557BF179E}" dt="2021-07-12T13:34:13.971" v="7" actId="14100"/>
          <ac:picMkLst>
            <pc:docMk/>
            <pc:sldMk cId="357588276" sldId="2076136388"/>
            <ac:picMk id="3" creationId="{BFDDE769-ABDD-4411-8BFF-97CB394CCAF4}"/>
          </ac:picMkLst>
        </pc:picChg>
        <pc:picChg chg="del">
          <ac:chgData name="David Warner" userId="S::david_dwarnerii.com#ext#@microsoft.onmicrosoft.com::acafcf14-4098-4a83-9425-e73571277a06" providerId="AD" clId="Web-{04877F8A-4B6F-424C-8AAD-38E557BF179E}" dt="2021-07-12T13:33:44.469" v="1"/>
          <ac:picMkLst>
            <pc:docMk/>
            <pc:sldMk cId="357588276" sldId="2076136388"/>
            <ac:picMk id="4" creationId="{4DF3D21A-394F-47B9-B065-0631E058B1FF}"/>
          </ac:picMkLst>
        </pc:picChg>
      </pc:sldChg>
    </pc:docChg>
  </pc:docChgLst>
  <pc:docChgLst>
    <pc:chgData name="Alex Terentiev" userId="S::at_sharepointalist.com#ext#@microsoft.onmicrosoft.com::81fec025-7b20-4143-87df-5a8bc15ed689" providerId="AD" clId="Web-{7DB31B1C-F9F4-4FCD-8A99-642AC147E8CD}"/>
    <pc:docChg chg="modSld">
      <pc:chgData name="Alex Terentiev" userId="S::at_sharepointalist.com#ext#@microsoft.onmicrosoft.com::81fec025-7b20-4143-87df-5a8bc15ed689" providerId="AD" clId="Web-{7DB31B1C-F9F4-4FCD-8A99-642AC147E8CD}" dt="2021-03-23T15:44:02.456" v="375" actId="1076"/>
      <pc:docMkLst>
        <pc:docMk/>
      </pc:docMkLst>
      <pc:sldChg chg="addSp delSp modSp">
        <pc:chgData name="Alex Terentiev" userId="S::at_sharepointalist.com#ext#@microsoft.onmicrosoft.com::81fec025-7b20-4143-87df-5a8bc15ed689" providerId="AD" clId="Web-{7DB31B1C-F9F4-4FCD-8A99-642AC147E8CD}" dt="2021-03-23T15:44:02.456" v="375" actId="1076"/>
        <pc:sldMkLst>
          <pc:docMk/>
          <pc:sldMk cId="4037611923" sldId="3334"/>
        </pc:sldMkLst>
        <pc:spChg chg="mod">
          <ac:chgData name="Alex Terentiev" userId="S::at_sharepointalist.com#ext#@microsoft.onmicrosoft.com::81fec025-7b20-4143-87df-5a8bc15ed689" providerId="AD" clId="Web-{7DB31B1C-F9F4-4FCD-8A99-642AC147E8CD}" dt="2021-03-23T15:39:42.658" v="36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7DB31B1C-F9F4-4FCD-8A99-642AC147E8CD}" dt="2021-03-23T15:22:02.967" v="0"/>
          <ac:spMkLst>
            <pc:docMk/>
            <pc:sldMk cId="4037611923" sldId="3334"/>
            <ac:spMk id="4" creationId="{1919177C-9AD3-4AB8-ACC2-C09E66259246}"/>
          </ac:spMkLst>
        </pc:spChg>
        <pc:picChg chg="del">
          <ac:chgData name="Alex Terentiev" userId="S::at_sharepointalist.com#ext#@microsoft.onmicrosoft.com::81fec025-7b20-4143-87df-5a8bc15ed689" providerId="AD" clId="Web-{7DB31B1C-F9F4-4FCD-8A99-642AC147E8CD}" dt="2021-03-23T15:41:15.742" v="364"/>
          <ac:picMkLst>
            <pc:docMk/>
            <pc:sldMk cId="4037611923" sldId="3334"/>
            <ac:picMk id="5" creationId="{D77A18FA-4925-4E31-9173-FDF4A91F9D8D}"/>
          </ac:picMkLst>
        </pc:picChg>
        <pc:picChg chg="del">
          <ac:chgData name="Alex Terentiev" userId="S::at_sharepointalist.com#ext#@microsoft.onmicrosoft.com::81fec025-7b20-4143-87df-5a8bc15ed689" providerId="AD" clId="Web-{7DB31B1C-F9F4-4FCD-8A99-642AC147E8CD}" dt="2021-03-23T15:41:16.461" v="365"/>
          <ac:picMkLst>
            <pc:docMk/>
            <pc:sldMk cId="4037611923" sldId="3334"/>
            <ac:picMk id="19" creationId="{46E454D4-B384-45FF-AF5A-3CFEA7FADB0C}"/>
          </ac:picMkLst>
        </pc:picChg>
        <pc:picChg chg="add mod">
          <ac:chgData name="Alex Terentiev" userId="S::at_sharepointalist.com#ext#@microsoft.onmicrosoft.com::81fec025-7b20-4143-87df-5a8bc15ed689" providerId="AD" clId="Web-{7DB31B1C-F9F4-4FCD-8A99-642AC147E8CD}" dt="2021-03-23T15:44:02.456" v="375" actId="1076"/>
          <ac:picMkLst>
            <pc:docMk/>
            <pc:sldMk cId="4037611923" sldId="3334"/>
            <ac:picMk id="20" creationId="{150B5D8C-7799-40D8-8276-901550FEAFAF}"/>
          </ac:picMkLst>
        </pc:picChg>
        <pc:picChg chg="add mod ord">
          <ac:chgData name="Alex Terentiev" userId="S::at_sharepointalist.com#ext#@microsoft.onmicrosoft.com::81fec025-7b20-4143-87df-5a8bc15ed689" providerId="AD" clId="Web-{7DB31B1C-F9F4-4FCD-8A99-642AC147E8CD}" dt="2021-03-23T15:43:47.220" v="374"/>
          <ac:picMkLst>
            <pc:docMk/>
            <pc:sldMk cId="4037611923" sldId="3334"/>
            <ac:picMk id="21" creationId="{6EB3A4A2-26CE-4E0A-AEFF-D733B34726E6}"/>
          </ac:picMkLst>
        </pc:picChg>
      </pc:sldChg>
    </pc:docChg>
  </pc:docChgLst>
  <pc:docChgLst>
    <pc:chgData name="Patrick Rodgers" userId="d219dede-d6b3-4097-a769-454d84f039e8" providerId="ADAL" clId="{E375A043-52AA-485B-9E94-A36D42A70291}"/>
    <pc:docChg chg="modSld sldOrd">
      <pc:chgData name="Patrick Rodgers" userId="d219dede-d6b3-4097-a769-454d84f039e8" providerId="ADAL" clId="{E375A043-52AA-485B-9E94-A36D42A70291}" dt="2021-05-06T12:46:52.238" v="6" actId="1076"/>
      <pc:docMkLst>
        <pc:docMk/>
      </pc:docMkLst>
      <pc:sldChg chg="modSp mod">
        <pc:chgData name="Patrick Rodgers" userId="d219dede-d6b3-4097-a769-454d84f039e8" providerId="ADAL" clId="{E375A043-52AA-485B-9E94-A36D42A70291}" dt="2021-05-06T12:44:41.120" v="1" actId="20577"/>
        <pc:sldMkLst>
          <pc:docMk/>
          <pc:sldMk cId="287163252" sldId="1567"/>
        </pc:sldMkLst>
        <pc:spChg chg="mod">
          <ac:chgData name="Patrick Rodgers" userId="d219dede-d6b3-4097-a769-454d84f039e8" providerId="ADAL" clId="{E375A043-52AA-485B-9E94-A36D42A70291}" dt="2021-05-06T12:44:41.120" v="1" actId="20577"/>
          <ac:spMkLst>
            <pc:docMk/>
            <pc:sldMk cId="287163252" sldId="1567"/>
            <ac:spMk id="8" creationId="{00000000-0000-0000-0000-000000000000}"/>
          </ac:spMkLst>
        </pc:spChg>
      </pc:sldChg>
      <pc:sldChg chg="ord">
        <pc:chgData name="Patrick Rodgers" userId="d219dede-d6b3-4097-a769-454d84f039e8" providerId="ADAL" clId="{E375A043-52AA-485B-9E94-A36D42A70291}" dt="2021-05-06T12:45:48.133" v="3"/>
        <pc:sldMkLst>
          <pc:docMk/>
          <pc:sldMk cId="832077017" sldId="2076137576"/>
        </pc:sldMkLst>
      </pc:sldChg>
      <pc:sldChg chg="modSp">
        <pc:chgData name="Patrick Rodgers" userId="d219dede-d6b3-4097-a769-454d84f039e8" providerId="ADAL" clId="{E375A043-52AA-485B-9E94-A36D42A70291}" dt="2021-05-06T12:46:52.238" v="6" actId="1076"/>
        <pc:sldMkLst>
          <pc:docMk/>
          <pc:sldMk cId="2636939237" sldId="2076137579"/>
        </pc:sldMkLst>
        <pc:grpChg chg="mod">
          <ac:chgData name="Patrick Rodgers" userId="d219dede-d6b3-4097-a769-454d84f039e8" providerId="ADAL" clId="{E375A043-52AA-485B-9E94-A36D42A70291}" dt="2021-05-06T12:46:52.238" v="6" actId="1076"/>
          <ac:grpSpMkLst>
            <pc:docMk/>
            <pc:sldMk cId="2636939237" sldId="2076137579"/>
            <ac:grpSpMk id="19" creationId="{6C845879-F191-49F4-B8C1-9972308E5014}"/>
          </ac:grpSpMkLst>
        </pc:grpChg>
        <pc:picChg chg="mod">
          <ac:chgData name="Patrick Rodgers" userId="d219dede-d6b3-4097-a769-454d84f039e8" providerId="ADAL" clId="{E375A043-52AA-485B-9E94-A36D42A70291}" dt="2021-05-06T12:46:52.238" v="6" actId="1076"/>
          <ac:picMkLst>
            <pc:docMk/>
            <pc:sldMk cId="2636939237" sldId="2076137579"/>
            <ac:picMk id="4" creationId="{E09761A3-EEFC-4D20-97AC-06219199C2FD}"/>
          </ac:picMkLst>
        </pc:picChg>
        <pc:picChg chg="mod">
          <ac:chgData name="Patrick Rodgers" userId="d219dede-d6b3-4097-a769-454d84f039e8" providerId="ADAL" clId="{E375A043-52AA-485B-9E94-A36D42A70291}" dt="2021-05-06T12:46:52.238" v="6" actId="1076"/>
          <ac:picMkLst>
            <pc:docMk/>
            <pc:sldMk cId="2636939237" sldId="2076137579"/>
            <ac:picMk id="20" creationId="{18548502-ABFD-4E5F-A980-3C355FE0D5C7}"/>
          </ac:picMkLst>
        </pc:picChg>
        <pc:picChg chg="mod">
          <ac:chgData name="Patrick Rodgers" userId="d219dede-d6b3-4097-a769-454d84f039e8" providerId="ADAL" clId="{E375A043-52AA-485B-9E94-A36D42A70291}" dt="2021-05-06T12:46:52.238" v="6" actId="1076"/>
          <ac:picMkLst>
            <pc:docMk/>
            <pc:sldMk cId="2636939237" sldId="2076137579"/>
            <ac:picMk id="21" creationId="{B0DA8843-28E0-41A9-98CB-44FC83E6FC0D}"/>
          </ac:picMkLst>
        </pc:picChg>
        <pc:picChg chg="mod">
          <ac:chgData name="Patrick Rodgers" userId="d219dede-d6b3-4097-a769-454d84f039e8" providerId="ADAL" clId="{E375A043-52AA-485B-9E94-A36D42A70291}" dt="2021-05-06T12:46:52.238" v="6" actId="1076"/>
          <ac:picMkLst>
            <pc:docMk/>
            <pc:sldMk cId="2636939237" sldId="2076137579"/>
            <ac:picMk id="3074" creationId="{2B0CAB46-35D6-44F7-8013-C751CF453FA8}"/>
          </ac:picMkLst>
        </pc:picChg>
        <pc:picChg chg="mod">
          <ac:chgData name="Patrick Rodgers" userId="d219dede-d6b3-4097-a769-454d84f039e8" providerId="ADAL" clId="{E375A043-52AA-485B-9E94-A36D42A70291}" dt="2021-05-06T12:46:52.238" v="6" actId="1076"/>
          <ac:picMkLst>
            <pc:docMk/>
            <pc:sldMk cId="2636939237" sldId="2076137579"/>
            <ac:picMk id="7170" creationId="{476A6259-BD65-4394-90DB-BF6BF9DB10E9}"/>
          </ac:picMkLst>
        </pc:picChg>
        <pc:picChg chg="mod">
          <ac:chgData name="Patrick Rodgers" userId="d219dede-d6b3-4097-a769-454d84f039e8" providerId="ADAL" clId="{E375A043-52AA-485B-9E94-A36D42A70291}" dt="2021-05-06T12:46:52.238" v="6" actId="1076"/>
          <ac:picMkLst>
            <pc:docMk/>
            <pc:sldMk cId="2636939237" sldId="2076137579"/>
            <ac:picMk id="9218" creationId="{F87DAD07-D476-4FCE-8C48-ABCE52E75D2A}"/>
          </ac:picMkLst>
        </pc:picChg>
      </pc:sldChg>
    </pc:docChg>
  </pc:docChgLst>
  <pc:docChgLst>
    <pc:chgData name="David Warner" userId="S::davidwarner@microsoft.com::51ffa14d-fdfd-4571-a787-ad4b3bb92711" providerId="AD" clId="Web-{45A1B9D7-35CC-4B09-AE39-22B2BB5F23E8}"/>
    <pc:docChg chg="modSld">
      <pc:chgData name="David Warner" userId="S::davidwarner@microsoft.com::51ffa14d-fdfd-4571-a787-ad4b3bb92711" providerId="AD" clId="Web-{45A1B9D7-35CC-4B09-AE39-22B2BB5F23E8}" dt="2022-05-30T20:24:04.932" v="50" actId="20577"/>
      <pc:docMkLst>
        <pc:docMk/>
      </pc:docMkLst>
      <pc:sldChg chg="delSp modSp">
        <pc:chgData name="David Warner" userId="S::davidwarner@microsoft.com::51ffa14d-fdfd-4571-a787-ad4b3bb92711" providerId="AD" clId="Web-{45A1B9D7-35CC-4B09-AE39-22B2BB5F23E8}" dt="2022-05-30T20:24:04.932" v="50" actId="20577"/>
        <pc:sldMkLst>
          <pc:docMk/>
          <pc:sldMk cId="1812315545" sldId="2134805597"/>
        </pc:sldMkLst>
        <pc:spChg chg="del">
          <ac:chgData name="David Warner" userId="S::davidwarner@microsoft.com::51ffa14d-fdfd-4571-a787-ad4b3bb92711" providerId="AD" clId="Web-{45A1B9D7-35CC-4B09-AE39-22B2BB5F23E8}" dt="2022-05-30T20:23:26.383" v="0"/>
          <ac:spMkLst>
            <pc:docMk/>
            <pc:sldMk cId="1812315545" sldId="2134805597"/>
            <ac:spMk id="4" creationId="{D5126A69-3167-5B96-18C3-4815CD6EF09D}"/>
          </ac:spMkLst>
        </pc:spChg>
        <pc:spChg chg="mod">
          <ac:chgData name="David Warner" userId="S::davidwarner@microsoft.com::51ffa14d-fdfd-4571-a787-ad4b3bb92711" providerId="AD" clId="Web-{45A1B9D7-35CC-4B09-AE39-22B2BB5F23E8}" dt="2022-05-30T20:24:04.932" v="50" actId="20577"/>
          <ac:spMkLst>
            <pc:docMk/>
            <pc:sldMk cId="1812315545" sldId="2134805597"/>
            <ac:spMk id="10" creationId="{16E1CB8C-122B-4C5A-8724-D74AEC2B5DEC}"/>
          </ac:spMkLst>
        </pc:spChg>
      </pc:sldChg>
    </pc:docChg>
  </pc:docChgLst>
  <pc:docChgLst>
    <pc:chgData name="Hugo Bernier" userId="846ef6cd-3f11-462c-a4be-44fff9f1a751" providerId="ADAL" clId="{D4BD98FD-8A1D-4661-B32E-A6766C22507A}"/>
    <pc:docChg chg="undo custSel addSld delSld modSld modSection">
      <pc:chgData name="Hugo Bernier" userId="846ef6cd-3f11-462c-a4be-44fff9f1a751" providerId="ADAL" clId="{D4BD98FD-8A1D-4661-B32E-A6766C22507A}" dt="2021-07-15T14:31:09.700" v="940" actId="20577"/>
      <pc:docMkLst>
        <pc:docMk/>
      </pc:docMkLst>
      <pc:sldChg chg="addSp">
        <pc:chgData name="Hugo Bernier" userId="846ef6cd-3f11-462c-a4be-44fff9f1a751" providerId="ADAL" clId="{D4BD98FD-8A1D-4661-B32E-A6766C22507A}" dt="2021-07-15T03:21:15.390" v="312"/>
        <pc:sldMkLst>
          <pc:docMk/>
          <pc:sldMk cId="176766588" sldId="2076137579"/>
        </pc:sldMkLst>
        <pc:picChg chg="add">
          <ac:chgData name="Hugo Bernier" userId="846ef6cd-3f11-462c-a4be-44fff9f1a751" providerId="ADAL" clId="{D4BD98FD-8A1D-4661-B32E-A6766C22507A}" dt="2021-07-15T03:21:15.390" v="312"/>
          <ac:picMkLst>
            <pc:docMk/>
            <pc:sldMk cId="176766588" sldId="2076137579"/>
            <ac:picMk id="5122" creationId="{D9A55165-CDB2-4597-A312-FC95DDAD6398}"/>
          </ac:picMkLst>
        </pc:picChg>
      </pc:sldChg>
      <pc:sldChg chg="addSp modSp">
        <pc:chgData name="Hugo Bernier" userId="846ef6cd-3f11-462c-a4be-44fff9f1a751" providerId="ADAL" clId="{D4BD98FD-8A1D-4661-B32E-A6766C22507A}" dt="2021-07-15T03:29:36.641" v="498"/>
        <pc:sldMkLst>
          <pc:docMk/>
          <pc:sldMk cId="508807663" sldId="2076137579"/>
        </pc:sldMkLst>
        <pc:spChg chg="add mod">
          <ac:chgData name="Hugo Bernier" userId="846ef6cd-3f11-462c-a4be-44fff9f1a751" providerId="ADAL" clId="{D4BD98FD-8A1D-4661-B32E-A6766C22507A}" dt="2021-07-15T03:29:36.641" v="498"/>
          <ac:spMkLst>
            <pc:docMk/>
            <pc:sldMk cId="508807663" sldId="2076137579"/>
            <ac:spMk id="4" creationId="{76C83348-1B72-4668-837A-72B9319C5C88}"/>
          </ac:spMkLst>
        </pc:spChg>
      </pc:sldChg>
      <pc:sldChg chg="addSp modSp">
        <pc:chgData name="Hugo Bernier" userId="846ef6cd-3f11-462c-a4be-44fff9f1a751" providerId="ADAL" clId="{D4BD98FD-8A1D-4661-B32E-A6766C22507A}" dt="2021-07-15T03:04:47.036" v="130"/>
        <pc:sldMkLst>
          <pc:docMk/>
          <pc:sldMk cId="1273468347" sldId="2076137579"/>
        </pc:sldMkLst>
        <pc:spChg chg="add mod">
          <ac:chgData name="Hugo Bernier" userId="846ef6cd-3f11-462c-a4be-44fff9f1a751" providerId="ADAL" clId="{D4BD98FD-8A1D-4661-B32E-A6766C22507A}" dt="2021-07-15T03:04:47.036" v="130"/>
          <ac:spMkLst>
            <pc:docMk/>
            <pc:sldMk cId="1273468347" sldId="2076137579"/>
            <ac:spMk id="4" creationId="{B678153A-47F2-42C8-8E79-25854DEACE65}"/>
          </ac:spMkLst>
        </pc:spChg>
      </pc:sldChg>
      <pc:sldChg chg="addSp">
        <pc:chgData name="Hugo Bernier" userId="846ef6cd-3f11-462c-a4be-44fff9f1a751" providerId="ADAL" clId="{D4BD98FD-8A1D-4661-B32E-A6766C22507A}" dt="2021-07-15T03:17:27.313" v="206"/>
        <pc:sldMkLst>
          <pc:docMk/>
          <pc:sldMk cId="1419030223" sldId="2076137579"/>
        </pc:sldMkLst>
        <pc:picChg chg="add">
          <ac:chgData name="Hugo Bernier" userId="846ef6cd-3f11-462c-a4be-44fff9f1a751" providerId="ADAL" clId="{D4BD98FD-8A1D-4661-B32E-A6766C22507A}" dt="2021-07-15T03:17:27.313" v="206"/>
          <ac:picMkLst>
            <pc:docMk/>
            <pc:sldMk cId="1419030223" sldId="2076137579"/>
            <ac:picMk id="3074" creationId="{83B8331E-B085-402F-A27F-33D243561134}"/>
          </ac:picMkLst>
        </pc:picChg>
      </pc:sldChg>
      <pc:sldChg chg="addSp">
        <pc:chgData name="Hugo Bernier" userId="846ef6cd-3f11-462c-a4be-44fff9f1a751" providerId="ADAL" clId="{D4BD98FD-8A1D-4661-B32E-A6766C22507A}" dt="2021-07-15T02:57:04.571" v="16"/>
        <pc:sldMkLst>
          <pc:docMk/>
          <pc:sldMk cId="1642667827" sldId="2076137579"/>
        </pc:sldMkLst>
        <pc:picChg chg="add">
          <ac:chgData name="Hugo Bernier" userId="846ef6cd-3f11-462c-a4be-44fff9f1a751" providerId="ADAL" clId="{D4BD98FD-8A1D-4661-B32E-A6766C22507A}" dt="2021-07-15T02:57:04.571" v="16"/>
          <ac:picMkLst>
            <pc:docMk/>
            <pc:sldMk cId="1642667827" sldId="2076137579"/>
            <ac:picMk id="1026" creationId="{1F8EB0FB-5197-40F2-BD39-CED4A965D085}"/>
          </ac:picMkLst>
        </pc:picChg>
      </pc:sldChg>
      <pc:sldChg chg="addSp">
        <pc:chgData name="Hugo Bernier" userId="846ef6cd-3f11-462c-a4be-44fff9f1a751" providerId="ADAL" clId="{D4BD98FD-8A1D-4661-B32E-A6766C22507A}" dt="2021-07-15T03:31:40.845" v="554"/>
        <pc:sldMkLst>
          <pc:docMk/>
          <pc:sldMk cId="2097357517" sldId="2076137579"/>
        </pc:sldMkLst>
        <pc:picChg chg="add">
          <ac:chgData name="Hugo Bernier" userId="846ef6cd-3f11-462c-a4be-44fff9f1a751" providerId="ADAL" clId="{D4BD98FD-8A1D-4661-B32E-A6766C22507A}" dt="2021-07-15T03:31:40.845" v="554"/>
          <ac:picMkLst>
            <pc:docMk/>
            <pc:sldMk cId="2097357517" sldId="2076137579"/>
            <ac:picMk id="9218" creationId="{D43D6FFF-6B81-480A-8014-31A51B843B8F}"/>
          </ac:picMkLst>
        </pc:picChg>
      </pc:sldChg>
      <pc:sldChg chg="addSp modSp">
        <pc:chgData name="Hugo Bernier" userId="846ef6cd-3f11-462c-a4be-44fff9f1a751" providerId="ADAL" clId="{D4BD98FD-8A1D-4661-B32E-A6766C22507A}" dt="2021-07-15T03:31:34.647" v="551"/>
        <pc:sldMkLst>
          <pc:docMk/>
          <pc:sldMk cId="2457020907" sldId="2076137579"/>
        </pc:sldMkLst>
        <pc:spChg chg="add mod">
          <ac:chgData name="Hugo Bernier" userId="846ef6cd-3f11-462c-a4be-44fff9f1a751" providerId="ADAL" clId="{D4BD98FD-8A1D-4661-B32E-A6766C22507A}" dt="2021-07-15T03:31:34.647" v="551"/>
          <ac:spMkLst>
            <pc:docMk/>
            <pc:sldMk cId="2457020907" sldId="2076137579"/>
            <ac:spMk id="4" creationId="{36E130D2-9693-4659-A223-DFCE4197CF2A}"/>
          </ac:spMkLst>
        </pc:spChg>
      </pc:sldChg>
      <pc:sldChg chg="addSp delSp modSp add del mod modNotesTx">
        <pc:chgData name="Hugo Bernier" userId="846ef6cd-3f11-462c-a4be-44fff9f1a751" providerId="ADAL" clId="{D4BD98FD-8A1D-4661-B32E-A6766C22507A}" dt="2021-07-15T14:31:09.700" v="940" actId="20577"/>
        <pc:sldMkLst>
          <pc:docMk/>
          <pc:sldMk cId="2636939237" sldId="2076137579"/>
        </pc:sldMkLst>
        <pc:spChg chg="mod">
          <ac:chgData name="Hugo Bernier" userId="846ef6cd-3f11-462c-a4be-44fff9f1a751" providerId="ADAL" clId="{D4BD98FD-8A1D-4661-B32E-A6766C22507A}" dt="2021-07-15T14:31:09.700" v="940" actId="20577"/>
          <ac:spMkLst>
            <pc:docMk/>
            <pc:sldMk cId="2636939237" sldId="2076137579"/>
            <ac:spMk id="3" creationId="{CBDC9C38-872E-4048-96FE-C321FEF21EC1}"/>
          </ac:spMkLst>
        </pc:spChg>
        <pc:spChg chg="del">
          <ac:chgData name="Hugo Bernier" userId="846ef6cd-3f11-462c-a4be-44fff9f1a751" providerId="ADAL" clId="{D4BD98FD-8A1D-4661-B32E-A6766C22507A}" dt="2021-07-15T03:29:38.313" v="500" actId="21"/>
          <ac:spMkLst>
            <pc:docMk/>
            <pc:sldMk cId="2636939237" sldId="2076137579"/>
            <ac:spMk id="4" creationId="{76C83348-1B72-4668-837A-72B9319C5C88}"/>
          </ac:spMkLst>
        </pc:spChg>
        <pc:spChg chg="del">
          <ac:chgData name="Hugo Bernier" userId="846ef6cd-3f11-462c-a4be-44fff9f1a751" providerId="ADAL" clId="{D4BD98FD-8A1D-4661-B32E-A6766C22507A}" dt="2021-07-15T02:50:33.666" v="0" actId="478"/>
          <ac:spMkLst>
            <pc:docMk/>
            <pc:sldMk cId="2636939237" sldId="2076137579"/>
            <ac:spMk id="4" creationId="{9CF58E62-228F-49AC-8B8C-EB410210C77A}"/>
          </ac:spMkLst>
        </pc:spChg>
        <pc:spChg chg="add del">
          <ac:chgData name="Hugo Bernier" userId="846ef6cd-3f11-462c-a4be-44fff9f1a751" providerId="ADAL" clId="{D4BD98FD-8A1D-4661-B32E-A6766C22507A}" dt="2021-07-15T03:29:40.410" v="502" actId="22"/>
          <ac:spMkLst>
            <pc:docMk/>
            <pc:sldMk cId="2636939237" sldId="2076137579"/>
            <ac:spMk id="24" creationId="{A5C8386A-539B-4E9A-AC7E-F3705CB7491F}"/>
          </ac:spMkLst>
        </pc:spChg>
        <pc:spChg chg="add mod">
          <ac:chgData name="Hugo Bernier" userId="846ef6cd-3f11-462c-a4be-44fff9f1a751" providerId="ADAL" clId="{D4BD98FD-8A1D-4661-B32E-A6766C22507A}" dt="2021-07-15T02:55:13.564" v="11" actId="14100"/>
          <ac:spMkLst>
            <pc:docMk/>
            <pc:sldMk cId="2636939237" sldId="2076137579"/>
            <ac:spMk id="34" creationId="{0A4EE74B-9B3C-490B-83AB-92C9C6ADF4FB}"/>
          </ac:spMkLst>
        </pc:spChg>
        <pc:grpChg chg="add mod">
          <ac:chgData name="Hugo Bernier" userId="846ef6cd-3f11-462c-a4be-44fff9f1a751" providerId="ADAL" clId="{D4BD98FD-8A1D-4661-B32E-A6766C22507A}" dt="2021-07-15T03:32:57.882" v="574" actId="1076"/>
          <ac:grpSpMkLst>
            <pc:docMk/>
            <pc:sldMk cId="2636939237" sldId="2076137579"/>
            <ac:grpSpMk id="4" creationId="{8D084007-6B17-4C72-8C37-4FF6A59EA5EF}"/>
          </ac:grpSpMkLst>
        </pc:grpChg>
        <pc:grpChg chg="add del mod">
          <ac:chgData name="Hugo Bernier" userId="846ef6cd-3f11-462c-a4be-44fff9f1a751" providerId="ADAL" clId="{D4BD98FD-8A1D-4661-B32E-A6766C22507A}" dt="2021-07-15T03:17:25.506" v="205" actId="165"/>
          <ac:grpSpMkLst>
            <pc:docMk/>
            <pc:sldMk cId="2636939237" sldId="2076137579"/>
            <ac:grpSpMk id="26" creationId="{00FD7FD0-7CC5-44E2-9E04-BA6FA0B5B7C3}"/>
          </ac:grpSpMkLst>
        </pc:grpChg>
        <pc:picChg chg="add mod topLvl modCrop">
          <ac:chgData name="Hugo Bernier" userId="846ef6cd-3f11-462c-a4be-44fff9f1a751" providerId="ADAL" clId="{D4BD98FD-8A1D-4661-B32E-A6766C22507A}" dt="2021-07-15T03:17:25.506" v="205" actId="165"/>
          <ac:picMkLst>
            <pc:docMk/>
            <pc:sldMk cId="2636939237" sldId="2076137579"/>
            <ac:picMk id="19" creationId="{4234A74F-DB51-4B1B-A4A6-98433196A8D5}"/>
          </ac:picMkLst>
        </pc:picChg>
        <pc:picChg chg="mod">
          <ac:chgData name="Hugo Bernier" userId="846ef6cd-3f11-462c-a4be-44fff9f1a751" providerId="ADAL" clId="{D4BD98FD-8A1D-4661-B32E-A6766C22507A}" dt="2021-07-15T03:34:28.739" v="593" actId="1076"/>
          <ac:picMkLst>
            <pc:docMk/>
            <pc:sldMk cId="2636939237" sldId="2076137579"/>
            <ac:picMk id="20" creationId="{9B2A0845-6AF2-4F39-91A2-30BF3EA9B2DB}"/>
          </ac:picMkLst>
        </pc:picChg>
        <pc:picChg chg="add mod">
          <ac:chgData name="Hugo Bernier" userId="846ef6cd-3f11-462c-a4be-44fff9f1a751" providerId="ADAL" clId="{D4BD98FD-8A1D-4661-B32E-A6766C22507A}" dt="2021-07-15T03:32:26.844" v="568" actId="1076"/>
          <ac:picMkLst>
            <pc:docMk/>
            <pc:sldMk cId="2636939237" sldId="2076137579"/>
            <ac:picMk id="21" creationId="{109C7F0B-30F6-4406-B705-0A19E8075E9E}"/>
          </ac:picMkLst>
        </pc:picChg>
        <pc:picChg chg="add mod topLvl">
          <ac:chgData name="Hugo Bernier" userId="846ef6cd-3f11-462c-a4be-44fff9f1a751" providerId="ADAL" clId="{D4BD98FD-8A1D-4661-B32E-A6766C22507A}" dt="2021-07-15T03:17:25.506" v="205" actId="165"/>
          <ac:picMkLst>
            <pc:docMk/>
            <pc:sldMk cId="2636939237" sldId="2076137579"/>
            <ac:picMk id="23" creationId="{EBCFEDA0-9738-4603-9524-17FDA4326BCB}"/>
          </ac:picMkLst>
        </pc:picChg>
        <pc:picChg chg="add mod topLvl modCrop">
          <ac:chgData name="Hugo Bernier" userId="846ef6cd-3f11-462c-a4be-44fff9f1a751" providerId="ADAL" clId="{D4BD98FD-8A1D-4661-B32E-A6766C22507A}" dt="2021-07-15T03:17:25.506" v="205" actId="165"/>
          <ac:picMkLst>
            <pc:docMk/>
            <pc:sldMk cId="2636939237" sldId="2076137579"/>
            <ac:picMk id="25" creationId="{7978976A-23F8-4841-A09A-9DB3AB11ADC2}"/>
          </ac:picMkLst>
        </pc:picChg>
        <pc:picChg chg="del">
          <ac:chgData name="Hugo Bernier" userId="846ef6cd-3f11-462c-a4be-44fff9f1a751" providerId="ADAL" clId="{D4BD98FD-8A1D-4661-B32E-A6766C22507A}" dt="2021-07-15T02:51:27.110" v="1" actId="478"/>
          <ac:picMkLst>
            <pc:docMk/>
            <pc:sldMk cId="2636939237" sldId="2076137579"/>
            <ac:picMk id="25" creationId="{8E8A38EE-2FA1-4CC1-A281-EDD21B268C18}"/>
          </ac:picMkLst>
        </pc:picChg>
        <pc:picChg chg="mod">
          <ac:chgData name="Hugo Bernier" userId="846ef6cd-3f11-462c-a4be-44fff9f1a751" providerId="ADAL" clId="{D4BD98FD-8A1D-4661-B32E-A6766C22507A}" dt="2021-07-15T03:38:42.497" v="621" actId="1076"/>
          <ac:picMkLst>
            <pc:docMk/>
            <pc:sldMk cId="2636939237" sldId="2076137579"/>
            <ac:picMk id="27" creationId="{64C72913-1F84-4804-AD31-D365A9787AB7}"/>
          </ac:picMkLst>
        </pc:picChg>
        <pc:picChg chg="mod">
          <ac:chgData name="Hugo Bernier" userId="846ef6cd-3f11-462c-a4be-44fff9f1a751" providerId="ADAL" clId="{D4BD98FD-8A1D-4661-B32E-A6766C22507A}" dt="2021-07-15T03:38:20.530" v="620" actId="1076"/>
          <ac:picMkLst>
            <pc:docMk/>
            <pc:sldMk cId="2636939237" sldId="2076137579"/>
            <ac:picMk id="28" creationId="{552212ED-7E19-4286-B5FA-6D82FC5469E3}"/>
          </ac:picMkLst>
        </pc:picChg>
        <pc:picChg chg="mod">
          <ac:chgData name="Hugo Bernier" userId="846ef6cd-3f11-462c-a4be-44fff9f1a751" providerId="ADAL" clId="{D4BD98FD-8A1D-4661-B32E-A6766C22507A}" dt="2021-07-15T03:37:48.957" v="618" actId="1076"/>
          <ac:picMkLst>
            <pc:docMk/>
            <pc:sldMk cId="2636939237" sldId="2076137579"/>
            <ac:picMk id="29" creationId="{E8DC1192-0F89-4521-AC70-9EE3FE847BB2}"/>
          </ac:picMkLst>
        </pc:picChg>
        <pc:picChg chg="mod">
          <ac:chgData name="Hugo Bernier" userId="846ef6cd-3f11-462c-a4be-44fff9f1a751" providerId="ADAL" clId="{D4BD98FD-8A1D-4661-B32E-A6766C22507A}" dt="2021-07-15T02:54:53.380" v="6" actId="1076"/>
          <ac:picMkLst>
            <pc:docMk/>
            <pc:sldMk cId="2636939237" sldId="2076137579"/>
            <ac:picMk id="30" creationId="{FE3E4880-8246-4225-8227-50B90546E260}"/>
          </ac:picMkLst>
        </pc:picChg>
        <pc:picChg chg="mod">
          <ac:chgData name="Hugo Bernier" userId="846ef6cd-3f11-462c-a4be-44fff9f1a751" providerId="ADAL" clId="{D4BD98FD-8A1D-4661-B32E-A6766C22507A}" dt="2021-07-15T03:37:43.326" v="617" actId="1076"/>
          <ac:picMkLst>
            <pc:docMk/>
            <pc:sldMk cId="2636939237" sldId="2076137579"/>
            <ac:picMk id="32" creationId="{1C8A8DDC-AFDC-463F-9C81-ACFC9D208E3B}"/>
          </ac:picMkLst>
        </pc:picChg>
        <pc:picChg chg="mod">
          <ac:chgData name="Hugo Bernier" userId="846ef6cd-3f11-462c-a4be-44fff9f1a751" providerId="ADAL" clId="{D4BD98FD-8A1D-4661-B32E-A6766C22507A}" dt="2021-07-15T03:38:03.220" v="619" actId="1076"/>
          <ac:picMkLst>
            <pc:docMk/>
            <pc:sldMk cId="2636939237" sldId="2076137579"/>
            <ac:picMk id="33" creationId="{6B1F3093-F79F-44B1-BE20-443071F6A2F4}"/>
          </ac:picMkLst>
        </pc:picChg>
        <pc:picChg chg="add mod">
          <ac:chgData name="Hugo Bernier" userId="846ef6cd-3f11-462c-a4be-44fff9f1a751" providerId="ADAL" clId="{D4BD98FD-8A1D-4661-B32E-A6766C22507A}" dt="2021-07-15T03:34:52.801" v="595" actId="1076"/>
          <ac:picMkLst>
            <pc:docMk/>
            <pc:sldMk cId="2636939237" sldId="2076137579"/>
            <ac:picMk id="41" creationId="{48217581-ED70-47B6-9458-1D5026B47036}"/>
          </ac:picMkLst>
        </pc:picChg>
        <pc:picChg chg="add mod">
          <ac:chgData name="Hugo Bernier" userId="846ef6cd-3f11-462c-a4be-44fff9f1a751" providerId="ADAL" clId="{D4BD98FD-8A1D-4661-B32E-A6766C22507A}" dt="2021-07-15T03:35:09.152" v="596" actId="571"/>
          <ac:picMkLst>
            <pc:docMk/>
            <pc:sldMk cId="2636939237" sldId="2076137579"/>
            <ac:picMk id="42" creationId="{C1D92697-A3F3-4C62-AFB8-F4772E07A236}"/>
          </ac:picMkLst>
        </pc:picChg>
        <pc:picChg chg="add mod">
          <ac:chgData name="Hugo Bernier" userId="846ef6cd-3f11-462c-a4be-44fff9f1a751" providerId="ADAL" clId="{D4BD98FD-8A1D-4661-B32E-A6766C22507A}" dt="2021-07-15T03:35:15.935" v="597" actId="571"/>
          <ac:picMkLst>
            <pc:docMk/>
            <pc:sldMk cId="2636939237" sldId="2076137579"/>
            <ac:picMk id="43" creationId="{0B52C034-3851-49FA-AF03-53B4CD361636}"/>
          </ac:picMkLst>
        </pc:picChg>
        <pc:picChg chg="add mod">
          <ac:chgData name="Hugo Bernier" userId="846ef6cd-3f11-462c-a4be-44fff9f1a751" providerId="ADAL" clId="{D4BD98FD-8A1D-4661-B32E-A6766C22507A}" dt="2021-07-15T03:35:22.256" v="598" actId="571"/>
          <ac:picMkLst>
            <pc:docMk/>
            <pc:sldMk cId="2636939237" sldId="2076137579"/>
            <ac:picMk id="44" creationId="{7FBACC14-C566-4C70-B872-3E028C83152C}"/>
          </ac:picMkLst>
        </pc:picChg>
        <pc:picChg chg="add mod">
          <ac:chgData name="Hugo Bernier" userId="846ef6cd-3f11-462c-a4be-44fff9f1a751" providerId="ADAL" clId="{D4BD98FD-8A1D-4661-B32E-A6766C22507A}" dt="2021-07-15T03:35:31.879" v="599" actId="571"/>
          <ac:picMkLst>
            <pc:docMk/>
            <pc:sldMk cId="2636939237" sldId="2076137579"/>
            <ac:picMk id="45" creationId="{40CF2C15-426E-48DF-A8EE-84AEBD78791E}"/>
          </ac:picMkLst>
        </pc:picChg>
        <pc:picChg chg="mod topLvl">
          <ac:chgData name="Hugo Bernier" userId="846ef6cd-3f11-462c-a4be-44fff9f1a751" providerId="ADAL" clId="{D4BD98FD-8A1D-4661-B32E-A6766C22507A}" dt="2021-07-15T03:17:25.506" v="205" actId="165"/>
          <ac:picMkLst>
            <pc:docMk/>
            <pc:sldMk cId="2636939237" sldId="2076137579"/>
            <ac:picMk id="1026" creationId="{1F8EB0FB-5197-40F2-BD39-CED4A965D085}"/>
          </ac:picMkLst>
        </pc:picChg>
        <pc:picChg chg="mod">
          <ac:chgData name="Hugo Bernier" userId="846ef6cd-3f11-462c-a4be-44fff9f1a751" providerId="ADAL" clId="{D4BD98FD-8A1D-4661-B32E-A6766C22507A}" dt="2021-07-15T03:32:37.387" v="571" actId="1076"/>
          <ac:picMkLst>
            <pc:docMk/>
            <pc:sldMk cId="2636939237" sldId="2076137579"/>
            <ac:picMk id="3074" creationId="{83B8331E-B085-402F-A27F-33D243561134}"/>
          </ac:picMkLst>
        </pc:picChg>
        <pc:picChg chg="mod">
          <ac:chgData name="Hugo Bernier" userId="846ef6cd-3f11-462c-a4be-44fff9f1a751" providerId="ADAL" clId="{D4BD98FD-8A1D-4661-B32E-A6766C22507A}" dt="2021-07-15T03:32:29.140" v="569" actId="1076"/>
          <ac:picMkLst>
            <pc:docMk/>
            <pc:sldMk cId="2636939237" sldId="2076137579"/>
            <ac:picMk id="5122" creationId="{D9A55165-CDB2-4597-A312-FC95DDAD6398}"/>
          </ac:picMkLst>
        </pc:picChg>
        <pc:picChg chg="mod">
          <ac:chgData name="Hugo Bernier" userId="846ef6cd-3f11-462c-a4be-44fff9f1a751" providerId="ADAL" clId="{D4BD98FD-8A1D-4661-B32E-A6766C22507A}" dt="2021-07-15T03:32:09.548" v="564" actId="1076"/>
          <ac:picMkLst>
            <pc:docMk/>
            <pc:sldMk cId="2636939237" sldId="2076137579"/>
            <ac:picMk id="7170" creationId="{900FF586-5884-4609-8E77-A7D6F71FF7EA}"/>
          </ac:picMkLst>
        </pc:picChg>
        <pc:picChg chg="mod">
          <ac:chgData name="Hugo Bernier" userId="846ef6cd-3f11-462c-a4be-44fff9f1a751" providerId="ADAL" clId="{D4BD98FD-8A1D-4661-B32E-A6766C22507A}" dt="2021-07-15T03:32:33.773" v="570" actId="108"/>
          <ac:picMkLst>
            <pc:docMk/>
            <pc:sldMk cId="2636939237" sldId="2076137579"/>
            <ac:picMk id="9218" creationId="{D43D6FFF-6B81-480A-8014-31A51B843B8F}"/>
          </ac:picMkLst>
        </pc:picChg>
      </pc:sldChg>
      <pc:sldChg chg="addSp modSp">
        <pc:chgData name="Hugo Bernier" userId="846ef6cd-3f11-462c-a4be-44fff9f1a751" providerId="ADAL" clId="{D4BD98FD-8A1D-4661-B32E-A6766C22507A}" dt="2021-07-15T03:21:11.621" v="309"/>
        <pc:sldMkLst>
          <pc:docMk/>
          <pc:sldMk cId="3466887955" sldId="2076137579"/>
        </pc:sldMkLst>
        <pc:spChg chg="add mod">
          <ac:chgData name="Hugo Bernier" userId="846ef6cd-3f11-462c-a4be-44fff9f1a751" providerId="ADAL" clId="{D4BD98FD-8A1D-4661-B32E-A6766C22507A}" dt="2021-07-15T03:21:11.621" v="309"/>
          <ac:spMkLst>
            <pc:docMk/>
            <pc:sldMk cId="3466887955" sldId="2076137579"/>
            <ac:spMk id="4" creationId="{54265382-8ABF-47D7-BE6B-AE1FD6EF85E4}"/>
          </ac:spMkLst>
        </pc:spChg>
      </pc:sldChg>
      <pc:sldChg chg="addSp">
        <pc:chgData name="Hugo Bernier" userId="846ef6cd-3f11-462c-a4be-44fff9f1a751" providerId="ADAL" clId="{D4BD98FD-8A1D-4661-B32E-A6766C22507A}" dt="2021-07-15T03:29:49.851" v="503"/>
        <pc:sldMkLst>
          <pc:docMk/>
          <pc:sldMk cId="4155644769" sldId="2076137579"/>
        </pc:sldMkLst>
        <pc:picChg chg="add">
          <ac:chgData name="Hugo Bernier" userId="846ef6cd-3f11-462c-a4be-44fff9f1a751" providerId="ADAL" clId="{D4BD98FD-8A1D-4661-B32E-A6766C22507A}" dt="2021-07-15T03:29:49.851" v="503"/>
          <ac:picMkLst>
            <pc:docMk/>
            <pc:sldMk cId="4155644769" sldId="2076137579"/>
            <ac:picMk id="7170" creationId="{900FF586-5884-4609-8E77-A7D6F71FF7EA}"/>
          </ac:picMkLst>
        </pc:picChg>
      </pc:sldChg>
      <pc:sldChg chg="addSp delSp modSp mod">
        <pc:chgData name="Hugo Bernier" userId="846ef6cd-3f11-462c-a4be-44fff9f1a751" providerId="ADAL" clId="{D4BD98FD-8A1D-4661-B32E-A6766C22507A}" dt="2021-07-15T14:03:04.412" v="715" actId="21"/>
        <pc:sldMkLst>
          <pc:docMk/>
          <pc:sldMk cId="3554970203" sldId="2076137597"/>
        </pc:sldMkLst>
        <pc:picChg chg="add del">
          <ac:chgData name="Hugo Bernier" userId="846ef6cd-3f11-462c-a4be-44fff9f1a751" providerId="ADAL" clId="{D4BD98FD-8A1D-4661-B32E-A6766C22507A}" dt="2021-07-15T13:56:23.210" v="623" actId="22"/>
          <ac:picMkLst>
            <pc:docMk/>
            <pc:sldMk cId="3554970203" sldId="2076137597"/>
            <ac:picMk id="4" creationId="{4FF4C22F-8AA0-4DF5-ABF8-C7B20E358156}"/>
          </ac:picMkLst>
        </pc:picChg>
        <pc:picChg chg="add del mod">
          <ac:chgData name="Hugo Bernier" userId="846ef6cd-3f11-462c-a4be-44fff9f1a751" providerId="ADAL" clId="{D4BD98FD-8A1D-4661-B32E-A6766C22507A}" dt="2021-07-15T14:03:04.412" v="715" actId="21"/>
          <ac:picMkLst>
            <pc:docMk/>
            <pc:sldMk cId="3554970203" sldId="2076137597"/>
            <ac:picMk id="7" creationId="{0DD472CE-8237-4BCE-8C6D-7ABB4572198F}"/>
          </ac:picMkLst>
        </pc:picChg>
      </pc:sldChg>
    </pc:docChg>
  </pc:docChgLst>
  <pc:docChgLst>
    <pc:chgData name="David Warner" userId="S::davidwarner@microsoft.com::51ffa14d-fdfd-4571-a787-ad4b3bb92711" providerId="AD" clId="Web-{896CD847-EF75-411F-85FA-4840C352FC49}"/>
    <pc:docChg chg="modSld">
      <pc:chgData name="David Warner" userId="S::davidwarner@microsoft.com::51ffa14d-fdfd-4571-a787-ad4b3bb92711" providerId="AD" clId="Web-{896CD847-EF75-411F-85FA-4840C352FC49}" dt="2022-04-25T15:17:22.058" v="1" actId="20577"/>
      <pc:docMkLst>
        <pc:docMk/>
      </pc:docMkLst>
      <pc:sldChg chg="modSp">
        <pc:chgData name="David Warner" userId="S::davidwarner@microsoft.com::51ffa14d-fdfd-4571-a787-ad4b3bb92711" providerId="AD" clId="Web-{896CD847-EF75-411F-85FA-4840C352FC49}" dt="2022-04-25T15:17:22.058" v="1" actId="20577"/>
        <pc:sldMkLst>
          <pc:docMk/>
          <pc:sldMk cId="1812315545" sldId="2134805597"/>
        </pc:sldMkLst>
        <pc:spChg chg="mod">
          <ac:chgData name="David Warner" userId="S::davidwarner@microsoft.com::51ffa14d-fdfd-4571-a787-ad4b3bb92711" providerId="AD" clId="Web-{896CD847-EF75-411F-85FA-4840C352FC49}" dt="2022-04-25T15:17:22.058" v="1" actId="20577"/>
          <ac:spMkLst>
            <pc:docMk/>
            <pc:sldMk cId="1812315545" sldId="2134805597"/>
            <ac:spMk id="2" creationId="{1876012C-E1FE-2A84-F418-650988D9B0A0}"/>
          </ac:spMkLst>
        </pc:spChg>
      </pc:sldChg>
    </pc:docChg>
  </pc:docChgLst>
  <pc:docChgLst>
    <pc:chgData name="stefan.bauer" userId="S::stefan.bauer_n8d.at#ext#@microsoft.onmicrosoft.com::a46172d5-c7db-453d-b615-95acf0f73072" providerId="AD" clId="Web-{2F346391-E1B1-4D9C-B5FC-70CF472B95D9}"/>
    <pc:docChg chg="modSld">
      <pc:chgData name="stefan.bauer" userId="S::stefan.bauer_n8d.at#ext#@microsoft.onmicrosoft.com::a46172d5-c7db-453d-b615-95acf0f73072" providerId="AD" clId="Web-{2F346391-E1B1-4D9C-B5FC-70CF472B95D9}" dt="2021-06-29T09:10:36.730" v="1"/>
      <pc:docMkLst>
        <pc:docMk/>
      </pc:docMkLst>
      <pc:sldChg chg="delSp modSp">
        <pc:chgData name="stefan.bauer" userId="S::stefan.bauer_n8d.at#ext#@microsoft.onmicrosoft.com::a46172d5-c7db-453d-b615-95acf0f73072" providerId="AD" clId="Web-{2F346391-E1B1-4D9C-B5FC-70CF472B95D9}" dt="2021-06-29T09:10:36.730" v="1"/>
        <pc:sldMkLst>
          <pc:docMk/>
          <pc:sldMk cId="1805818155" sldId="3338"/>
        </pc:sldMkLst>
        <pc:spChg chg="del mod">
          <ac:chgData name="stefan.bauer" userId="S::stefan.bauer_n8d.at#ext#@microsoft.onmicrosoft.com::a46172d5-c7db-453d-b615-95acf0f73072" providerId="AD" clId="Web-{2F346391-E1B1-4D9C-B5FC-70CF472B95D9}" dt="2021-06-29T09:10:36.730" v="1"/>
          <ac:spMkLst>
            <pc:docMk/>
            <pc:sldMk cId="1805818155" sldId="3338"/>
            <ac:spMk id="24" creationId="{0A111C48-CAEC-45A8-9416-0145BA43A8C3}"/>
          </ac:spMkLst>
        </pc:spChg>
      </pc:sldChg>
    </pc:docChg>
  </pc:docChgLst>
  <pc:docChgLst>
    <pc:chgData name="Vesa Juvonen" userId="c7243be1-99a3-4752-ab2a-0cf698cf8236" providerId="ADAL" clId="{F62B5916-F3B1-4205-B796-412823F67C43}"/>
    <pc:docChg chg="undo custSel addSld delSld modSld sldOrd modSection">
      <pc:chgData name="Vesa Juvonen" userId="c7243be1-99a3-4752-ab2a-0cf698cf8236" providerId="ADAL" clId="{F62B5916-F3B1-4205-B796-412823F67C43}" dt="2022-05-31T15:25:18.783" v="2309"/>
      <pc:docMkLst>
        <pc:docMk/>
      </pc:docMkLst>
      <pc:sldChg chg="addSp delSp modSp add mod modClrScheme chgLayout">
        <pc:chgData name="Vesa Juvonen" userId="c7243be1-99a3-4752-ab2a-0cf698cf8236" providerId="ADAL" clId="{F62B5916-F3B1-4205-B796-412823F67C43}" dt="2022-05-31T13:43:24.091" v="1826" actId="1076"/>
        <pc:sldMkLst>
          <pc:docMk/>
          <pc:sldMk cId="202295791" sldId="285"/>
        </pc:sldMkLst>
        <pc:spChg chg="add del mod ord">
          <ac:chgData name="Vesa Juvonen" userId="c7243be1-99a3-4752-ab2a-0cf698cf8236" providerId="ADAL" clId="{F62B5916-F3B1-4205-B796-412823F67C43}" dt="2022-05-31T13:43:03.707" v="1750" actId="700"/>
          <ac:spMkLst>
            <pc:docMk/>
            <pc:sldMk cId="202295791" sldId="285"/>
            <ac:spMk id="3" creationId="{79D5C64E-0827-0CCB-43A1-A1941664CFF3}"/>
          </ac:spMkLst>
        </pc:spChg>
        <pc:spChg chg="add mod ord">
          <ac:chgData name="Vesa Juvonen" userId="c7243be1-99a3-4752-ab2a-0cf698cf8236" providerId="ADAL" clId="{F62B5916-F3B1-4205-B796-412823F67C43}" dt="2022-05-31T13:43:24.091" v="1826" actId="1076"/>
          <ac:spMkLst>
            <pc:docMk/>
            <pc:sldMk cId="202295791" sldId="285"/>
            <ac:spMk id="5" creationId="{E861695C-4B5B-8650-09DF-3B4271A66454}"/>
          </ac:spMkLst>
        </pc:spChg>
        <pc:graphicFrameChg chg="mod modGraphic">
          <ac:chgData name="Vesa Juvonen" userId="c7243be1-99a3-4752-ab2a-0cf698cf8236" providerId="ADAL" clId="{F62B5916-F3B1-4205-B796-412823F67C43}" dt="2022-05-31T13:42:52.711" v="1748" actId="14100"/>
          <ac:graphicFrameMkLst>
            <pc:docMk/>
            <pc:sldMk cId="202295791" sldId="285"/>
            <ac:graphicFrameMk id="4" creationId="{2773FBA0-7290-1320-D4BD-E7B3CC47CD96}"/>
          </ac:graphicFrameMkLst>
        </pc:graphicFrameChg>
        <pc:picChg chg="mod">
          <ac:chgData name="Vesa Juvonen" userId="c7243be1-99a3-4752-ab2a-0cf698cf8236" providerId="ADAL" clId="{F62B5916-F3B1-4205-B796-412823F67C43}" dt="2022-05-31T13:42:48.176" v="1747" actId="1076"/>
          <ac:picMkLst>
            <pc:docMk/>
            <pc:sldMk cId="202295791" sldId="285"/>
            <ac:picMk id="2" creationId="{586C2CAE-9E71-0FFF-6F18-4A43E5FE45C5}"/>
          </ac:picMkLst>
        </pc:picChg>
        <pc:picChg chg="mod">
          <ac:chgData name="Vesa Juvonen" userId="c7243be1-99a3-4752-ab2a-0cf698cf8236" providerId="ADAL" clId="{F62B5916-F3B1-4205-B796-412823F67C43}" dt="2022-05-31T13:42:48.176" v="1747" actId="1076"/>
          <ac:picMkLst>
            <pc:docMk/>
            <pc:sldMk cId="202295791" sldId="285"/>
            <ac:picMk id="6" creationId="{EE4E85D5-3D58-341F-E122-7FB28139BC9F}"/>
          </ac:picMkLst>
        </pc:picChg>
        <pc:picChg chg="mod">
          <ac:chgData name="Vesa Juvonen" userId="c7243be1-99a3-4752-ab2a-0cf698cf8236" providerId="ADAL" clId="{F62B5916-F3B1-4205-B796-412823F67C43}" dt="2022-05-31T13:42:48.176" v="1747" actId="1076"/>
          <ac:picMkLst>
            <pc:docMk/>
            <pc:sldMk cId="202295791" sldId="285"/>
            <ac:picMk id="8" creationId="{5881476B-04DC-C244-7608-9DA4F2091B67}"/>
          </ac:picMkLst>
        </pc:picChg>
        <pc:picChg chg="mod">
          <ac:chgData name="Vesa Juvonen" userId="c7243be1-99a3-4752-ab2a-0cf698cf8236" providerId="ADAL" clId="{F62B5916-F3B1-4205-B796-412823F67C43}" dt="2022-05-31T13:42:48.176" v="1747" actId="1076"/>
          <ac:picMkLst>
            <pc:docMk/>
            <pc:sldMk cId="202295791" sldId="285"/>
            <ac:picMk id="10" creationId="{4EB1BFFE-2716-DC0A-5CB6-9D28B0E4CCD2}"/>
          </ac:picMkLst>
        </pc:picChg>
        <pc:picChg chg="mod">
          <ac:chgData name="Vesa Juvonen" userId="c7243be1-99a3-4752-ab2a-0cf698cf8236" providerId="ADAL" clId="{F62B5916-F3B1-4205-B796-412823F67C43}" dt="2022-05-31T13:42:48.176" v="1747" actId="1076"/>
          <ac:picMkLst>
            <pc:docMk/>
            <pc:sldMk cId="202295791" sldId="285"/>
            <ac:picMk id="14" creationId="{53D144BD-ABF4-4FDB-9AB6-406AF515CD3C}"/>
          </ac:picMkLst>
        </pc:picChg>
        <pc:picChg chg="mod">
          <ac:chgData name="Vesa Juvonen" userId="c7243be1-99a3-4752-ab2a-0cf698cf8236" providerId="ADAL" clId="{F62B5916-F3B1-4205-B796-412823F67C43}" dt="2022-05-31T13:42:48.176" v="1747" actId="1076"/>
          <ac:picMkLst>
            <pc:docMk/>
            <pc:sldMk cId="202295791" sldId="285"/>
            <ac:picMk id="16" creationId="{FE1104F0-5901-C37F-7EB5-C817286E5549}"/>
          </ac:picMkLst>
        </pc:picChg>
        <pc:picChg chg="mod">
          <ac:chgData name="Vesa Juvonen" userId="c7243be1-99a3-4752-ab2a-0cf698cf8236" providerId="ADAL" clId="{F62B5916-F3B1-4205-B796-412823F67C43}" dt="2022-05-31T13:42:48.176" v="1747" actId="1076"/>
          <ac:picMkLst>
            <pc:docMk/>
            <pc:sldMk cId="202295791" sldId="285"/>
            <ac:picMk id="18" creationId="{1139E0EA-B23B-ED2E-843B-02A621F1B933}"/>
          </ac:picMkLst>
        </pc:picChg>
        <pc:picChg chg="mod">
          <ac:chgData name="Vesa Juvonen" userId="c7243be1-99a3-4752-ab2a-0cf698cf8236" providerId="ADAL" clId="{F62B5916-F3B1-4205-B796-412823F67C43}" dt="2022-05-31T13:42:48.176" v="1747" actId="1076"/>
          <ac:picMkLst>
            <pc:docMk/>
            <pc:sldMk cId="202295791" sldId="285"/>
            <ac:picMk id="20" creationId="{8FC85C9D-92DA-E4F1-E271-2D93BBBE7131}"/>
          </ac:picMkLst>
        </pc:picChg>
        <pc:picChg chg="mod">
          <ac:chgData name="Vesa Juvonen" userId="c7243be1-99a3-4752-ab2a-0cf698cf8236" providerId="ADAL" clId="{F62B5916-F3B1-4205-B796-412823F67C43}" dt="2022-05-31T13:42:48.176" v="1747" actId="1076"/>
          <ac:picMkLst>
            <pc:docMk/>
            <pc:sldMk cId="202295791" sldId="285"/>
            <ac:picMk id="22" creationId="{0017836E-168E-6DB5-57BB-5DF95D500CA4}"/>
          </ac:picMkLst>
        </pc:picChg>
        <pc:picChg chg="mod">
          <ac:chgData name="Vesa Juvonen" userId="c7243be1-99a3-4752-ab2a-0cf698cf8236" providerId="ADAL" clId="{F62B5916-F3B1-4205-B796-412823F67C43}" dt="2022-05-31T13:42:48.176" v="1747" actId="1076"/>
          <ac:picMkLst>
            <pc:docMk/>
            <pc:sldMk cId="202295791" sldId="285"/>
            <ac:picMk id="24" creationId="{20F9D027-B34D-0FE0-37C3-98087153CCBA}"/>
          </ac:picMkLst>
        </pc:picChg>
        <pc:picChg chg="mod">
          <ac:chgData name="Vesa Juvonen" userId="c7243be1-99a3-4752-ab2a-0cf698cf8236" providerId="ADAL" clId="{F62B5916-F3B1-4205-B796-412823F67C43}" dt="2022-05-31T13:42:48.176" v="1747" actId="1076"/>
          <ac:picMkLst>
            <pc:docMk/>
            <pc:sldMk cId="202295791" sldId="285"/>
            <ac:picMk id="26" creationId="{1A7B624E-BDD7-44C7-40FC-64D7C6292CBA}"/>
          </ac:picMkLst>
        </pc:picChg>
      </pc:sldChg>
      <pc:sldChg chg="addSp delSp modSp mod">
        <pc:chgData name="Vesa Juvonen" userId="c7243be1-99a3-4752-ab2a-0cf698cf8236" providerId="ADAL" clId="{F62B5916-F3B1-4205-B796-412823F67C43}" dt="2022-05-31T12:14:07.352" v="1103" actId="1076"/>
        <pc:sldMkLst>
          <pc:docMk/>
          <pc:sldMk cId="10702720" sldId="2079"/>
        </pc:sldMkLst>
        <pc:spChg chg="mod">
          <ac:chgData name="Vesa Juvonen" userId="c7243be1-99a3-4752-ab2a-0cf698cf8236" providerId="ADAL" clId="{F62B5916-F3B1-4205-B796-412823F67C43}" dt="2022-05-31T12:13:46.621" v="1097" actId="113"/>
          <ac:spMkLst>
            <pc:docMk/>
            <pc:sldMk cId="10702720" sldId="2079"/>
            <ac:spMk id="8" creationId="{00000000-0000-0000-0000-000000000000}"/>
          </ac:spMkLst>
        </pc:spChg>
        <pc:picChg chg="del mod">
          <ac:chgData name="Vesa Juvonen" userId="c7243be1-99a3-4752-ab2a-0cf698cf8236" providerId="ADAL" clId="{F62B5916-F3B1-4205-B796-412823F67C43}" dt="2022-05-31T12:13:08.669" v="1059" actId="478"/>
          <ac:picMkLst>
            <pc:docMk/>
            <pc:sldMk cId="10702720" sldId="2079"/>
            <ac:picMk id="4" creationId="{EECE4CDC-0D6F-EB83-6C91-12857E85DB26}"/>
          </ac:picMkLst>
        </pc:picChg>
        <pc:picChg chg="mod">
          <ac:chgData name="Vesa Juvonen" userId="c7243be1-99a3-4752-ab2a-0cf698cf8236" providerId="ADAL" clId="{F62B5916-F3B1-4205-B796-412823F67C43}" dt="2022-05-31T12:14:07.352" v="1103" actId="1076"/>
          <ac:picMkLst>
            <pc:docMk/>
            <pc:sldMk cId="10702720" sldId="2079"/>
            <ac:picMk id="10" creationId="{C6F1F73E-A912-2211-74EC-C8BF6A137937}"/>
          </ac:picMkLst>
        </pc:picChg>
        <pc:picChg chg="mod">
          <ac:chgData name="Vesa Juvonen" userId="c7243be1-99a3-4752-ab2a-0cf698cf8236" providerId="ADAL" clId="{F62B5916-F3B1-4205-B796-412823F67C43}" dt="2022-05-31T12:14:07.352" v="1103" actId="1076"/>
          <ac:picMkLst>
            <pc:docMk/>
            <pc:sldMk cId="10702720" sldId="2079"/>
            <ac:picMk id="12" creationId="{675A5F2F-8CC0-046F-22BB-DD0847944752}"/>
          </ac:picMkLst>
        </pc:picChg>
        <pc:picChg chg="add mod">
          <ac:chgData name="Vesa Juvonen" userId="c7243be1-99a3-4752-ab2a-0cf698cf8236" providerId="ADAL" clId="{F62B5916-F3B1-4205-B796-412823F67C43}" dt="2022-05-31T12:14:07.352" v="1103" actId="1076"/>
          <ac:picMkLst>
            <pc:docMk/>
            <pc:sldMk cId="10702720" sldId="2079"/>
            <ac:picMk id="1026" creationId="{4A28E441-5B7A-DC60-7C47-B593901140C7}"/>
          </ac:picMkLst>
        </pc:picChg>
      </pc:sldChg>
      <pc:sldChg chg="addSp delSp add mod modAnim">
        <pc:chgData name="Vesa Juvonen" userId="c7243be1-99a3-4752-ab2a-0cf698cf8236" providerId="ADAL" clId="{F62B5916-F3B1-4205-B796-412823F67C43}" dt="2022-05-31T15:24:34.124" v="2280"/>
        <pc:sldMkLst>
          <pc:docMk/>
          <pc:sldMk cId="1179465867" sldId="2083"/>
        </pc:sldMkLst>
        <pc:spChg chg="add del">
          <ac:chgData name="Vesa Juvonen" userId="c7243be1-99a3-4752-ab2a-0cf698cf8236" providerId="ADAL" clId="{F62B5916-F3B1-4205-B796-412823F67C43}" dt="2022-05-31T14:44:14.772" v="2259" actId="478"/>
          <ac:spMkLst>
            <pc:docMk/>
            <pc:sldMk cId="1179465867" sldId="2083"/>
            <ac:spMk id="71" creationId="{99D1C091-9ED3-7095-3BDE-5A7B0946F576}"/>
          </ac:spMkLst>
        </pc:spChg>
      </pc:sldChg>
      <pc:sldChg chg="addSp delSp modSp mod">
        <pc:chgData name="Vesa Juvonen" userId="c7243be1-99a3-4752-ab2a-0cf698cf8236" providerId="ADAL" clId="{F62B5916-F3B1-4205-B796-412823F67C43}" dt="2022-05-31T12:13:00.021" v="1058" actId="1076"/>
        <pc:sldMkLst>
          <pc:docMk/>
          <pc:sldMk cId="778883926" sldId="2076136264"/>
        </pc:sldMkLst>
        <pc:spChg chg="mod">
          <ac:chgData name="Vesa Juvonen" userId="c7243be1-99a3-4752-ab2a-0cf698cf8236" providerId="ADAL" clId="{F62B5916-F3B1-4205-B796-412823F67C43}" dt="2022-05-31T12:12:49.213" v="1053"/>
          <ac:spMkLst>
            <pc:docMk/>
            <pc:sldMk cId="778883926" sldId="2076136264"/>
            <ac:spMk id="14" creationId="{953584C8-8734-42EA-AD16-6AA2B405D249}"/>
          </ac:spMkLst>
        </pc:spChg>
        <pc:picChg chg="del mod">
          <ac:chgData name="Vesa Juvonen" userId="c7243be1-99a3-4752-ab2a-0cf698cf8236" providerId="ADAL" clId="{F62B5916-F3B1-4205-B796-412823F67C43}" dt="2022-05-31T12:12:51.389" v="1054" actId="478"/>
          <ac:picMkLst>
            <pc:docMk/>
            <pc:sldMk cId="778883926" sldId="2076136264"/>
            <ac:picMk id="3" creationId="{A8970F7F-FC2D-6C6A-5523-8FF9674EB99D}"/>
          </ac:picMkLst>
        </pc:picChg>
        <pc:picChg chg="mod">
          <ac:chgData name="Vesa Juvonen" userId="c7243be1-99a3-4752-ab2a-0cf698cf8236" providerId="ADAL" clId="{F62B5916-F3B1-4205-B796-412823F67C43}" dt="2022-05-31T12:12:57.207" v="1057" actId="1076"/>
          <ac:picMkLst>
            <pc:docMk/>
            <pc:sldMk cId="778883926" sldId="2076136264"/>
            <ac:picMk id="5" creationId="{5D52A98A-80FF-A7ED-FC2D-BFDCC65A4F82}"/>
          </ac:picMkLst>
        </pc:picChg>
        <pc:picChg chg="add mod">
          <ac:chgData name="Vesa Juvonen" userId="c7243be1-99a3-4752-ab2a-0cf698cf8236" providerId="ADAL" clId="{F62B5916-F3B1-4205-B796-412823F67C43}" dt="2022-05-31T12:13:00.021" v="1058" actId="1076"/>
          <ac:picMkLst>
            <pc:docMk/>
            <pc:sldMk cId="778883926" sldId="2076136264"/>
            <ac:picMk id="6" creationId="{4BC6C431-E828-7C62-1A3A-3BDF99A541D2}"/>
          </ac:picMkLst>
        </pc:picChg>
        <pc:picChg chg="mod">
          <ac:chgData name="Vesa Juvonen" userId="c7243be1-99a3-4752-ab2a-0cf698cf8236" providerId="ADAL" clId="{F62B5916-F3B1-4205-B796-412823F67C43}" dt="2022-05-31T12:12:57.207" v="1057" actId="1076"/>
          <ac:picMkLst>
            <pc:docMk/>
            <pc:sldMk cId="778883926" sldId="2076136264"/>
            <ac:picMk id="9" creationId="{63025775-2D5B-AC71-513D-B952CC1C9279}"/>
          </ac:picMkLst>
        </pc:picChg>
      </pc:sldChg>
      <pc:sldChg chg="add">
        <pc:chgData name="Vesa Juvonen" userId="c7243be1-99a3-4752-ab2a-0cf698cf8236" providerId="ADAL" clId="{F62B5916-F3B1-4205-B796-412823F67C43}" dt="2022-05-31T13:33:26.936" v="1722"/>
        <pc:sldMkLst>
          <pc:docMk/>
          <pc:sldMk cId="3715633141" sldId="2076138358"/>
        </pc:sldMkLst>
      </pc:sldChg>
      <pc:sldChg chg="add">
        <pc:chgData name="Vesa Juvonen" userId="c7243be1-99a3-4752-ab2a-0cf698cf8236" providerId="ADAL" clId="{F62B5916-F3B1-4205-B796-412823F67C43}" dt="2022-05-31T13:33:38.551" v="1723"/>
        <pc:sldMkLst>
          <pc:docMk/>
          <pc:sldMk cId="3148113558" sldId="2076138359"/>
        </pc:sldMkLst>
      </pc:sldChg>
      <pc:sldChg chg="add">
        <pc:chgData name="Vesa Juvonen" userId="c7243be1-99a3-4752-ab2a-0cf698cf8236" providerId="ADAL" clId="{F62B5916-F3B1-4205-B796-412823F67C43}" dt="2022-05-31T13:33:50.510" v="1724"/>
        <pc:sldMkLst>
          <pc:docMk/>
          <pc:sldMk cId="2740997352" sldId="2076138360"/>
        </pc:sldMkLst>
      </pc:sldChg>
      <pc:sldChg chg="add">
        <pc:chgData name="Vesa Juvonen" userId="c7243be1-99a3-4752-ab2a-0cf698cf8236" providerId="ADAL" clId="{F62B5916-F3B1-4205-B796-412823F67C43}" dt="2022-05-31T13:33:50.510" v="1724"/>
        <pc:sldMkLst>
          <pc:docMk/>
          <pc:sldMk cId="3615005905" sldId="2076138361"/>
        </pc:sldMkLst>
      </pc:sldChg>
      <pc:sldChg chg="add modAnim">
        <pc:chgData name="Vesa Juvonen" userId="c7243be1-99a3-4752-ab2a-0cf698cf8236" providerId="ADAL" clId="{F62B5916-F3B1-4205-B796-412823F67C43}" dt="2022-05-31T15:25:18.783" v="2309"/>
        <pc:sldMkLst>
          <pc:docMk/>
          <pc:sldMk cId="2092828861" sldId="2134805428"/>
        </pc:sldMkLst>
      </pc:sldChg>
      <pc:sldChg chg="modSp mod">
        <pc:chgData name="Vesa Juvonen" userId="c7243be1-99a3-4752-ab2a-0cf698cf8236" providerId="ADAL" clId="{F62B5916-F3B1-4205-B796-412823F67C43}" dt="2022-05-31T15:05:37.776" v="2276" actId="20577"/>
        <pc:sldMkLst>
          <pc:docMk/>
          <pc:sldMk cId="460153747" sldId="2134805598"/>
        </pc:sldMkLst>
        <pc:spChg chg="mod">
          <ac:chgData name="Vesa Juvonen" userId="c7243be1-99a3-4752-ab2a-0cf698cf8236" providerId="ADAL" clId="{F62B5916-F3B1-4205-B796-412823F67C43}" dt="2022-05-31T15:05:37.776" v="2276" actId="20577"/>
          <ac:spMkLst>
            <pc:docMk/>
            <pc:sldMk cId="460153747" sldId="2134805598"/>
            <ac:spMk id="2" creationId="{D93BDAB2-0D8E-40FD-BE74-409F9AFD71E2}"/>
          </ac:spMkLst>
        </pc:spChg>
      </pc:sldChg>
      <pc:sldChg chg="modSp mod">
        <pc:chgData name="Vesa Juvonen" userId="c7243be1-99a3-4752-ab2a-0cf698cf8236" providerId="ADAL" clId="{F62B5916-F3B1-4205-B796-412823F67C43}" dt="2022-05-31T11:09:39.331" v="152" actId="14100"/>
        <pc:sldMkLst>
          <pc:docMk/>
          <pc:sldMk cId="4046856784" sldId="2134805599"/>
        </pc:sldMkLst>
        <pc:picChg chg="mod">
          <ac:chgData name="Vesa Juvonen" userId="c7243be1-99a3-4752-ab2a-0cf698cf8236" providerId="ADAL" clId="{F62B5916-F3B1-4205-B796-412823F67C43}" dt="2022-05-31T11:09:39.331" v="152" actId="14100"/>
          <ac:picMkLst>
            <pc:docMk/>
            <pc:sldMk cId="4046856784" sldId="2134805599"/>
            <ac:picMk id="4" creationId="{6FD6B9FE-9602-C3AB-7161-0DA0BCE84E98}"/>
          </ac:picMkLst>
        </pc:picChg>
      </pc:sldChg>
      <pc:sldChg chg="add del">
        <pc:chgData name="Vesa Juvonen" userId="c7243be1-99a3-4752-ab2a-0cf698cf8236" providerId="ADAL" clId="{F62B5916-F3B1-4205-B796-412823F67C43}" dt="2022-05-31T13:15:58.041" v="1710" actId="47"/>
        <pc:sldMkLst>
          <pc:docMk/>
          <pc:sldMk cId="3452186815" sldId="2134805611"/>
        </pc:sldMkLst>
      </pc:sldChg>
      <pc:sldChg chg="modSp add mod">
        <pc:chgData name="Vesa Juvonen" userId="c7243be1-99a3-4752-ab2a-0cf698cf8236" providerId="ADAL" clId="{F62B5916-F3B1-4205-B796-412823F67C43}" dt="2022-05-31T15:02:18.200" v="2275" actId="20577"/>
        <pc:sldMkLst>
          <pc:docMk/>
          <pc:sldMk cId="732832855" sldId="2141411588"/>
        </pc:sldMkLst>
        <pc:spChg chg="mod">
          <ac:chgData name="Vesa Juvonen" userId="c7243be1-99a3-4752-ab2a-0cf698cf8236" providerId="ADAL" clId="{F62B5916-F3B1-4205-B796-412823F67C43}" dt="2022-05-31T15:02:18.200" v="2275" actId="20577"/>
          <ac:spMkLst>
            <pc:docMk/>
            <pc:sldMk cId="732832855" sldId="2141411588"/>
            <ac:spMk id="26" creationId="{EB3DAEF1-7515-B525-3173-77A4A85295C4}"/>
          </ac:spMkLst>
        </pc:spChg>
      </pc:sldChg>
      <pc:sldChg chg="del">
        <pc:chgData name="Vesa Juvonen" userId="c7243be1-99a3-4752-ab2a-0cf698cf8236" providerId="ADAL" clId="{F62B5916-F3B1-4205-B796-412823F67C43}" dt="2022-05-31T11:09:05.471" v="151" actId="47"/>
        <pc:sldMkLst>
          <pc:docMk/>
          <pc:sldMk cId="898779474" sldId="2145707282"/>
        </pc:sldMkLst>
      </pc:sldChg>
      <pc:sldChg chg="addSp delSp modSp new mod modClrScheme chgLayout">
        <pc:chgData name="Vesa Juvonen" userId="c7243be1-99a3-4752-ab2a-0cf698cf8236" providerId="ADAL" clId="{F62B5916-F3B1-4205-B796-412823F67C43}" dt="2022-05-31T11:16:58.712" v="249" actId="1076"/>
        <pc:sldMkLst>
          <pc:docMk/>
          <pc:sldMk cId="3489973919" sldId="2145707282"/>
        </pc:sldMkLst>
        <pc:spChg chg="del mod ord">
          <ac:chgData name="Vesa Juvonen" userId="c7243be1-99a3-4752-ab2a-0cf698cf8236" providerId="ADAL" clId="{F62B5916-F3B1-4205-B796-412823F67C43}" dt="2022-05-31T11:16:30.201" v="154" actId="700"/>
          <ac:spMkLst>
            <pc:docMk/>
            <pc:sldMk cId="3489973919" sldId="2145707282"/>
            <ac:spMk id="2" creationId="{D4526AF0-C057-7222-A0C4-D34F064DBE54}"/>
          </ac:spMkLst>
        </pc:spChg>
        <pc:spChg chg="del">
          <ac:chgData name="Vesa Juvonen" userId="c7243be1-99a3-4752-ab2a-0cf698cf8236" providerId="ADAL" clId="{F62B5916-F3B1-4205-B796-412823F67C43}" dt="2022-05-31T11:16:30.201" v="154" actId="700"/>
          <ac:spMkLst>
            <pc:docMk/>
            <pc:sldMk cId="3489973919" sldId="2145707282"/>
            <ac:spMk id="3" creationId="{22D18E6B-8FC7-8EF4-55B0-A0D70F92815A}"/>
          </ac:spMkLst>
        </pc:spChg>
        <pc:spChg chg="add mod ord">
          <ac:chgData name="Vesa Juvonen" userId="c7243be1-99a3-4752-ab2a-0cf698cf8236" providerId="ADAL" clId="{F62B5916-F3B1-4205-B796-412823F67C43}" dt="2022-05-31T11:16:58.712" v="249" actId="1076"/>
          <ac:spMkLst>
            <pc:docMk/>
            <pc:sldMk cId="3489973919" sldId="2145707282"/>
            <ac:spMk id="4" creationId="{3111EDE1-2E4F-151F-C32F-B195F03659C0}"/>
          </ac:spMkLst>
        </pc:spChg>
        <pc:picChg chg="add mod">
          <ac:chgData name="Vesa Juvonen" userId="c7243be1-99a3-4752-ab2a-0cf698cf8236" providerId="ADAL" clId="{F62B5916-F3B1-4205-B796-412823F67C43}" dt="2022-05-31T11:16:52.904" v="247" actId="1076"/>
          <ac:picMkLst>
            <pc:docMk/>
            <pc:sldMk cId="3489973919" sldId="2145707282"/>
            <ac:picMk id="6" creationId="{C9B4212D-ED4E-6BEF-D371-1855C694885B}"/>
          </ac:picMkLst>
        </pc:picChg>
      </pc:sldChg>
      <pc:sldChg chg="addSp delSp modSp new del mod chgLayout">
        <pc:chgData name="Vesa Juvonen" userId="c7243be1-99a3-4752-ab2a-0cf698cf8236" providerId="ADAL" clId="{F62B5916-F3B1-4205-B796-412823F67C43}" dt="2022-05-31T12:48:53.863" v="1570" actId="47"/>
        <pc:sldMkLst>
          <pc:docMk/>
          <pc:sldMk cId="3895132926" sldId="2145707283"/>
        </pc:sldMkLst>
        <pc:spChg chg="del mod ord">
          <ac:chgData name="Vesa Juvonen" userId="c7243be1-99a3-4752-ab2a-0cf698cf8236" providerId="ADAL" clId="{F62B5916-F3B1-4205-B796-412823F67C43}" dt="2022-05-31T11:17:07.939" v="251" actId="700"/>
          <ac:spMkLst>
            <pc:docMk/>
            <pc:sldMk cId="3895132926" sldId="2145707283"/>
            <ac:spMk id="2" creationId="{A3EA34EB-2E56-1562-01EE-253774044107}"/>
          </ac:spMkLst>
        </pc:spChg>
        <pc:spChg chg="add mod ord">
          <ac:chgData name="Vesa Juvonen" userId="c7243be1-99a3-4752-ab2a-0cf698cf8236" providerId="ADAL" clId="{F62B5916-F3B1-4205-B796-412823F67C43}" dt="2022-05-31T11:33:25.660" v="960" actId="20577"/>
          <ac:spMkLst>
            <pc:docMk/>
            <pc:sldMk cId="3895132926" sldId="2145707283"/>
            <ac:spMk id="3" creationId="{31769577-E4BE-CB39-20D7-C86980607260}"/>
          </ac:spMkLst>
        </pc:spChg>
        <pc:spChg chg="add mod ord">
          <ac:chgData name="Vesa Juvonen" userId="c7243be1-99a3-4752-ab2a-0cf698cf8236" providerId="ADAL" clId="{F62B5916-F3B1-4205-B796-412823F67C43}" dt="2022-05-31T11:32:33.835" v="928" actId="167"/>
          <ac:spMkLst>
            <pc:docMk/>
            <pc:sldMk cId="3895132926" sldId="2145707283"/>
            <ac:spMk id="7" creationId="{F6A9FA82-3FA8-1CD8-2BEB-27F7824F15BD}"/>
          </ac:spMkLst>
        </pc:spChg>
        <pc:picChg chg="add ord">
          <ac:chgData name="Vesa Juvonen" userId="c7243be1-99a3-4752-ab2a-0cf698cf8236" providerId="ADAL" clId="{F62B5916-F3B1-4205-B796-412823F67C43}" dt="2022-05-31T11:32:36.115" v="929" actId="167"/>
          <ac:picMkLst>
            <pc:docMk/>
            <pc:sldMk cId="3895132926" sldId="2145707283"/>
            <ac:picMk id="5" creationId="{255F794C-6BFE-019B-DE96-CA9BAC728F98}"/>
          </ac:picMkLst>
        </pc:picChg>
      </pc:sldChg>
      <pc:sldChg chg="addSp delSp modSp add mod ord modClrScheme chgLayout">
        <pc:chgData name="Vesa Juvonen" userId="c7243be1-99a3-4752-ab2a-0cf698cf8236" providerId="ADAL" clId="{F62B5916-F3B1-4205-B796-412823F67C43}" dt="2022-05-31T12:14:51.900" v="1138" actId="20577"/>
        <pc:sldMkLst>
          <pc:docMk/>
          <pc:sldMk cId="1207722000" sldId="2145707284"/>
        </pc:sldMkLst>
        <pc:spChg chg="add del mod ord">
          <ac:chgData name="Vesa Juvonen" userId="c7243be1-99a3-4752-ab2a-0cf698cf8236" providerId="ADAL" clId="{F62B5916-F3B1-4205-B796-412823F67C43}" dt="2022-05-31T11:17:55.133" v="336" actId="700"/>
          <ac:spMkLst>
            <pc:docMk/>
            <pc:sldMk cId="1207722000" sldId="2145707284"/>
            <ac:spMk id="2" creationId="{89EB7DB7-600D-1CF2-4B7F-08DFB80FC4FC}"/>
          </ac:spMkLst>
        </pc:spChg>
        <pc:spChg chg="mod ord">
          <ac:chgData name="Vesa Juvonen" userId="c7243be1-99a3-4752-ab2a-0cf698cf8236" providerId="ADAL" clId="{F62B5916-F3B1-4205-B796-412823F67C43}" dt="2022-05-31T12:14:51.900" v="1138" actId="20577"/>
          <ac:spMkLst>
            <pc:docMk/>
            <pc:sldMk cId="1207722000" sldId="2145707284"/>
            <ac:spMk id="3" creationId="{31769577-E4BE-CB39-20D7-C86980607260}"/>
          </ac:spMkLst>
        </pc:spChg>
        <pc:spChg chg="add del mod ord">
          <ac:chgData name="Vesa Juvonen" userId="c7243be1-99a3-4752-ab2a-0cf698cf8236" providerId="ADAL" clId="{F62B5916-F3B1-4205-B796-412823F67C43}" dt="2022-05-31T12:11:22.378" v="968" actId="478"/>
          <ac:spMkLst>
            <pc:docMk/>
            <pc:sldMk cId="1207722000" sldId="2145707284"/>
            <ac:spMk id="4" creationId="{95293D96-AF7D-3690-7A15-D8E3FA0D21C7}"/>
          </ac:spMkLst>
        </pc:spChg>
        <pc:spChg chg="add del mod ord">
          <ac:chgData name="Vesa Juvonen" userId="c7243be1-99a3-4752-ab2a-0cf698cf8236" providerId="ADAL" clId="{F62B5916-F3B1-4205-B796-412823F67C43}" dt="2022-05-31T12:11:21.048" v="967" actId="478"/>
          <ac:spMkLst>
            <pc:docMk/>
            <pc:sldMk cId="1207722000" sldId="2145707284"/>
            <ac:spMk id="5" creationId="{731518D9-8D93-1C0E-9787-048DD8C0D331}"/>
          </ac:spMkLst>
        </pc:spChg>
        <pc:spChg chg="add del mod ord">
          <ac:chgData name="Vesa Juvonen" userId="c7243be1-99a3-4752-ab2a-0cf698cf8236" providerId="ADAL" clId="{F62B5916-F3B1-4205-B796-412823F67C43}" dt="2022-05-31T11:19:45.779" v="529" actId="478"/>
          <ac:spMkLst>
            <pc:docMk/>
            <pc:sldMk cId="1207722000" sldId="2145707284"/>
            <ac:spMk id="8" creationId="{26DF16E9-3D15-5354-6B07-7D49542065AF}"/>
          </ac:spMkLst>
        </pc:spChg>
        <pc:spChg chg="add mod ord">
          <ac:chgData name="Vesa Juvonen" userId="c7243be1-99a3-4752-ab2a-0cf698cf8236" providerId="ADAL" clId="{F62B5916-F3B1-4205-B796-412823F67C43}" dt="2022-05-31T12:12:18.050" v="1042" actId="207"/>
          <ac:spMkLst>
            <pc:docMk/>
            <pc:sldMk cId="1207722000" sldId="2145707284"/>
            <ac:spMk id="12" creationId="{8E7D61F4-575D-36D1-FDA6-7C4FE0C72887}"/>
          </ac:spMkLst>
        </pc:spChg>
        <pc:spChg chg="add del mod">
          <ac:chgData name="Vesa Juvonen" userId="c7243be1-99a3-4752-ab2a-0cf698cf8236" providerId="ADAL" clId="{F62B5916-F3B1-4205-B796-412823F67C43}" dt="2022-05-31T12:11:25.883" v="969" actId="700"/>
          <ac:spMkLst>
            <pc:docMk/>
            <pc:sldMk cId="1207722000" sldId="2145707284"/>
            <ac:spMk id="14" creationId="{B743EDFA-4FC1-6CA3-EBA2-FE48240E84CE}"/>
          </ac:spMkLst>
        </pc:spChg>
        <pc:spChg chg="add del mod">
          <ac:chgData name="Vesa Juvonen" userId="c7243be1-99a3-4752-ab2a-0cf698cf8236" providerId="ADAL" clId="{F62B5916-F3B1-4205-B796-412823F67C43}" dt="2022-05-31T12:11:25.883" v="969" actId="700"/>
          <ac:spMkLst>
            <pc:docMk/>
            <pc:sldMk cId="1207722000" sldId="2145707284"/>
            <ac:spMk id="16" creationId="{996655A1-54FC-50CD-7CB5-024D4B0122FD}"/>
          </ac:spMkLst>
        </pc:spChg>
        <pc:picChg chg="add del mod ord">
          <ac:chgData name="Vesa Juvonen" userId="c7243be1-99a3-4752-ab2a-0cf698cf8236" providerId="ADAL" clId="{F62B5916-F3B1-4205-B796-412823F67C43}" dt="2022-05-31T11:19:45.779" v="529" actId="478"/>
          <ac:picMkLst>
            <pc:docMk/>
            <pc:sldMk cId="1207722000" sldId="2145707284"/>
            <ac:picMk id="7" creationId="{284C4BE1-6B92-A31B-5FCE-6FBF515511BC}"/>
          </ac:picMkLst>
        </pc:picChg>
        <pc:picChg chg="add ord">
          <ac:chgData name="Vesa Juvonen" userId="c7243be1-99a3-4752-ab2a-0cf698cf8236" providerId="ADAL" clId="{F62B5916-F3B1-4205-B796-412823F67C43}" dt="2022-05-31T11:19:55.085" v="533" actId="167"/>
          <ac:picMkLst>
            <pc:docMk/>
            <pc:sldMk cId="1207722000" sldId="2145707284"/>
            <ac:picMk id="10" creationId="{4BF88447-E71B-F2DF-724F-6E96DC8F7E70}"/>
          </ac:picMkLst>
        </pc:picChg>
      </pc:sldChg>
      <pc:sldChg chg="new del">
        <pc:chgData name="Vesa Juvonen" userId="c7243be1-99a3-4752-ab2a-0cf698cf8236" providerId="ADAL" clId="{F62B5916-F3B1-4205-B796-412823F67C43}" dt="2022-05-31T12:11:15.088" v="966" actId="47"/>
        <pc:sldMkLst>
          <pc:docMk/>
          <pc:sldMk cId="1998246223" sldId="2145707285"/>
        </pc:sldMkLst>
      </pc:sldChg>
      <pc:sldChg chg="modSp add del mod">
        <pc:chgData name="Vesa Juvonen" userId="c7243be1-99a3-4752-ab2a-0cf698cf8236" providerId="ADAL" clId="{F62B5916-F3B1-4205-B796-412823F67C43}" dt="2022-05-31T12:10:59.079" v="963" actId="47"/>
        <pc:sldMkLst>
          <pc:docMk/>
          <pc:sldMk cId="3919875163" sldId="2145707285"/>
        </pc:sldMkLst>
        <pc:spChg chg="mod">
          <ac:chgData name="Vesa Juvonen" userId="c7243be1-99a3-4752-ab2a-0cf698cf8236" providerId="ADAL" clId="{F62B5916-F3B1-4205-B796-412823F67C43}" dt="2022-05-31T11:32:28.015" v="927" actId="20577"/>
          <ac:spMkLst>
            <pc:docMk/>
            <pc:sldMk cId="3919875163" sldId="2145707285"/>
            <ac:spMk id="3" creationId="{31769577-E4BE-CB39-20D7-C86980607260}"/>
          </ac:spMkLst>
        </pc:spChg>
        <pc:spChg chg="mod">
          <ac:chgData name="Vesa Juvonen" userId="c7243be1-99a3-4752-ab2a-0cf698cf8236" providerId="ADAL" clId="{F62B5916-F3B1-4205-B796-412823F67C43}" dt="2022-05-31T11:32:42.940" v="931" actId="403"/>
          <ac:spMkLst>
            <pc:docMk/>
            <pc:sldMk cId="3919875163" sldId="2145707285"/>
            <ac:spMk id="4" creationId="{95293D96-AF7D-3690-7A15-D8E3FA0D21C7}"/>
          </ac:spMkLst>
        </pc:spChg>
        <pc:spChg chg="mod">
          <ac:chgData name="Vesa Juvonen" userId="c7243be1-99a3-4752-ab2a-0cf698cf8236" providerId="ADAL" clId="{F62B5916-F3B1-4205-B796-412823F67C43}" dt="2022-05-31T11:32:46.153" v="933" actId="403"/>
          <ac:spMkLst>
            <pc:docMk/>
            <pc:sldMk cId="3919875163" sldId="2145707285"/>
            <ac:spMk id="5" creationId="{731518D9-8D93-1C0E-9787-048DD8C0D331}"/>
          </ac:spMkLst>
        </pc:spChg>
      </pc:sldChg>
      <pc:sldChg chg="modSp add mod">
        <pc:chgData name="Vesa Juvonen" userId="c7243be1-99a3-4752-ab2a-0cf698cf8236" providerId="ADAL" clId="{F62B5916-F3B1-4205-B796-412823F67C43}" dt="2022-05-31T13:06:48.135" v="1703" actId="20577"/>
        <pc:sldMkLst>
          <pc:docMk/>
          <pc:sldMk cId="3800984617" sldId="2145707286"/>
        </pc:sldMkLst>
        <pc:spChg chg="mod">
          <ac:chgData name="Vesa Juvonen" userId="c7243be1-99a3-4752-ab2a-0cf698cf8236" providerId="ADAL" clId="{F62B5916-F3B1-4205-B796-412823F67C43}" dt="2022-05-31T12:47:38.556" v="1569"/>
          <ac:spMkLst>
            <pc:docMk/>
            <pc:sldMk cId="3800984617" sldId="2145707286"/>
            <ac:spMk id="4" creationId="{95293D96-AF7D-3690-7A15-D8E3FA0D21C7}"/>
          </ac:spMkLst>
        </pc:spChg>
        <pc:spChg chg="mod">
          <ac:chgData name="Vesa Juvonen" userId="c7243be1-99a3-4752-ab2a-0cf698cf8236" providerId="ADAL" clId="{F62B5916-F3B1-4205-B796-412823F67C43}" dt="2022-05-31T13:06:48.135" v="1703" actId="20577"/>
          <ac:spMkLst>
            <pc:docMk/>
            <pc:sldMk cId="3800984617" sldId="2145707286"/>
            <ac:spMk id="5" creationId="{731518D9-8D93-1C0E-9787-048DD8C0D331}"/>
          </ac:spMkLst>
        </pc:spChg>
      </pc:sldChg>
      <pc:sldChg chg="add">
        <pc:chgData name="Vesa Juvonen" userId="c7243be1-99a3-4752-ab2a-0cf698cf8236" providerId="ADAL" clId="{F62B5916-F3B1-4205-B796-412823F67C43}" dt="2022-05-31T12:12:27.944" v="1044"/>
        <pc:sldMkLst>
          <pc:docMk/>
          <pc:sldMk cId="456655304" sldId="2145707287"/>
        </pc:sldMkLst>
      </pc:sldChg>
      <pc:sldChg chg="add ord modAnim">
        <pc:chgData name="Vesa Juvonen" userId="c7243be1-99a3-4752-ab2a-0cf698cf8236" providerId="ADAL" clId="{F62B5916-F3B1-4205-B796-412823F67C43}" dt="2022-05-31T15:25:04.663" v="2301"/>
        <pc:sldMkLst>
          <pc:docMk/>
          <pc:sldMk cId="1884097429" sldId="2147470139"/>
        </pc:sldMkLst>
      </pc:sldChg>
      <pc:sldChg chg="addSp modSp add mod modAnim">
        <pc:chgData name="Vesa Juvonen" userId="c7243be1-99a3-4752-ab2a-0cf698cf8236" providerId="ADAL" clId="{F62B5916-F3B1-4205-B796-412823F67C43}" dt="2022-05-31T14:39:42.899" v="2255" actId="14100"/>
        <pc:sldMkLst>
          <pc:docMk/>
          <pc:sldMk cId="4205408924" sldId="2147470668"/>
        </pc:sldMkLst>
        <pc:spChg chg="add mod ord">
          <ac:chgData name="Vesa Juvonen" userId="c7243be1-99a3-4752-ab2a-0cf698cf8236" providerId="ADAL" clId="{F62B5916-F3B1-4205-B796-412823F67C43}" dt="2022-05-31T14:39:30.697" v="2253" actId="167"/>
          <ac:spMkLst>
            <pc:docMk/>
            <pc:sldMk cId="4205408924" sldId="2147470668"/>
            <ac:spMk id="2" creationId="{92A4C22B-9246-EF97-426E-93F4504F321A}"/>
          </ac:spMkLst>
        </pc:spChg>
        <pc:spChg chg="mod ord">
          <ac:chgData name="Vesa Juvonen" userId="c7243be1-99a3-4752-ab2a-0cf698cf8236" providerId="ADAL" clId="{F62B5916-F3B1-4205-B796-412823F67C43}" dt="2022-05-31T14:39:00.690" v="2248" actId="166"/>
          <ac:spMkLst>
            <pc:docMk/>
            <pc:sldMk cId="4205408924" sldId="2147470668"/>
            <ac:spMk id="3" creationId="{4D9FFD2B-7A64-B343-AFBA-CBE801C7106E}"/>
          </ac:spMkLst>
        </pc:spChg>
        <pc:picChg chg="mod ord">
          <ac:chgData name="Vesa Juvonen" userId="c7243be1-99a3-4752-ab2a-0cf698cf8236" providerId="ADAL" clId="{F62B5916-F3B1-4205-B796-412823F67C43}" dt="2022-05-31T14:39:42.899" v="2255" actId="14100"/>
          <ac:picMkLst>
            <pc:docMk/>
            <pc:sldMk cId="4205408924" sldId="2147470668"/>
            <ac:picMk id="4" creationId="{48AFE931-EB68-06E8-2FF1-78E87FE1F934}"/>
          </ac:picMkLst>
        </pc:picChg>
      </pc:sldChg>
      <pc:sldChg chg="add">
        <pc:chgData name="Vesa Juvonen" userId="c7243be1-99a3-4752-ab2a-0cf698cf8236" providerId="ADAL" clId="{F62B5916-F3B1-4205-B796-412823F67C43}" dt="2022-05-31T13:26:35.789" v="1719"/>
        <pc:sldMkLst>
          <pc:docMk/>
          <pc:sldMk cId="3951763919" sldId="2147471224"/>
        </pc:sldMkLst>
      </pc:sldChg>
      <pc:sldChg chg="add">
        <pc:chgData name="Vesa Juvonen" userId="c7243be1-99a3-4752-ab2a-0cf698cf8236" providerId="ADAL" clId="{F62B5916-F3B1-4205-B796-412823F67C43}" dt="2022-05-31T13:32:40.052" v="1721"/>
        <pc:sldMkLst>
          <pc:docMk/>
          <pc:sldMk cId="4120346359" sldId="2147471225"/>
        </pc:sldMkLst>
      </pc:sldChg>
      <pc:sldChg chg="add">
        <pc:chgData name="Vesa Juvonen" userId="c7243be1-99a3-4752-ab2a-0cf698cf8236" providerId="ADAL" clId="{F62B5916-F3B1-4205-B796-412823F67C43}" dt="2022-05-31T12:19:11.568" v="1146"/>
        <pc:sldMkLst>
          <pc:docMk/>
          <pc:sldMk cId="3863947714" sldId="2147471239"/>
        </pc:sldMkLst>
      </pc:sldChg>
      <pc:sldChg chg="add ord">
        <pc:chgData name="Vesa Juvonen" userId="c7243be1-99a3-4752-ab2a-0cf698cf8236" providerId="ADAL" clId="{F62B5916-F3B1-4205-B796-412823F67C43}" dt="2022-05-31T12:29:35.248" v="1469"/>
        <pc:sldMkLst>
          <pc:docMk/>
          <pc:sldMk cId="994944742" sldId="2147471249"/>
        </pc:sldMkLst>
      </pc:sldChg>
      <pc:sldChg chg="add">
        <pc:chgData name="Vesa Juvonen" userId="c7243be1-99a3-4752-ab2a-0cf698cf8236" providerId="ADAL" clId="{F62B5916-F3B1-4205-B796-412823F67C43}" dt="2022-05-31T12:19:11.568" v="1146"/>
        <pc:sldMkLst>
          <pc:docMk/>
          <pc:sldMk cId="2316662882" sldId="2147471259"/>
        </pc:sldMkLst>
      </pc:sldChg>
      <pc:sldChg chg="add">
        <pc:chgData name="Vesa Juvonen" userId="c7243be1-99a3-4752-ab2a-0cf698cf8236" providerId="ADAL" clId="{F62B5916-F3B1-4205-B796-412823F67C43}" dt="2022-05-31T12:16:55.888" v="1145"/>
        <pc:sldMkLst>
          <pc:docMk/>
          <pc:sldMk cId="2966967111" sldId="2147471266"/>
        </pc:sldMkLst>
      </pc:sldChg>
      <pc:sldChg chg="add">
        <pc:chgData name="Vesa Juvonen" userId="c7243be1-99a3-4752-ab2a-0cf698cf8236" providerId="ADAL" clId="{F62B5916-F3B1-4205-B796-412823F67C43}" dt="2022-05-31T13:36:23.572" v="1728"/>
        <pc:sldMkLst>
          <pc:docMk/>
          <pc:sldMk cId="2930041166" sldId="2147471277"/>
        </pc:sldMkLst>
      </pc:sldChg>
      <pc:sldChg chg="add">
        <pc:chgData name="Vesa Juvonen" userId="c7243be1-99a3-4752-ab2a-0cf698cf8236" providerId="ADAL" clId="{F62B5916-F3B1-4205-B796-412823F67C43}" dt="2022-05-31T13:36:23.572" v="1728"/>
        <pc:sldMkLst>
          <pc:docMk/>
          <pc:sldMk cId="738576791" sldId="2147471278"/>
        </pc:sldMkLst>
      </pc:sldChg>
      <pc:sldChg chg="add">
        <pc:chgData name="Vesa Juvonen" userId="c7243be1-99a3-4752-ab2a-0cf698cf8236" providerId="ADAL" clId="{F62B5916-F3B1-4205-B796-412823F67C43}" dt="2022-05-31T13:27:28.040" v="1720"/>
        <pc:sldMkLst>
          <pc:docMk/>
          <pc:sldMk cId="191622702" sldId="2147471306"/>
        </pc:sldMkLst>
      </pc:sldChg>
      <pc:sldChg chg="add">
        <pc:chgData name="Vesa Juvonen" userId="c7243be1-99a3-4752-ab2a-0cf698cf8236" providerId="ADAL" clId="{F62B5916-F3B1-4205-B796-412823F67C43}" dt="2022-05-31T13:27:28.040" v="1720"/>
        <pc:sldMkLst>
          <pc:docMk/>
          <pc:sldMk cId="1466932652" sldId="2147471307"/>
        </pc:sldMkLst>
      </pc:sldChg>
      <pc:sldChg chg="add">
        <pc:chgData name="Vesa Juvonen" userId="c7243be1-99a3-4752-ab2a-0cf698cf8236" providerId="ADAL" clId="{F62B5916-F3B1-4205-B796-412823F67C43}" dt="2022-05-31T13:27:28.040" v="1720"/>
        <pc:sldMkLst>
          <pc:docMk/>
          <pc:sldMk cId="1318819710" sldId="2147471309"/>
        </pc:sldMkLst>
      </pc:sldChg>
      <pc:sldChg chg="add">
        <pc:chgData name="Vesa Juvonen" userId="c7243be1-99a3-4752-ab2a-0cf698cf8236" providerId="ADAL" clId="{F62B5916-F3B1-4205-B796-412823F67C43}" dt="2022-05-31T13:36:23.572" v="1728"/>
        <pc:sldMkLst>
          <pc:docMk/>
          <pc:sldMk cId="3170912398" sldId="2147471325"/>
        </pc:sldMkLst>
      </pc:sldChg>
      <pc:sldChg chg="add">
        <pc:chgData name="Vesa Juvonen" userId="c7243be1-99a3-4752-ab2a-0cf698cf8236" providerId="ADAL" clId="{F62B5916-F3B1-4205-B796-412823F67C43}" dt="2022-05-31T13:36:23.572" v="1728"/>
        <pc:sldMkLst>
          <pc:docMk/>
          <pc:sldMk cId="1224584108" sldId="2147471326"/>
        </pc:sldMkLst>
      </pc:sldChg>
      <pc:sldChg chg="modSp add mod setBg">
        <pc:chgData name="Vesa Juvonen" userId="c7243be1-99a3-4752-ab2a-0cf698cf8236" providerId="ADAL" clId="{F62B5916-F3B1-4205-B796-412823F67C43}" dt="2022-05-31T13:35:40.770" v="1727" actId="1076"/>
        <pc:sldMkLst>
          <pc:docMk/>
          <pc:sldMk cId="3128929969" sldId="2147471390"/>
        </pc:sldMkLst>
        <pc:spChg chg="mod">
          <ac:chgData name="Vesa Juvonen" userId="c7243be1-99a3-4752-ab2a-0cf698cf8236" providerId="ADAL" clId="{F62B5916-F3B1-4205-B796-412823F67C43}" dt="2022-05-31T13:35:40.770" v="1727" actId="1076"/>
          <ac:spMkLst>
            <pc:docMk/>
            <pc:sldMk cId="3128929969" sldId="2147471390"/>
            <ac:spMk id="13" creationId="{CE596C7D-B6E3-4FF6-8EDE-297F1873DFA6}"/>
          </ac:spMkLst>
        </pc:spChg>
        <pc:spChg chg="mod">
          <ac:chgData name="Vesa Juvonen" userId="c7243be1-99a3-4752-ab2a-0cf698cf8236" providerId="ADAL" clId="{F62B5916-F3B1-4205-B796-412823F67C43}" dt="2022-05-31T13:35:40.770" v="1727" actId="1076"/>
          <ac:spMkLst>
            <pc:docMk/>
            <pc:sldMk cId="3128929969" sldId="2147471390"/>
            <ac:spMk id="26" creationId="{6D9D1FF3-01CC-4C95-A5D8-02725F687E85}"/>
          </ac:spMkLst>
        </pc:spChg>
        <pc:grpChg chg="mod">
          <ac:chgData name="Vesa Juvonen" userId="c7243be1-99a3-4752-ab2a-0cf698cf8236" providerId="ADAL" clId="{F62B5916-F3B1-4205-B796-412823F67C43}" dt="2022-05-31T13:35:40.770" v="1727" actId="1076"/>
          <ac:grpSpMkLst>
            <pc:docMk/>
            <pc:sldMk cId="3128929969" sldId="2147471390"/>
            <ac:grpSpMk id="18" creationId="{0A47CADC-660A-4363-8570-81AD9CE3C346}"/>
          </ac:grpSpMkLst>
        </pc:grpChg>
        <pc:grpChg chg="mod">
          <ac:chgData name="Vesa Juvonen" userId="c7243be1-99a3-4752-ab2a-0cf698cf8236" providerId="ADAL" clId="{F62B5916-F3B1-4205-B796-412823F67C43}" dt="2022-05-31T13:35:40.770" v="1727" actId="1076"/>
          <ac:grpSpMkLst>
            <pc:docMk/>
            <pc:sldMk cId="3128929969" sldId="2147471390"/>
            <ac:grpSpMk id="27" creationId="{0B23D191-A34E-4911-928B-6A475D18C884}"/>
          </ac:grpSpMkLst>
        </pc:grpChg>
        <pc:picChg chg="mod">
          <ac:chgData name="Vesa Juvonen" userId="c7243be1-99a3-4752-ab2a-0cf698cf8236" providerId="ADAL" clId="{F62B5916-F3B1-4205-B796-412823F67C43}" dt="2022-05-31T13:35:40.770" v="1727" actId="1076"/>
          <ac:picMkLst>
            <pc:docMk/>
            <pc:sldMk cId="3128929969" sldId="2147471390"/>
            <ac:picMk id="23" creationId="{0D67436F-2FA5-4551-9D72-D5DEED71E6D8}"/>
          </ac:picMkLst>
        </pc:picChg>
      </pc:sldChg>
      <pc:sldChg chg="add">
        <pc:chgData name="Vesa Juvonen" userId="c7243be1-99a3-4752-ab2a-0cf698cf8236" providerId="ADAL" clId="{F62B5916-F3B1-4205-B796-412823F67C43}" dt="2022-05-31T13:14:39.464" v="1707"/>
        <pc:sldMkLst>
          <pc:docMk/>
          <pc:sldMk cId="2579627334" sldId="2147477688"/>
        </pc:sldMkLst>
      </pc:sldChg>
      <pc:sldChg chg="add">
        <pc:chgData name="Vesa Juvonen" userId="c7243be1-99a3-4752-ab2a-0cf698cf8236" providerId="ADAL" clId="{F62B5916-F3B1-4205-B796-412823F67C43}" dt="2022-05-31T12:15:49.752" v="1141"/>
        <pc:sldMkLst>
          <pc:docMk/>
          <pc:sldMk cId="1523578856" sldId="2147477694"/>
        </pc:sldMkLst>
      </pc:sldChg>
      <pc:sldChg chg="add modNotesTx">
        <pc:chgData name="Vesa Juvonen" userId="c7243be1-99a3-4752-ab2a-0cf698cf8236" providerId="ADAL" clId="{F62B5916-F3B1-4205-B796-412823F67C43}" dt="2022-05-31T12:28:32.158" v="1331" actId="20577"/>
        <pc:sldMkLst>
          <pc:docMk/>
          <pc:sldMk cId="2795154840" sldId="2147477707"/>
        </pc:sldMkLst>
      </pc:sldChg>
      <pc:sldChg chg="add modAnim">
        <pc:chgData name="Vesa Juvonen" userId="c7243be1-99a3-4752-ab2a-0cf698cf8236" providerId="ADAL" clId="{F62B5916-F3B1-4205-B796-412823F67C43}" dt="2022-05-31T14:41:08.206" v="2257"/>
        <pc:sldMkLst>
          <pc:docMk/>
          <pc:sldMk cId="2181763014" sldId="2147477719"/>
        </pc:sldMkLst>
      </pc:sldChg>
      <pc:sldChg chg="add">
        <pc:chgData name="Vesa Juvonen" userId="c7243be1-99a3-4752-ab2a-0cf698cf8236" providerId="ADAL" clId="{F62B5916-F3B1-4205-B796-412823F67C43}" dt="2022-05-31T12:15:12.508" v="1139"/>
        <pc:sldMkLst>
          <pc:docMk/>
          <pc:sldMk cId="2930275567" sldId="2147477732"/>
        </pc:sldMkLst>
      </pc:sldChg>
      <pc:sldChg chg="add modNotesTx">
        <pc:chgData name="Vesa Juvonen" userId="c7243be1-99a3-4752-ab2a-0cf698cf8236" providerId="ADAL" clId="{F62B5916-F3B1-4205-B796-412823F67C43}" dt="2022-05-31T12:29:22.992" v="1467" actId="20577"/>
        <pc:sldMkLst>
          <pc:docMk/>
          <pc:sldMk cId="2127718682" sldId="2147477740"/>
        </pc:sldMkLst>
      </pc:sldChg>
      <pc:sldChg chg="add">
        <pc:chgData name="Vesa Juvonen" userId="c7243be1-99a3-4752-ab2a-0cf698cf8236" providerId="ADAL" clId="{F62B5916-F3B1-4205-B796-412823F67C43}" dt="2022-05-31T12:16:35.045" v="1144"/>
        <pc:sldMkLst>
          <pc:docMk/>
          <pc:sldMk cId="2984441672" sldId="2147477751"/>
        </pc:sldMkLst>
      </pc:sldChg>
      <pc:sldChg chg="modSp add mod">
        <pc:chgData name="Vesa Juvonen" userId="c7243be1-99a3-4752-ab2a-0cf698cf8236" providerId="ADAL" clId="{F62B5916-F3B1-4205-B796-412823F67C43}" dt="2022-05-31T12:32:28.032" v="1502" actId="20577"/>
        <pc:sldMkLst>
          <pc:docMk/>
          <pc:sldMk cId="3873578095" sldId="2147477752"/>
        </pc:sldMkLst>
        <pc:spChg chg="mod">
          <ac:chgData name="Vesa Juvonen" userId="c7243be1-99a3-4752-ab2a-0cf698cf8236" providerId="ADAL" clId="{F62B5916-F3B1-4205-B796-412823F67C43}" dt="2022-05-31T12:32:28.032" v="1502" actId="20577"/>
          <ac:spMkLst>
            <pc:docMk/>
            <pc:sldMk cId="3873578095" sldId="2147477752"/>
            <ac:spMk id="3" creationId="{31769577-E4BE-CB39-20D7-C86980607260}"/>
          </ac:spMkLst>
        </pc:spChg>
        <pc:spChg chg="mod">
          <ac:chgData name="Vesa Juvonen" userId="c7243be1-99a3-4752-ab2a-0cf698cf8236" providerId="ADAL" clId="{F62B5916-F3B1-4205-B796-412823F67C43}" dt="2022-05-31T12:32:22.625" v="1471" actId="1076"/>
          <ac:spMkLst>
            <pc:docMk/>
            <pc:sldMk cId="3873578095" sldId="2147477752"/>
            <ac:spMk id="12" creationId="{8E7D61F4-575D-36D1-FDA6-7C4FE0C72887}"/>
          </ac:spMkLst>
        </pc:spChg>
      </pc:sldChg>
      <pc:sldChg chg="modSp add mod">
        <pc:chgData name="Vesa Juvonen" userId="c7243be1-99a3-4752-ab2a-0cf698cf8236" providerId="ADAL" clId="{F62B5916-F3B1-4205-B796-412823F67C43}" dt="2022-05-31T12:32:40.370" v="1554" actId="20577"/>
        <pc:sldMkLst>
          <pc:docMk/>
          <pc:sldMk cId="228247112" sldId="2147477753"/>
        </pc:sldMkLst>
        <pc:spChg chg="mod">
          <ac:chgData name="Vesa Juvonen" userId="c7243be1-99a3-4752-ab2a-0cf698cf8236" providerId="ADAL" clId="{F62B5916-F3B1-4205-B796-412823F67C43}" dt="2022-05-31T12:32:40.370" v="1554" actId="20577"/>
          <ac:spMkLst>
            <pc:docMk/>
            <pc:sldMk cId="228247112" sldId="2147477753"/>
            <ac:spMk id="3" creationId="{31769577-E4BE-CB39-20D7-C86980607260}"/>
          </ac:spMkLst>
        </pc:spChg>
      </pc:sldChg>
      <pc:sldChg chg="delSp modSp add mod">
        <pc:chgData name="Vesa Juvonen" userId="c7243be1-99a3-4752-ab2a-0cf698cf8236" providerId="ADAL" clId="{F62B5916-F3B1-4205-B796-412823F67C43}" dt="2022-05-31T13:40:50.983" v="1745" actId="20577"/>
        <pc:sldMkLst>
          <pc:docMk/>
          <pc:sldMk cId="4087041533" sldId="2147477754"/>
        </pc:sldMkLst>
        <pc:spChg chg="mod">
          <ac:chgData name="Vesa Juvonen" userId="c7243be1-99a3-4752-ab2a-0cf698cf8236" providerId="ADAL" clId="{F62B5916-F3B1-4205-B796-412823F67C43}" dt="2022-05-31T13:40:21.355" v="1730" actId="20577"/>
          <ac:spMkLst>
            <pc:docMk/>
            <pc:sldMk cId="4087041533" sldId="2147477754"/>
            <ac:spMk id="2" creationId="{00000000-0000-0000-0000-000000000000}"/>
          </ac:spMkLst>
        </pc:spChg>
        <pc:spChg chg="mod">
          <ac:chgData name="Vesa Juvonen" userId="c7243be1-99a3-4752-ab2a-0cf698cf8236" providerId="ADAL" clId="{F62B5916-F3B1-4205-B796-412823F67C43}" dt="2022-05-31T13:40:50.983" v="1745" actId="20577"/>
          <ac:spMkLst>
            <pc:docMk/>
            <pc:sldMk cId="4087041533" sldId="2147477754"/>
            <ac:spMk id="12" creationId="{24EC370B-AF62-4FF0-9567-91771F6DF07D}"/>
          </ac:spMkLst>
        </pc:spChg>
        <pc:spChg chg="del">
          <ac:chgData name="Vesa Juvonen" userId="c7243be1-99a3-4752-ab2a-0cf698cf8236" providerId="ADAL" clId="{F62B5916-F3B1-4205-B796-412823F67C43}" dt="2022-05-31T13:15:55.539" v="1709" actId="478"/>
          <ac:spMkLst>
            <pc:docMk/>
            <pc:sldMk cId="4087041533" sldId="2147477754"/>
            <ac:spMk id="13" creationId="{80CA0079-D6BC-67DC-773E-FBBA09D53C81}"/>
          </ac:spMkLst>
        </pc:spChg>
      </pc:sldChg>
      <pc:sldChg chg="addSp delSp modSp new mod modAnim chgLayout">
        <pc:chgData name="Vesa Juvonen" userId="c7243be1-99a3-4752-ab2a-0cf698cf8236" providerId="ADAL" clId="{F62B5916-F3B1-4205-B796-412823F67C43}" dt="2022-05-31T13:17:48.685" v="1718" actId="1076"/>
        <pc:sldMkLst>
          <pc:docMk/>
          <pc:sldMk cId="2010264565" sldId="2147477755"/>
        </pc:sldMkLst>
        <pc:spChg chg="del">
          <ac:chgData name="Vesa Juvonen" userId="c7243be1-99a3-4752-ab2a-0cf698cf8236" providerId="ADAL" clId="{F62B5916-F3B1-4205-B796-412823F67C43}" dt="2022-05-31T13:16:56.472" v="1712" actId="700"/>
          <ac:spMkLst>
            <pc:docMk/>
            <pc:sldMk cId="2010264565" sldId="2147477755"/>
            <ac:spMk id="2" creationId="{59AE50B7-2E1B-4B50-8724-60593CC5A536}"/>
          </ac:spMkLst>
        </pc:spChg>
        <pc:spChg chg="add mod">
          <ac:chgData name="Vesa Juvonen" userId="c7243be1-99a3-4752-ab2a-0cf698cf8236" providerId="ADAL" clId="{F62B5916-F3B1-4205-B796-412823F67C43}" dt="2022-05-31T13:17:48.685" v="1718" actId="1076"/>
          <ac:spMkLst>
            <pc:docMk/>
            <pc:sldMk cId="2010264565" sldId="2147477755"/>
            <ac:spMk id="4" creationId="{9F4124D4-4274-E934-3BF5-AC2E5AD57DFB}"/>
          </ac:spMkLst>
        </pc:spChg>
        <pc:spChg chg="add mod">
          <ac:chgData name="Vesa Juvonen" userId="c7243be1-99a3-4752-ab2a-0cf698cf8236" providerId="ADAL" clId="{F62B5916-F3B1-4205-B796-412823F67C43}" dt="2022-05-31T13:17:48.685" v="1718" actId="1076"/>
          <ac:spMkLst>
            <pc:docMk/>
            <pc:sldMk cId="2010264565" sldId="2147477755"/>
            <ac:spMk id="5" creationId="{0D86B556-87F2-9B83-BE51-D8AB4F84DEBE}"/>
          </ac:spMkLst>
        </pc:spChg>
        <pc:spChg chg="add mod">
          <ac:chgData name="Vesa Juvonen" userId="c7243be1-99a3-4752-ab2a-0cf698cf8236" providerId="ADAL" clId="{F62B5916-F3B1-4205-B796-412823F67C43}" dt="2022-05-31T13:17:48.685" v="1718" actId="1076"/>
          <ac:spMkLst>
            <pc:docMk/>
            <pc:sldMk cId="2010264565" sldId="2147477755"/>
            <ac:spMk id="8" creationId="{F923DAF5-07C3-8875-BA3C-8050432E71B1}"/>
          </ac:spMkLst>
        </pc:spChg>
        <pc:spChg chg="add mod">
          <ac:chgData name="Vesa Juvonen" userId="c7243be1-99a3-4752-ab2a-0cf698cf8236" providerId="ADAL" clId="{F62B5916-F3B1-4205-B796-412823F67C43}" dt="2022-05-31T13:17:48.685" v="1718" actId="1076"/>
          <ac:spMkLst>
            <pc:docMk/>
            <pc:sldMk cId="2010264565" sldId="2147477755"/>
            <ac:spMk id="9" creationId="{750B8E65-4F4A-D2B1-55F7-392C24A43FFA}"/>
          </ac:spMkLst>
        </pc:spChg>
        <pc:spChg chg="add mod">
          <ac:chgData name="Vesa Juvonen" userId="c7243be1-99a3-4752-ab2a-0cf698cf8236" providerId="ADAL" clId="{F62B5916-F3B1-4205-B796-412823F67C43}" dt="2022-05-31T13:17:48.685" v="1718" actId="1076"/>
          <ac:spMkLst>
            <pc:docMk/>
            <pc:sldMk cId="2010264565" sldId="2147477755"/>
            <ac:spMk id="10" creationId="{EE59C017-9539-14A0-170C-4D636AD21D40}"/>
          </ac:spMkLst>
        </pc:spChg>
        <pc:spChg chg="add mod">
          <ac:chgData name="Vesa Juvonen" userId="c7243be1-99a3-4752-ab2a-0cf698cf8236" providerId="ADAL" clId="{F62B5916-F3B1-4205-B796-412823F67C43}" dt="2022-05-31T13:17:48.685" v="1718" actId="1076"/>
          <ac:spMkLst>
            <pc:docMk/>
            <pc:sldMk cId="2010264565" sldId="2147477755"/>
            <ac:spMk id="12" creationId="{7628A1CA-F78C-BFDF-4444-70056B13AE15}"/>
          </ac:spMkLst>
        </pc:spChg>
        <pc:spChg chg="add mod">
          <ac:chgData name="Vesa Juvonen" userId="c7243be1-99a3-4752-ab2a-0cf698cf8236" providerId="ADAL" clId="{F62B5916-F3B1-4205-B796-412823F67C43}" dt="2022-05-31T13:17:45.219" v="1717" actId="1076"/>
          <ac:spMkLst>
            <pc:docMk/>
            <pc:sldMk cId="2010264565" sldId="2147477755"/>
            <ac:spMk id="17" creationId="{2F9856FA-FCE8-AEE6-961A-E0EAEEFFB870}"/>
          </ac:spMkLst>
        </pc:spChg>
        <pc:spChg chg="add mod">
          <ac:chgData name="Vesa Juvonen" userId="c7243be1-99a3-4752-ab2a-0cf698cf8236" providerId="ADAL" clId="{F62B5916-F3B1-4205-B796-412823F67C43}" dt="2022-05-31T13:17:45.219" v="1717" actId="1076"/>
          <ac:spMkLst>
            <pc:docMk/>
            <pc:sldMk cId="2010264565" sldId="2147477755"/>
            <ac:spMk id="18" creationId="{E4FA19DE-C0F3-D38C-B0F9-8F4B4E7AE780}"/>
          </ac:spMkLst>
        </pc:spChg>
        <pc:spChg chg="add mod">
          <ac:chgData name="Vesa Juvonen" userId="c7243be1-99a3-4752-ab2a-0cf698cf8236" providerId="ADAL" clId="{F62B5916-F3B1-4205-B796-412823F67C43}" dt="2022-05-31T13:17:45.219" v="1717" actId="1076"/>
          <ac:spMkLst>
            <pc:docMk/>
            <pc:sldMk cId="2010264565" sldId="2147477755"/>
            <ac:spMk id="21" creationId="{00FB819F-C676-8DA7-7943-62DB396024A5}"/>
          </ac:spMkLst>
        </pc:spChg>
        <pc:spChg chg="add mod">
          <ac:chgData name="Vesa Juvonen" userId="c7243be1-99a3-4752-ab2a-0cf698cf8236" providerId="ADAL" clId="{F62B5916-F3B1-4205-B796-412823F67C43}" dt="2022-05-31T13:17:45.219" v="1717" actId="1076"/>
          <ac:spMkLst>
            <pc:docMk/>
            <pc:sldMk cId="2010264565" sldId="2147477755"/>
            <ac:spMk id="23" creationId="{B7F84BD5-A910-C914-E2C2-48EBAC27CE59}"/>
          </ac:spMkLst>
        </pc:spChg>
        <pc:spChg chg="add mod">
          <ac:chgData name="Vesa Juvonen" userId="c7243be1-99a3-4752-ab2a-0cf698cf8236" providerId="ADAL" clId="{F62B5916-F3B1-4205-B796-412823F67C43}" dt="2022-05-31T13:17:45.219" v="1717" actId="1076"/>
          <ac:spMkLst>
            <pc:docMk/>
            <pc:sldMk cId="2010264565" sldId="2147477755"/>
            <ac:spMk id="25" creationId="{5532213B-422A-B724-EAEE-694B47C8A827}"/>
          </ac:spMkLst>
        </pc:spChg>
        <pc:spChg chg="add mod">
          <ac:chgData name="Vesa Juvonen" userId="c7243be1-99a3-4752-ab2a-0cf698cf8236" providerId="ADAL" clId="{F62B5916-F3B1-4205-B796-412823F67C43}" dt="2022-05-31T13:17:45.219" v="1717" actId="1076"/>
          <ac:spMkLst>
            <pc:docMk/>
            <pc:sldMk cId="2010264565" sldId="2147477755"/>
            <ac:spMk id="27" creationId="{61A13CB7-CF98-B185-3EFD-40105710BC9C}"/>
          </ac:spMkLst>
        </pc:spChg>
        <pc:spChg chg="add mod">
          <ac:chgData name="Vesa Juvonen" userId="c7243be1-99a3-4752-ab2a-0cf698cf8236" providerId="ADAL" clId="{F62B5916-F3B1-4205-B796-412823F67C43}" dt="2022-05-31T13:17:45.219" v="1717" actId="1076"/>
          <ac:spMkLst>
            <pc:docMk/>
            <pc:sldMk cId="2010264565" sldId="2147477755"/>
            <ac:spMk id="29" creationId="{E45D76C6-F497-8918-E6F5-4D7AEEF4A1BE}"/>
          </ac:spMkLst>
        </pc:spChg>
        <pc:spChg chg="add mod">
          <ac:chgData name="Vesa Juvonen" userId="c7243be1-99a3-4752-ab2a-0cf698cf8236" providerId="ADAL" clId="{F62B5916-F3B1-4205-B796-412823F67C43}" dt="2022-05-31T13:17:45.219" v="1717" actId="1076"/>
          <ac:spMkLst>
            <pc:docMk/>
            <pc:sldMk cId="2010264565" sldId="2147477755"/>
            <ac:spMk id="31" creationId="{134738A7-6686-5256-7835-CBCA08E58C64}"/>
          </ac:spMkLst>
        </pc:spChg>
        <pc:spChg chg="add mod">
          <ac:chgData name="Vesa Juvonen" userId="c7243be1-99a3-4752-ab2a-0cf698cf8236" providerId="ADAL" clId="{F62B5916-F3B1-4205-B796-412823F67C43}" dt="2022-05-31T13:17:45.219" v="1717" actId="1076"/>
          <ac:spMkLst>
            <pc:docMk/>
            <pc:sldMk cId="2010264565" sldId="2147477755"/>
            <ac:spMk id="33" creationId="{EA041FF6-DC83-51F4-8273-DA47BA9FB8FE}"/>
          </ac:spMkLst>
        </pc:spChg>
        <pc:picChg chg="add mod">
          <ac:chgData name="Vesa Juvonen" userId="c7243be1-99a3-4752-ab2a-0cf698cf8236" providerId="ADAL" clId="{F62B5916-F3B1-4205-B796-412823F67C43}" dt="2022-05-31T13:17:48.685" v="1718" actId="1076"/>
          <ac:picMkLst>
            <pc:docMk/>
            <pc:sldMk cId="2010264565" sldId="2147477755"/>
            <ac:picMk id="3" creationId="{20BB3179-1091-504F-2CE0-53E7FC2CC574}"/>
          </ac:picMkLst>
        </pc:picChg>
        <pc:picChg chg="add mod">
          <ac:chgData name="Vesa Juvonen" userId="c7243be1-99a3-4752-ab2a-0cf698cf8236" providerId="ADAL" clId="{F62B5916-F3B1-4205-B796-412823F67C43}" dt="2022-05-31T13:17:48.685" v="1718" actId="1076"/>
          <ac:picMkLst>
            <pc:docMk/>
            <pc:sldMk cId="2010264565" sldId="2147477755"/>
            <ac:picMk id="6" creationId="{D1BF9649-BADC-9294-B8B7-46F63EBA56E2}"/>
          </ac:picMkLst>
        </pc:picChg>
        <pc:picChg chg="add mod">
          <ac:chgData name="Vesa Juvonen" userId="c7243be1-99a3-4752-ab2a-0cf698cf8236" providerId="ADAL" clId="{F62B5916-F3B1-4205-B796-412823F67C43}" dt="2022-05-31T13:17:48.685" v="1718" actId="1076"/>
          <ac:picMkLst>
            <pc:docMk/>
            <pc:sldMk cId="2010264565" sldId="2147477755"/>
            <ac:picMk id="7" creationId="{03E82165-788E-D2A9-9A14-5245EFA06F5E}"/>
          </ac:picMkLst>
        </pc:picChg>
        <pc:picChg chg="add mod">
          <ac:chgData name="Vesa Juvonen" userId="c7243be1-99a3-4752-ab2a-0cf698cf8236" providerId="ADAL" clId="{F62B5916-F3B1-4205-B796-412823F67C43}" dt="2022-05-31T13:17:48.685" v="1718" actId="1076"/>
          <ac:picMkLst>
            <pc:docMk/>
            <pc:sldMk cId="2010264565" sldId="2147477755"/>
            <ac:picMk id="13" creationId="{9D5CF83C-0166-9B5E-D97B-BCB976067494}"/>
          </ac:picMkLst>
        </pc:picChg>
        <pc:picChg chg="add mod">
          <ac:chgData name="Vesa Juvonen" userId="c7243be1-99a3-4752-ab2a-0cf698cf8236" providerId="ADAL" clId="{F62B5916-F3B1-4205-B796-412823F67C43}" dt="2022-05-31T13:17:48.685" v="1718" actId="1076"/>
          <ac:picMkLst>
            <pc:docMk/>
            <pc:sldMk cId="2010264565" sldId="2147477755"/>
            <ac:picMk id="14" creationId="{C184140E-CCD2-C67B-D470-7F31EE3E6504}"/>
          </ac:picMkLst>
        </pc:picChg>
        <pc:picChg chg="add mod">
          <ac:chgData name="Vesa Juvonen" userId="c7243be1-99a3-4752-ab2a-0cf698cf8236" providerId="ADAL" clId="{F62B5916-F3B1-4205-B796-412823F67C43}" dt="2022-05-31T13:17:48.685" v="1718" actId="1076"/>
          <ac:picMkLst>
            <pc:docMk/>
            <pc:sldMk cId="2010264565" sldId="2147477755"/>
            <ac:picMk id="15" creationId="{C79A9D86-8AB3-D90F-E961-FC65DC54C004}"/>
          </ac:picMkLst>
        </pc:picChg>
        <pc:picChg chg="add mod">
          <ac:chgData name="Vesa Juvonen" userId="c7243be1-99a3-4752-ab2a-0cf698cf8236" providerId="ADAL" clId="{F62B5916-F3B1-4205-B796-412823F67C43}" dt="2022-05-31T13:17:45.219" v="1717" actId="1076"/>
          <ac:picMkLst>
            <pc:docMk/>
            <pc:sldMk cId="2010264565" sldId="2147477755"/>
            <ac:picMk id="16" creationId="{C03B0BA1-DB2E-20A4-3257-D5ED9D89069F}"/>
          </ac:picMkLst>
        </pc:picChg>
        <pc:picChg chg="add mod">
          <ac:chgData name="Vesa Juvonen" userId="c7243be1-99a3-4752-ab2a-0cf698cf8236" providerId="ADAL" clId="{F62B5916-F3B1-4205-B796-412823F67C43}" dt="2022-05-31T13:17:45.219" v="1717" actId="1076"/>
          <ac:picMkLst>
            <pc:docMk/>
            <pc:sldMk cId="2010264565" sldId="2147477755"/>
            <ac:picMk id="19" creationId="{D9EAE787-6621-DF7A-D005-FD6036358414}"/>
          </ac:picMkLst>
        </pc:picChg>
        <pc:picChg chg="add mod">
          <ac:chgData name="Vesa Juvonen" userId="c7243be1-99a3-4752-ab2a-0cf698cf8236" providerId="ADAL" clId="{F62B5916-F3B1-4205-B796-412823F67C43}" dt="2022-05-31T13:17:45.219" v="1717" actId="1076"/>
          <ac:picMkLst>
            <pc:docMk/>
            <pc:sldMk cId="2010264565" sldId="2147477755"/>
            <ac:picMk id="20" creationId="{9A678C0C-32A1-ADB5-6688-7E7388CC0A5E}"/>
          </ac:picMkLst>
        </pc:picChg>
        <pc:picChg chg="add mod">
          <ac:chgData name="Vesa Juvonen" userId="c7243be1-99a3-4752-ab2a-0cf698cf8236" providerId="ADAL" clId="{F62B5916-F3B1-4205-B796-412823F67C43}" dt="2022-05-31T13:17:45.219" v="1717" actId="1076"/>
          <ac:picMkLst>
            <pc:docMk/>
            <pc:sldMk cId="2010264565" sldId="2147477755"/>
            <ac:picMk id="22" creationId="{55092777-0B7F-CCB9-16DF-9D0696107743}"/>
          </ac:picMkLst>
        </pc:picChg>
        <pc:picChg chg="add mod">
          <ac:chgData name="Vesa Juvonen" userId="c7243be1-99a3-4752-ab2a-0cf698cf8236" providerId="ADAL" clId="{F62B5916-F3B1-4205-B796-412823F67C43}" dt="2022-05-31T13:17:45.219" v="1717" actId="1076"/>
          <ac:picMkLst>
            <pc:docMk/>
            <pc:sldMk cId="2010264565" sldId="2147477755"/>
            <ac:picMk id="24" creationId="{987D6535-2C3F-A24C-7E31-C1C221ED3984}"/>
          </ac:picMkLst>
        </pc:picChg>
        <pc:picChg chg="add mod">
          <ac:chgData name="Vesa Juvonen" userId="c7243be1-99a3-4752-ab2a-0cf698cf8236" providerId="ADAL" clId="{F62B5916-F3B1-4205-B796-412823F67C43}" dt="2022-05-31T13:17:45.219" v="1717" actId="1076"/>
          <ac:picMkLst>
            <pc:docMk/>
            <pc:sldMk cId="2010264565" sldId="2147477755"/>
            <ac:picMk id="26" creationId="{580C3788-DA1B-5A6F-E371-7AD92793FAFE}"/>
          </ac:picMkLst>
        </pc:picChg>
        <pc:picChg chg="add mod">
          <ac:chgData name="Vesa Juvonen" userId="c7243be1-99a3-4752-ab2a-0cf698cf8236" providerId="ADAL" clId="{F62B5916-F3B1-4205-B796-412823F67C43}" dt="2022-05-31T13:17:45.219" v="1717" actId="1076"/>
          <ac:picMkLst>
            <pc:docMk/>
            <pc:sldMk cId="2010264565" sldId="2147477755"/>
            <ac:picMk id="28" creationId="{3811A73D-42C5-AAB2-7E40-20B3C3E7748B}"/>
          </ac:picMkLst>
        </pc:picChg>
        <pc:picChg chg="add mod">
          <ac:chgData name="Vesa Juvonen" userId="c7243be1-99a3-4752-ab2a-0cf698cf8236" providerId="ADAL" clId="{F62B5916-F3B1-4205-B796-412823F67C43}" dt="2022-05-31T13:17:45.219" v="1717" actId="1076"/>
          <ac:picMkLst>
            <pc:docMk/>
            <pc:sldMk cId="2010264565" sldId="2147477755"/>
            <ac:picMk id="30" creationId="{3F9FE822-7E39-D948-B383-C3301B5E91CA}"/>
          </ac:picMkLst>
        </pc:picChg>
        <pc:picChg chg="add mod">
          <ac:chgData name="Vesa Juvonen" userId="c7243be1-99a3-4752-ab2a-0cf698cf8236" providerId="ADAL" clId="{F62B5916-F3B1-4205-B796-412823F67C43}" dt="2022-05-31T13:17:45.219" v="1717" actId="1076"/>
          <ac:picMkLst>
            <pc:docMk/>
            <pc:sldMk cId="2010264565" sldId="2147477755"/>
            <ac:picMk id="32" creationId="{779ADD10-0FB2-F26E-D219-D235B1E9CEA4}"/>
          </ac:picMkLst>
        </pc:picChg>
        <pc:cxnChg chg="add mod">
          <ac:chgData name="Vesa Juvonen" userId="c7243be1-99a3-4752-ab2a-0cf698cf8236" providerId="ADAL" clId="{F62B5916-F3B1-4205-B796-412823F67C43}" dt="2022-05-31T13:17:48.685" v="1718" actId="1076"/>
          <ac:cxnSpMkLst>
            <pc:docMk/>
            <pc:sldMk cId="2010264565" sldId="2147477755"/>
            <ac:cxnSpMk id="11" creationId="{F2B373F3-48FF-5512-F182-848137B7912A}"/>
          </ac:cxnSpMkLst>
        </pc:cxnChg>
      </pc:sldChg>
      <pc:sldChg chg="addSp modSp new mod modAnim">
        <pc:chgData name="Vesa Juvonen" userId="c7243be1-99a3-4752-ab2a-0cf698cf8236" providerId="ADAL" clId="{F62B5916-F3B1-4205-B796-412823F67C43}" dt="2022-05-31T13:47:29.566" v="1861" actId="1076"/>
        <pc:sldMkLst>
          <pc:docMk/>
          <pc:sldMk cId="2746144415" sldId="2147477756"/>
        </pc:sldMkLst>
        <pc:spChg chg="mod">
          <ac:chgData name="Vesa Juvonen" userId="c7243be1-99a3-4752-ab2a-0cf698cf8236" providerId="ADAL" clId="{F62B5916-F3B1-4205-B796-412823F67C43}" dt="2022-05-31T13:45:53.715" v="1858" actId="20577"/>
          <ac:spMkLst>
            <pc:docMk/>
            <pc:sldMk cId="2746144415" sldId="2147477756"/>
            <ac:spMk id="2" creationId="{7A2DAB0D-B330-3780-9F1B-FF91BCF2C0CC}"/>
          </ac:spMkLst>
        </pc:spChg>
        <pc:spChg chg="add mod">
          <ac:chgData name="Vesa Juvonen" userId="c7243be1-99a3-4752-ab2a-0cf698cf8236" providerId="ADAL" clId="{F62B5916-F3B1-4205-B796-412823F67C43}" dt="2022-05-31T13:47:29.566" v="1861" actId="1076"/>
          <ac:spMkLst>
            <pc:docMk/>
            <pc:sldMk cId="2746144415" sldId="2147477756"/>
            <ac:spMk id="4" creationId="{E96DB0C5-BCF3-F4CA-2B2E-EB340ACA87D1}"/>
          </ac:spMkLst>
        </pc:spChg>
        <pc:picChg chg="add mod">
          <ac:chgData name="Vesa Juvonen" userId="c7243be1-99a3-4752-ab2a-0cf698cf8236" providerId="ADAL" clId="{F62B5916-F3B1-4205-B796-412823F67C43}" dt="2022-05-31T13:47:29.566" v="1861" actId="1076"/>
          <ac:picMkLst>
            <pc:docMk/>
            <pc:sldMk cId="2746144415" sldId="2147477756"/>
            <ac:picMk id="3" creationId="{C4F7D574-9763-DEBB-2FA6-CF11336CA885}"/>
          </ac:picMkLst>
        </pc:picChg>
      </pc:sldChg>
      <pc:sldChg chg="addSp delSp modSp new mod modClrScheme chgLayout">
        <pc:chgData name="Vesa Juvonen" userId="c7243be1-99a3-4752-ab2a-0cf698cf8236" providerId="ADAL" clId="{F62B5916-F3B1-4205-B796-412823F67C43}" dt="2022-05-31T13:53:38.146" v="2218" actId="20577"/>
        <pc:sldMkLst>
          <pc:docMk/>
          <pc:sldMk cId="3019842251" sldId="2147477757"/>
        </pc:sldMkLst>
        <pc:spChg chg="del mod ord">
          <ac:chgData name="Vesa Juvonen" userId="c7243be1-99a3-4752-ab2a-0cf698cf8236" providerId="ADAL" clId="{F62B5916-F3B1-4205-B796-412823F67C43}" dt="2022-05-31T13:50:45.366" v="1867" actId="700"/>
          <ac:spMkLst>
            <pc:docMk/>
            <pc:sldMk cId="3019842251" sldId="2147477757"/>
            <ac:spMk id="2" creationId="{BA10A0DD-FB8F-FB7C-95F9-529C30DA7BC1}"/>
          </ac:spMkLst>
        </pc:spChg>
        <pc:spChg chg="add mod ord">
          <ac:chgData name="Vesa Juvonen" userId="c7243be1-99a3-4752-ab2a-0cf698cf8236" providerId="ADAL" clId="{F62B5916-F3B1-4205-B796-412823F67C43}" dt="2022-05-31T13:51:07.972" v="1946" actId="404"/>
          <ac:spMkLst>
            <pc:docMk/>
            <pc:sldMk cId="3019842251" sldId="2147477757"/>
            <ac:spMk id="3" creationId="{F1DEDCC9-7982-C1C7-D8E2-E80ECC4A2B49}"/>
          </ac:spMkLst>
        </pc:spChg>
        <pc:spChg chg="add mod ord">
          <ac:chgData name="Vesa Juvonen" userId="c7243be1-99a3-4752-ab2a-0cf698cf8236" providerId="ADAL" clId="{F62B5916-F3B1-4205-B796-412823F67C43}" dt="2022-05-31T13:53:38.146" v="2218" actId="20577"/>
          <ac:spMkLst>
            <pc:docMk/>
            <pc:sldMk cId="3019842251" sldId="2147477757"/>
            <ac:spMk id="4" creationId="{A6C340AB-0E5B-0BAC-2255-3B7AAE977CEE}"/>
          </ac:spMkLst>
        </pc:spChg>
        <pc:spChg chg="add del mod ord">
          <ac:chgData name="Vesa Juvonen" userId="c7243be1-99a3-4752-ab2a-0cf698cf8236" providerId="ADAL" clId="{F62B5916-F3B1-4205-B796-412823F67C43}" dt="2022-05-31T13:51:00.167" v="1940" actId="478"/>
          <ac:spMkLst>
            <pc:docMk/>
            <pc:sldMk cId="3019842251" sldId="2147477757"/>
            <ac:spMk id="5" creationId="{2006C6DF-475D-1321-AB7E-6F827A6BDF65}"/>
          </ac:spMkLst>
        </pc:spChg>
        <pc:picChg chg="add mod">
          <ac:chgData name="Vesa Juvonen" userId="c7243be1-99a3-4752-ab2a-0cf698cf8236" providerId="ADAL" clId="{F62B5916-F3B1-4205-B796-412823F67C43}" dt="2022-05-31T13:51:11.762" v="1948" actId="1076"/>
          <ac:picMkLst>
            <pc:docMk/>
            <pc:sldMk cId="3019842251" sldId="2147477757"/>
            <ac:picMk id="2050" creationId="{FE2B6EEF-F5E9-37BF-B1AE-F187F5868EC1}"/>
          </ac:picMkLst>
        </pc:picChg>
      </pc:sldChg>
      <pc:sldChg chg="add del">
        <pc:chgData name="Vesa Juvonen" userId="c7243be1-99a3-4752-ab2a-0cf698cf8236" providerId="ADAL" clId="{F62B5916-F3B1-4205-B796-412823F67C43}" dt="2022-05-31T12:15:51.518" v="1142" actId="47"/>
        <pc:sldMkLst>
          <pc:docMk/>
          <pc:sldMk cId="3710851553" sldId="2147477771"/>
        </pc:sldMkLst>
      </pc:sldChg>
    </pc:docChg>
  </pc:docChgLst>
  <pc:docChgLst>
    <pc:chgData name="David Warner" userId="51ffa14d-fdfd-4571-a787-ad4b3bb92711" providerId="ADAL" clId="{6C666D06-0D17-4DEE-ABF6-671F65E01CF5}"/>
    <pc:docChg chg="modSld">
      <pc:chgData name="David Warner" userId="51ffa14d-fdfd-4571-a787-ad4b3bb92711" providerId="ADAL" clId="{6C666D06-0D17-4DEE-ABF6-671F65E01CF5}" dt="2022-05-02T16:37:05.168" v="26" actId="20577"/>
      <pc:docMkLst>
        <pc:docMk/>
      </pc:docMkLst>
      <pc:sldChg chg="addSp modSp mod">
        <pc:chgData name="David Warner" userId="51ffa14d-fdfd-4571-a787-ad4b3bb92711" providerId="ADAL" clId="{6C666D06-0D17-4DEE-ABF6-671F65E01CF5}" dt="2022-05-02T16:37:05.168" v="26" actId="20577"/>
        <pc:sldMkLst>
          <pc:docMk/>
          <pc:sldMk cId="1812315545" sldId="2134805597"/>
        </pc:sldMkLst>
        <pc:spChg chg="add mod">
          <ac:chgData name="David Warner" userId="51ffa14d-fdfd-4571-a787-ad4b3bb92711" providerId="ADAL" clId="{6C666D06-0D17-4DEE-ABF6-671F65E01CF5}" dt="2022-05-02T16:35:11.829" v="24" actId="1076"/>
          <ac:spMkLst>
            <pc:docMk/>
            <pc:sldMk cId="1812315545" sldId="2134805597"/>
            <ac:spMk id="9" creationId="{C25F72F6-B0E3-BB39-FCD1-4F8C513E133B}"/>
          </ac:spMkLst>
        </pc:spChg>
        <pc:spChg chg="mod">
          <ac:chgData name="David Warner" userId="51ffa14d-fdfd-4571-a787-ad4b3bb92711" providerId="ADAL" clId="{6C666D06-0D17-4DEE-ABF6-671F65E01CF5}" dt="2022-05-02T16:37:05.168" v="26" actId="20577"/>
          <ac:spMkLst>
            <pc:docMk/>
            <pc:sldMk cId="1812315545" sldId="2134805597"/>
            <ac:spMk id="10" creationId="{16E1CB8C-122B-4C5A-8724-D74AEC2B5DEC}"/>
          </ac:spMkLst>
        </pc:spChg>
        <pc:picChg chg="mod">
          <ac:chgData name="David Warner" userId="51ffa14d-fdfd-4571-a787-ad4b3bb92711" providerId="ADAL" clId="{6C666D06-0D17-4DEE-ABF6-671F65E01CF5}" dt="2022-05-02T16:33:54.469" v="0" actId="14826"/>
          <ac:picMkLst>
            <pc:docMk/>
            <pc:sldMk cId="1812315545" sldId="2134805597"/>
            <ac:picMk id="4" creationId="{0B1EC3C8-F369-8AC9-D832-AC567D8C647B}"/>
          </ac:picMkLst>
        </pc:picChg>
      </pc:sldChg>
    </pc:docChg>
  </pc:docChgLst>
  <pc:docChgLst>
    <pc:chgData name="Vesa Juvonen" userId="c7243be1-99a3-4752-ab2a-0cf698cf8236" providerId="ADAL" clId="{F30C854C-2544-4B9D-A766-9C4BED0DA3AB}"/>
    <pc:docChg chg="delSld modSection">
      <pc:chgData name="Vesa Juvonen" userId="c7243be1-99a3-4752-ab2a-0cf698cf8236" providerId="ADAL" clId="{F30C854C-2544-4B9D-A766-9C4BED0DA3AB}" dt="2021-09-28T12:30:23.178" v="0" actId="47"/>
      <pc:docMkLst>
        <pc:docMk/>
      </pc:docMkLst>
      <pc:sldChg chg="del">
        <pc:chgData name="Vesa Juvonen" userId="c7243be1-99a3-4752-ab2a-0cf698cf8236" providerId="ADAL" clId="{F30C854C-2544-4B9D-A766-9C4BED0DA3AB}" dt="2021-09-28T12:30:23.178" v="0" actId="47"/>
        <pc:sldMkLst>
          <pc:docMk/>
          <pc:sldMk cId="380670563" sldId="1632"/>
        </pc:sldMkLst>
      </pc:sldChg>
      <pc:sldChg chg="del">
        <pc:chgData name="Vesa Juvonen" userId="c7243be1-99a3-4752-ab2a-0cf698cf8236" providerId="ADAL" clId="{F30C854C-2544-4B9D-A766-9C4BED0DA3AB}" dt="2021-09-28T12:30:23.178" v="0" actId="47"/>
        <pc:sldMkLst>
          <pc:docMk/>
          <pc:sldMk cId="720313206" sldId="1640"/>
        </pc:sldMkLst>
      </pc:sldChg>
      <pc:sldChg chg="del">
        <pc:chgData name="Vesa Juvonen" userId="c7243be1-99a3-4752-ab2a-0cf698cf8236" providerId="ADAL" clId="{F30C854C-2544-4B9D-A766-9C4BED0DA3AB}" dt="2021-09-28T12:30:23.178" v="0" actId="47"/>
        <pc:sldMkLst>
          <pc:docMk/>
          <pc:sldMk cId="3043375476" sldId="1641"/>
        </pc:sldMkLst>
      </pc:sldChg>
      <pc:sldChg chg="del">
        <pc:chgData name="Vesa Juvonen" userId="c7243be1-99a3-4752-ab2a-0cf698cf8236" providerId="ADAL" clId="{F30C854C-2544-4B9D-A766-9C4BED0DA3AB}" dt="2021-09-28T12:30:23.178" v="0" actId="47"/>
        <pc:sldMkLst>
          <pc:docMk/>
          <pc:sldMk cId="2199141448" sldId="2076137480"/>
        </pc:sldMkLst>
      </pc:sldChg>
      <pc:sldChg chg="del">
        <pc:chgData name="Vesa Juvonen" userId="c7243be1-99a3-4752-ab2a-0cf698cf8236" providerId="ADAL" clId="{F30C854C-2544-4B9D-A766-9C4BED0DA3AB}" dt="2021-09-28T12:30:23.178" v="0" actId="47"/>
        <pc:sldMkLst>
          <pc:docMk/>
          <pc:sldMk cId="1882481969" sldId="2076137668"/>
        </pc:sldMkLst>
      </pc:sldChg>
      <pc:sldChg chg="del">
        <pc:chgData name="Vesa Juvonen" userId="c7243be1-99a3-4752-ab2a-0cf698cf8236" providerId="ADAL" clId="{F30C854C-2544-4B9D-A766-9C4BED0DA3AB}" dt="2021-09-28T12:30:23.178" v="0" actId="47"/>
        <pc:sldMkLst>
          <pc:docMk/>
          <pc:sldMk cId="3652143241" sldId="2076137669"/>
        </pc:sldMkLst>
      </pc:sldChg>
    </pc:docChg>
  </pc:docChgLst>
  <pc:docChgLst>
    <pc:chgData name="David Warner" userId="S::davidwarner@microsoft.com::51ffa14d-fdfd-4571-a787-ad4b3bb92711" providerId="AD" clId="Web-{FA8B249A-0883-4CD1-97B8-FC810F97BFE5}"/>
    <pc:docChg chg="modSld">
      <pc:chgData name="David Warner" userId="S::davidwarner@microsoft.com::51ffa14d-fdfd-4571-a787-ad4b3bb92711" providerId="AD" clId="Web-{FA8B249A-0883-4CD1-97B8-FC810F97BFE5}" dt="2022-03-22T14:31:39.316" v="1" actId="20577"/>
      <pc:docMkLst>
        <pc:docMk/>
      </pc:docMkLst>
      <pc:sldChg chg="modSp">
        <pc:chgData name="David Warner" userId="S::davidwarner@microsoft.com::51ffa14d-fdfd-4571-a787-ad4b3bb92711" providerId="AD" clId="Web-{FA8B249A-0883-4CD1-97B8-FC810F97BFE5}" dt="2022-03-22T14:31:39.316" v="1" actId="20577"/>
        <pc:sldMkLst>
          <pc:docMk/>
          <pc:sldMk cId="1812315545" sldId="2134805597"/>
        </pc:sldMkLst>
        <pc:spChg chg="mod">
          <ac:chgData name="David Warner" userId="S::davidwarner@microsoft.com::51ffa14d-fdfd-4571-a787-ad4b3bb92711" providerId="AD" clId="Web-{FA8B249A-0883-4CD1-97B8-FC810F97BFE5}" dt="2022-03-22T14:31:39.316" v="1" actId="20577"/>
          <ac:spMkLst>
            <pc:docMk/>
            <pc:sldMk cId="1812315545" sldId="2134805597"/>
            <ac:spMk id="10" creationId="{16E1CB8C-122B-4C5A-8724-D74AEC2B5DEC}"/>
          </ac:spMkLst>
        </pc:spChg>
      </pc:sldChg>
    </pc:docChg>
  </pc:docChgLst>
  <pc:docChgLst>
    <pc:chgData name="Waldemar Mastykarz" userId="S::wmastyka@microsoft.com::8c3ccc08-b2ec-4e63-9b9b-25eb044a606e" providerId="AD" clId="Web-{631EAF34-0FC5-26AE-BB8E-CE9CF241C881}"/>
    <pc:docChg chg="modSld">
      <pc:chgData name="Waldemar Mastykarz" userId="S::wmastyka@microsoft.com::8c3ccc08-b2ec-4e63-9b9b-25eb044a606e" providerId="AD" clId="Web-{631EAF34-0FC5-26AE-BB8E-CE9CF241C881}" dt="2021-03-23T12:36:18.937" v="233" actId="20577"/>
      <pc:docMkLst>
        <pc:docMk/>
      </pc:docMkLst>
      <pc:sldChg chg="delSp modSp">
        <pc:chgData name="Waldemar Mastykarz" userId="S::wmastyka@microsoft.com::8c3ccc08-b2ec-4e63-9b9b-25eb044a606e" providerId="AD" clId="Web-{631EAF34-0FC5-26AE-BB8E-CE9CF241C881}" dt="2021-03-23T12:36:18.937" v="233" actId="20577"/>
        <pc:sldMkLst>
          <pc:docMk/>
          <pc:sldMk cId="2253365439" sldId="1642"/>
        </pc:sldMkLst>
        <pc:spChg chg="mod">
          <ac:chgData name="Waldemar Mastykarz" userId="S::wmastyka@microsoft.com::8c3ccc08-b2ec-4e63-9b9b-25eb044a606e" providerId="AD" clId="Web-{631EAF34-0FC5-26AE-BB8E-CE9CF241C881}" dt="2021-03-23T12:36:18.937" v="233" actId="20577"/>
          <ac:spMkLst>
            <pc:docMk/>
            <pc:sldMk cId="2253365439" sldId="1642"/>
            <ac:spMk id="3" creationId="{CBDC9C38-872E-4048-96FE-C321FEF21EC1}"/>
          </ac:spMkLst>
        </pc:spChg>
        <pc:spChg chg="del">
          <ac:chgData name="Waldemar Mastykarz" userId="S::wmastyka@microsoft.com::8c3ccc08-b2ec-4e63-9b9b-25eb044a606e" providerId="AD" clId="Web-{631EAF34-0FC5-26AE-BB8E-CE9CF241C881}" dt="2021-03-23T12:33:21.641" v="0"/>
          <ac:spMkLst>
            <pc:docMk/>
            <pc:sldMk cId="2253365439" sldId="1642"/>
            <ac:spMk id="4" creationId="{B1BE31F6-381E-4CD9-8D0A-6EBD21AC857F}"/>
          </ac:spMkLst>
        </pc:spChg>
      </pc:sldChg>
    </pc:docChg>
  </pc:docChgLst>
  <pc:docChgLst>
    <pc:chgData name="David Warner" userId="S::david_dwarnerii.com#ext#@microsoft.onmicrosoft.com::acafcf14-4098-4a83-9425-e73571277a06" providerId="AD" clId="Web-{E29A2907-7894-4D4E-B36C-33A5AC5C0359}"/>
    <pc:docChg chg="modSld">
      <pc:chgData name="David Warner" userId="S::david_dwarnerii.com#ext#@microsoft.onmicrosoft.com::acafcf14-4098-4a83-9425-e73571277a06" providerId="AD" clId="Web-{E29A2907-7894-4D4E-B36C-33A5AC5C0359}" dt="2022-01-17T22:08:54.845" v="25" actId="20577"/>
      <pc:docMkLst>
        <pc:docMk/>
      </pc:docMkLst>
      <pc:sldChg chg="addSp delSp modSp">
        <pc:chgData name="David Warner" userId="S::david_dwarnerii.com#ext#@microsoft.onmicrosoft.com::acafcf14-4098-4a83-9425-e73571277a06" providerId="AD" clId="Web-{E29A2907-7894-4D4E-B36C-33A5AC5C0359}" dt="2022-01-17T22:08:54.845" v="25" actId="20577"/>
        <pc:sldMkLst>
          <pc:docMk/>
          <pc:sldMk cId="1812315545" sldId="2134805597"/>
        </pc:sldMkLst>
        <pc:spChg chg="del mod">
          <ac:chgData name="David Warner" userId="S::david_dwarnerii.com#ext#@microsoft.onmicrosoft.com::acafcf14-4098-4a83-9425-e73571277a06" providerId="AD" clId="Web-{E29A2907-7894-4D4E-B36C-33A5AC5C0359}" dt="2022-01-17T22:07:54.326" v="2"/>
          <ac:spMkLst>
            <pc:docMk/>
            <pc:sldMk cId="1812315545" sldId="2134805597"/>
            <ac:spMk id="2" creationId="{25FB0CBD-D69B-41DE-A10D-7C4DEE94BC80}"/>
          </ac:spMkLst>
        </pc:spChg>
        <pc:spChg chg="mod">
          <ac:chgData name="David Warner" userId="S::david_dwarnerii.com#ext#@microsoft.onmicrosoft.com::acafcf14-4098-4a83-9425-e73571277a06" providerId="AD" clId="Web-{E29A2907-7894-4D4E-B36C-33A5AC5C0359}" dt="2022-01-17T22:08:54.845"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E29A2907-7894-4D4E-B36C-33A5AC5C0359}" dt="2022-01-17T22:08:20.593" v="8"/>
          <ac:picMkLst>
            <pc:docMk/>
            <pc:sldMk cId="1812315545" sldId="2134805597"/>
            <ac:picMk id="3" creationId="{A7418263-18BF-4F5A-A9FD-B6A8CD2489EC}"/>
          </ac:picMkLst>
        </pc:picChg>
        <pc:picChg chg="del">
          <ac:chgData name="David Warner" userId="S::david_dwarnerii.com#ext#@microsoft.onmicrosoft.com::acafcf14-4098-4a83-9425-e73571277a06" providerId="AD" clId="Web-{E29A2907-7894-4D4E-B36C-33A5AC5C0359}" dt="2022-01-17T22:07:59.170" v="3"/>
          <ac:picMkLst>
            <pc:docMk/>
            <pc:sldMk cId="1812315545" sldId="2134805597"/>
            <ac:picMk id="5" creationId="{9C5EF859-5092-427A-B73A-52A7B1BF0AB7}"/>
          </ac:picMkLst>
        </pc:picChg>
      </pc:sldChg>
    </pc:docChg>
  </pc:docChgLst>
  <pc:docChgLst>
    <pc:chgData name="Mikael" userId="965d4e6a-fd22-4d0b-8bb9-2315d7bb356c" providerId="ADAL" clId="{CCB25CE7-1742-46EC-954A-8057074610FC}"/>
    <pc:docChg chg="undo custSel modSld">
      <pc:chgData name="Mikael" userId="965d4e6a-fd22-4d0b-8bb9-2315d7bb356c" providerId="ADAL" clId="{CCB25CE7-1742-46EC-954A-8057074610FC}" dt="2021-01-26T14:27:08.785" v="109" actId="6549"/>
      <pc:docMkLst>
        <pc:docMk/>
      </pc:docMkLst>
      <pc:sldChg chg="modSp mod">
        <pc:chgData name="Mikael" userId="965d4e6a-fd22-4d0b-8bb9-2315d7bb356c" providerId="ADAL" clId="{CCB25CE7-1742-46EC-954A-8057074610FC}" dt="2021-01-26T14:27:08.785" v="109" actId="6549"/>
        <pc:sldMkLst>
          <pc:docMk/>
          <pc:sldMk cId="2925091645" sldId="2076136308"/>
        </pc:sldMkLst>
        <pc:spChg chg="mod">
          <ac:chgData name="Mikael" userId="965d4e6a-fd22-4d0b-8bb9-2315d7bb356c" providerId="ADAL" clId="{CCB25CE7-1742-46EC-954A-8057074610FC}" dt="2021-01-26T14:27:08.785" v="109" actId="6549"/>
          <ac:spMkLst>
            <pc:docMk/>
            <pc:sldMk cId="2925091645" sldId="2076136308"/>
            <ac:spMk id="3" creationId="{CBDC9C38-872E-4048-96FE-C321FEF21EC1}"/>
          </ac:spMkLst>
        </pc:spChg>
      </pc:sldChg>
    </pc:docChg>
  </pc:docChgLst>
  <pc:docChgLst>
    <pc:chgData name="Surbhi Gupta" userId="4cd92b39-496c-4ea1-b8de-864f8b027b89" providerId="ADAL" clId="{0375E4E6-2738-4610-BFA6-F6C56BF5C690}"/>
    <pc:docChg chg="undo custSel modSld">
      <pc:chgData name="Surbhi Gupta" userId="4cd92b39-496c-4ea1-b8de-864f8b027b89" providerId="ADAL" clId="{0375E4E6-2738-4610-BFA6-F6C56BF5C690}" dt="2022-04-19T07:40:49.580" v="263" actId="20577"/>
      <pc:docMkLst>
        <pc:docMk/>
      </pc:docMkLst>
      <pc:sldChg chg="addSp delSp modSp mod delAnim modNotesTx">
        <pc:chgData name="Surbhi Gupta" userId="4cd92b39-496c-4ea1-b8de-864f8b027b89" providerId="ADAL" clId="{0375E4E6-2738-4610-BFA6-F6C56BF5C690}" dt="2022-04-19T07:40:49.580" v="263" actId="20577"/>
        <pc:sldMkLst>
          <pc:docMk/>
          <pc:sldMk cId="1247101359" sldId="2145707276"/>
        </pc:sldMkLst>
        <pc:spChg chg="mod">
          <ac:chgData name="Surbhi Gupta" userId="4cd92b39-496c-4ea1-b8de-864f8b027b89" providerId="ADAL" clId="{0375E4E6-2738-4610-BFA6-F6C56BF5C690}" dt="2022-04-19T07:19:15.475" v="61" actId="20577"/>
          <ac:spMkLst>
            <pc:docMk/>
            <pc:sldMk cId="1247101359" sldId="2145707276"/>
            <ac:spMk id="33" creationId="{94DB5CBE-95AD-4FC6-8C7B-739B6EB97627}"/>
          </ac:spMkLst>
        </pc:spChg>
        <pc:spChg chg="mod">
          <ac:chgData name="Surbhi Gupta" userId="4cd92b39-496c-4ea1-b8de-864f8b027b89" providerId="ADAL" clId="{0375E4E6-2738-4610-BFA6-F6C56BF5C690}" dt="2022-04-19T07:36:23.683" v="115" actId="1076"/>
          <ac:spMkLst>
            <pc:docMk/>
            <pc:sldMk cId="1247101359" sldId="2145707276"/>
            <ac:spMk id="73" creationId="{1F207C2B-FC32-45FD-8665-FEC0532C2A3E}"/>
          </ac:spMkLst>
        </pc:spChg>
        <pc:picChg chg="del">
          <ac:chgData name="Surbhi Gupta" userId="4cd92b39-496c-4ea1-b8de-864f8b027b89" providerId="ADAL" clId="{0375E4E6-2738-4610-BFA6-F6C56BF5C690}" dt="2022-04-19T07:18:49.042" v="0" actId="478"/>
          <ac:picMkLst>
            <pc:docMk/>
            <pc:sldMk cId="1247101359" sldId="2145707276"/>
            <ac:picMk id="4" creationId="{8F20F7D5-77CD-4B83-7EEB-1DDA5DEF789F}"/>
          </ac:picMkLst>
        </pc:picChg>
        <pc:picChg chg="add mod ord">
          <ac:chgData name="Surbhi Gupta" userId="4cd92b39-496c-4ea1-b8de-864f8b027b89" providerId="ADAL" clId="{0375E4E6-2738-4610-BFA6-F6C56BF5C690}" dt="2022-04-19T07:34:57.267" v="69" actId="167"/>
          <ac:picMkLst>
            <pc:docMk/>
            <pc:sldMk cId="1247101359" sldId="2145707276"/>
            <ac:picMk id="8" creationId="{413472EE-CFF1-0844-0FEC-03A9EE338C47}"/>
          </ac:picMkLst>
        </pc:picChg>
      </pc:sldChg>
    </pc:docChg>
  </pc:docChgLst>
  <pc:docChgLst>
    <pc:chgData name="stefan.bauer" userId="S::stefan.bauer_n8d.at#ext#@microsoft.onmicrosoft.com::a46172d5-c7db-453d-b615-95acf0f73072" providerId="AD" clId="Web-{4BBB49EF-1AAA-492F-B52B-BB273A8981FE}"/>
    <pc:docChg chg="modSld">
      <pc:chgData name="stefan.bauer" userId="S::stefan.bauer_n8d.at#ext#@microsoft.onmicrosoft.com::a46172d5-c7db-453d-b615-95acf0f73072" providerId="AD" clId="Web-{4BBB49EF-1AAA-492F-B52B-BB273A8981FE}" dt="2021-06-02T21:38:59.906" v="228" actId="20577"/>
      <pc:docMkLst>
        <pc:docMk/>
      </pc:docMkLst>
      <pc:sldChg chg="delSp modSp">
        <pc:chgData name="stefan.bauer" userId="S::stefan.bauer_n8d.at#ext#@microsoft.onmicrosoft.com::a46172d5-c7db-453d-b615-95acf0f73072" providerId="AD" clId="Web-{4BBB49EF-1AAA-492F-B52B-BB273A8981FE}" dt="2021-06-02T21:38:59.906" v="228" actId="20577"/>
        <pc:sldMkLst>
          <pc:docMk/>
          <pc:sldMk cId="1805818155" sldId="3338"/>
        </pc:sldMkLst>
        <pc:spChg chg="mod">
          <ac:chgData name="stefan.bauer" userId="S::stefan.bauer_n8d.at#ext#@microsoft.onmicrosoft.com::a46172d5-c7db-453d-b615-95acf0f73072" providerId="AD" clId="Web-{4BBB49EF-1AAA-492F-B52B-BB273A8981FE}" dt="2021-06-02T21:38:59.906" v="228" actId="20577"/>
          <ac:spMkLst>
            <pc:docMk/>
            <pc:sldMk cId="1805818155" sldId="3338"/>
            <ac:spMk id="3" creationId="{CBDC9C38-872E-4048-96FE-C321FEF21EC1}"/>
          </ac:spMkLst>
        </pc:spChg>
        <pc:spChg chg="del">
          <ac:chgData name="stefan.bauer" userId="S::stefan.bauer_n8d.at#ext#@microsoft.onmicrosoft.com::a46172d5-c7db-453d-b615-95acf0f73072" providerId="AD" clId="Web-{4BBB49EF-1AAA-492F-B52B-BB273A8981FE}" dt="2021-06-02T21:35:43.292" v="0"/>
          <ac:spMkLst>
            <pc:docMk/>
            <pc:sldMk cId="1805818155" sldId="3338"/>
            <ac:spMk id="19" creationId="{0719FC16-024F-4E02-B344-85333EEF1707}"/>
          </ac:spMkLst>
        </pc:spChg>
      </pc:sldChg>
    </pc:docChg>
  </pc:docChgLst>
  <pc:docChgLst>
    <pc:chgData name="Vesa Juvonen" userId="c7243be1-99a3-4752-ab2a-0cf698cf8236" providerId="ADAL" clId="{319CF4E7-C787-458B-9F83-97D7883FD7F5}"/>
    <pc:docChg chg="undo custSel addSld delSld modSld modSection">
      <pc:chgData name="Vesa Juvonen" userId="c7243be1-99a3-4752-ab2a-0cf698cf8236" providerId="ADAL" clId="{319CF4E7-C787-458B-9F83-97D7883FD7F5}" dt="2021-11-09T14:06:17.977" v="78" actId="20577"/>
      <pc:docMkLst>
        <pc:docMk/>
      </pc:docMkLst>
      <pc:sldChg chg="modSp mod">
        <pc:chgData name="Vesa Juvonen" userId="c7243be1-99a3-4752-ab2a-0cf698cf8236" providerId="ADAL" clId="{319CF4E7-C787-458B-9F83-97D7883FD7F5}" dt="2021-11-09T14:05:20.840" v="62" actId="20577"/>
        <pc:sldMkLst>
          <pc:docMk/>
          <pc:sldMk cId="2967945684" sldId="277"/>
        </pc:sldMkLst>
        <pc:spChg chg="mod">
          <ac:chgData name="Vesa Juvonen" userId="c7243be1-99a3-4752-ab2a-0cf698cf8236" providerId="ADAL" clId="{319CF4E7-C787-458B-9F83-97D7883FD7F5}" dt="2021-11-09T14:05:20.840" v="62" actId="20577"/>
          <ac:spMkLst>
            <pc:docMk/>
            <pc:sldMk cId="2967945684" sldId="277"/>
            <ac:spMk id="4" creationId="{A04E16D6-6682-4068-BF11-BA8E4E8E1BBC}"/>
          </ac:spMkLst>
        </pc:spChg>
      </pc:sldChg>
      <pc:sldChg chg="modSp mod">
        <pc:chgData name="Vesa Juvonen" userId="c7243be1-99a3-4752-ab2a-0cf698cf8236" providerId="ADAL" clId="{319CF4E7-C787-458B-9F83-97D7883FD7F5}" dt="2021-11-09T14:06:17.977" v="78" actId="20577"/>
        <pc:sldMkLst>
          <pc:docMk/>
          <pc:sldMk cId="287163252" sldId="1567"/>
        </pc:sldMkLst>
        <pc:spChg chg="mod">
          <ac:chgData name="Vesa Juvonen" userId="c7243be1-99a3-4752-ab2a-0cf698cf8236" providerId="ADAL" clId="{319CF4E7-C787-458B-9F83-97D7883FD7F5}" dt="2021-11-09T14:06:17.977" v="78" actId="20577"/>
          <ac:spMkLst>
            <pc:docMk/>
            <pc:sldMk cId="287163252" sldId="1567"/>
            <ac:spMk id="5" creationId="{9B6ECC88-D921-48D6-BA85-F52F354F9C35}"/>
          </ac:spMkLst>
        </pc:spChg>
        <pc:spChg chg="mod">
          <ac:chgData name="Vesa Juvonen" userId="c7243be1-99a3-4752-ab2a-0cf698cf8236" providerId="ADAL" clId="{319CF4E7-C787-458B-9F83-97D7883FD7F5}" dt="2021-11-09T14:03:23.148" v="10" actId="20577"/>
          <ac:spMkLst>
            <pc:docMk/>
            <pc:sldMk cId="287163252" sldId="1567"/>
            <ac:spMk id="8" creationId="{00000000-0000-0000-0000-000000000000}"/>
          </ac:spMkLst>
        </pc:spChg>
      </pc:sldChg>
      <pc:sldChg chg="del">
        <pc:chgData name="Vesa Juvonen" userId="c7243be1-99a3-4752-ab2a-0cf698cf8236" providerId="ADAL" clId="{319CF4E7-C787-458B-9F83-97D7883FD7F5}" dt="2021-11-09T14:05:02.653" v="54" actId="47"/>
        <pc:sldMkLst>
          <pc:docMk/>
          <pc:sldMk cId="2069557480" sldId="2076137613"/>
        </pc:sldMkLst>
      </pc:sldChg>
      <pc:sldChg chg="addSp modSp mod modAnim">
        <pc:chgData name="Vesa Juvonen" userId="c7243be1-99a3-4752-ab2a-0cf698cf8236" providerId="ADAL" clId="{319CF4E7-C787-458B-9F83-97D7883FD7F5}" dt="2021-11-09T14:04:32.038" v="53" actId="207"/>
        <pc:sldMkLst>
          <pc:docMk/>
          <pc:sldMk cId="4062126788" sldId="2076137664"/>
        </pc:sldMkLst>
        <pc:spChg chg="add mod">
          <ac:chgData name="Vesa Juvonen" userId="c7243be1-99a3-4752-ab2a-0cf698cf8236" providerId="ADAL" clId="{319CF4E7-C787-458B-9F83-97D7883FD7F5}" dt="2021-11-09T14:04:32.038" v="53" actId="207"/>
          <ac:spMkLst>
            <pc:docMk/>
            <pc:sldMk cId="4062126788" sldId="2076137664"/>
            <ac:spMk id="8" creationId="{2D8C7495-2699-4883-A166-A359DF0C3F96}"/>
          </ac:spMkLst>
        </pc:spChg>
      </pc:sldChg>
      <pc:sldChg chg="delSp modSp mod">
        <pc:chgData name="Vesa Juvonen" userId="c7243be1-99a3-4752-ab2a-0cf698cf8236" providerId="ADAL" clId="{319CF4E7-C787-458B-9F83-97D7883FD7F5}" dt="2021-11-09T14:03:30.337" v="12" actId="478"/>
        <pc:sldMkLst>
          <pc:docMk/>
          <pc:sldMk cId="460153747" sldId="2134805598"/>
        </pc:sldMkLst>
        <pc:spChg chg="del mod">
          <ac:chgData name="Vesa Juvonen" userId="c7243be1-99a3-4752-ab2a-0cf698cf8236" providerId="ADAL" clId="{319CF4E7-C787-458B-9F83-97D7883FD7F5}" dt="2021-11-09T14:03:30.337" v="12" actId="478"/>
          <ac:spMkLst>
            <pc:docMk/>
            <pc:sldMk cId="460153747" sldId="2134805598"/>
            <ac:spMk id="5" creationId="{292092E8-5821-4D1C-8A09-E8CFFD040E05}"/>
          </ac:spMkLst>
        </pc:spChg>
      </pc:sldChg>
      <pc:sldChg chg="new del">
        <pc:chgData name="Vesa Juvonen" userId="c7243be1-99a3-4752-ab2a-0cf698cf8236" providerId="ADAL" clId="{319CF4E7-C787-458B-9F83-97D7883FD7F5}" dt="2021-11-09T14:06:06.262" v="64" actId="680"/>
        <pc:sldMkLst>
          <pc:docMk/>
          <pc:sldMk cId="3967359652" sldId="2134805600"/>
        </pc:sldMkLst>
      </pc:sldChg>
    </pc:docChg>
  </pc:docChgLst>
  <pc:docChgLst>
    <pc:chgData name="Brian Jackett" userId="e2c557f4-fffa-4012-a1e1-e15087bfdbac" providerId="ADAL" clId="{72DE55E5-B2E2-414F-B340-3BB21B665E9E}"/>
    <pc:docChg chg="modSld">
      <pc:chgData name="Brian Jackett" userId="e2c557f4-fffa-4012-a1e1-e15087bfdbac" providerId="ADAL" clId="{72DE55E5-B2E2-414F-B340-3BB21B665E9E}" dt="2021-09-13T16:47:44.993" v="37" actId="20577"/>
      <pc:docMkLst>
        <pc:docMk/>
      </pc:docMkLst>
      <pc:sldChg chg="modSp mod">
        <pc:chgData name="Brian Jackett" userId="e2c557f4-fffa-4012-a1e1-e15087bfdbac" providerId="ADAL" clId="{72DE55E5-B2E2-414F-B340-3BB21B665E9E}" dt="2021-09-13T16:47:31.109" v="22" actId="20577"/>
        <pc:sldMkLst>
          <pc:docMk/>
          <pc:sldMk cId="10702720" sldId="2079"/>
        </pc:sldMkLst>
        <pc:spChg chg="mod">
          <ac:chgData name="Brian Jackett" userId="e2c557f4-fffa-4012-a1e1-e15087bfdbac" providerId="ADAL" clId="{72DE55E5-B2E2-414F-B340-3BB21B665E9E}" dt="2021-09-13T16:47:31.109" v="22" actId="20577"/>
          <ac:spMkLst>
            <pc:docMk/>
            <pc:sldMk cId="10702720" sldId="2079"/>
            <ac:spMk id="8" creationId="{00000000-0000-0000-0000-000000000000}"/>
          </ac:spMkLst>
        </pc:spChg>
      </pc:sldChg>
      <pc:sldChg chg="modSp mod">
        <pc:chgData name="Brian Jackett" userId="e2c557f4-fffa-4012-a1e1-e15087bfdbac" providerId="ADAL" clId="{72DE55E5-B2E2-414F-B340-3BB21B665E9E}" dt="2021-09-13T16:47:44.993" v="37" actId="20577"/>
        <pc:sldMkLst>
          <pc:docMk/>
          <pc:sldMk cId="778883926" sldId="2076136264"/>
        </pc:sldMkLst>
        <pc:spChg chg="mod">
          <ac:chgData name="Brian Jackett" userId="e2c557f4-fffa-4012-a1e1-e15087bfdbac" providerId="ADAL" clId="{72DE55E5-B2E2-414F-B340-3BB21B665E9E}" dt="2021-09-13T16:47:44.993" v="37"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0DC13DFA-C15E-47CE-A70E-0A14322EF7F1}"/>
    <pc:docChg chg="modSld">
      <pc:chgData name="David Warner" userId="S::david_dwarnerii.com#ext#@microsoft.onmicrosoft.com::acafcf14-4098-4a83-9425-e73571277a06" providerId="AD" clId="Web-{0DC13DFA-C15E-47CE-A70E-0A14322EF7F1}" dt="2022-03-07T19:35:33.048" v="33"/>
      <pc:docMkLst>
        <pc:docMk/>
      </pc:docMkLst>
      <pc:sldChg chg="addSp delSp modSp">
        <pc:chgData name="David Warner" userId="S::david_dwarnerii.com#ext#@microsoft.onmicrosoft.com::acafcf14-4098-4a83-9425-e73571277a06" providerId="AD" clId="Web-{0DC13DFA-C15E-47CE-A70E-0A14322EF7F1}" dt="2022-03-07T19:35:33.048" v="33"/>
        <pc:sldMkLst>
          <pc:docMk/>
          <pc:sldMk cId="1812315545" sldId="2134805597"/>
        </pc:sldMkLst>
        <pc:spChg chg="mod">
          <ac:chgData name="David Warner" userId="S::david_dwarnerii.com#ext#@microsoft.onmicrosoft.com::acafcf14-4098-4a83-9425-e73571277a06" providerId="AD" clId="Web-{0DC13DFA-C15E-47CE-A70E-0A14322EF7F1}" dt="2022-03-07T19:34:52.641" v="26"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0DC13DFA-C15E-47CE-A70E-0A14322EF7F1}" dt="2022-03-07T19:34:39.515" v="1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0DC13DFA-C15E-47CE-A70E-0A14322EF7F1}" dt="2022-03-07T19:35:11.797" v="27"/>
          <ac:picMkLst>
            <pc:docMk/>
            <pc:sldMk cId="1812315545" sldId="2134805597"/>
            <ac:picMk id="2" creationId="{3A84E50C-FD72-4E6E-A6C6-E037B9D2D9F6}"/>
          </ac:picMkLst>
        </pc:picChg>
        <pc:picChg chg="add mod modCrop">
          <ac:chgData name="David Warner" userId="S::david_dwarnerii.com#ext#@microsoft.onmicrosoft.com::acafcf14-4098-4a83-9425-e73571277a06" providerId="AD" clId="Web-{0DC13DFA-C15E-47CE-A70E-0A14322EF7F1}" dt="2022-03-07T19:35:33.048" v="33"/>
          <ac:picMkLst>
            <pc:docMk/>
            <pc:sldMk cId="1812315545" sldId="2134805597"/>
            <ac:picMk id="3" creationId="{31F6F9B6-112C-4035-A5BB-AF70078CD201}"/>
          </ac:picMkLst>
        </pc:picChg>
      </pc:sldChg>
    </pc:docChg>
  </pc:docChgLst>
  <pc:docChgLst>
    <pc:chgData name="Hugo Bernier" userId="S::hugobernier@microsoft.com::846ef6cd-3f11-462c-a4be-44fff9f1a751" providerId="AD" clId="Web-{0FDBA8FC-D069-424F-B928-2BB5A6C5223E}"/>
    <pc:docChg chg="modSld">
      <pc:chgData name="Hugo Bernier" userId="S::hugobernier@microsoft.com::846ef6cd-3f11-462c-a4be-44fff9f1a751" providerId="AD" clId="Web-{0FDBA8FC-D069-424F-B928-2BB5A6C5223E}" dt="2021-04-06T12:33:03.120" v="0"/>
      <pc:docMkLst>
        <pc:docMk/>
      </pc:docMkLst>
      <pc:sldChg chg="delSp">
        <pc:chgData name="Hugo Bernier" userId="S::hugobernier@microsoft.com::846ef6cd-3f11-462c-a4be-44fff9f1a751" providerId="AD" clId="Web-{0FDBA8FC-D069-424F-B928-2BB5A6C5223E}" dt="2021-04-06T12:33:03.120" v="0"/>
        <pc:sldMkLst>
          <pc:docMk/>
          <pc:sldMk cId="2636939237" sldId="2076137579"/>
        </pc:sldMkLst>
        <pc:spChg chg="del">
          <ac:chgData name="Hugo Bernier" userId="S::hugobernier@microsoft.com::846ef6cd-3f11-462c-a4be-44fff9f1a751" providerId="AD" clId="Web-{0FDBA8FC-D069-424F-B928-2BB5A6C5223E}" dt="2021-04-06T12:33:03.120" v="0"/>
          <ac:spMkLst>
            <pc:docMk/>
            <pc:sldMk cId="2636939237" sldId="2076137579"/>
            <ac:spMk id="4" creationId="{5596FBF7-5050-4982-9CB0-89387C820B6B}"/>
          </ac:spMkLst>
        </pc:spChg>
      </pc:sldChg>
    </pc:docChg>
  </pc:docChgLst>
  <pc:docChgLst>
    <pc:chgData name="Vesa Juvonen" userId="c7243be1-99a3-4752-ab2a-0cf698cf8236" providerId="ADAL" clId="{1D00BC5A-3C8D-4BBB-8CC5-E88181A52DD6}"/>
    <pc:docChg chg="undo custSel addSld delSld modSld modSection">
      <pc:chgData name="Vesa Juvonen" userId="c7243be1-99a3-4752-ab2a-0cf698cf8236" providerId="ADAL" clId="{1D00BC5A-3C8D-4BBB-8CC5-E88181A52DD6}" dt="2021-10-01T11:38:04.068" v="85" actId="1076"/>
      <pc:docMkLst>
        <pc:docMk/>
      </pc:docMkLst>
      <pc:sldChg chg="modSp mod">
        <pc:chgData name="Vesa Juvonen" userId="c7243be1-99a3-4752-ab2a-0cf698cf8236" providerId="ADAL" clId="{1D00BC5A-3C8D-4BBB-8CC5-E88181A52DD6}" dt="2021-10-01T11:28:15.779" v="35" actId="6549"/>
        <pc:sldMkLst>
          <pc:docMk/>
          <pc:sldMk cId="2967945684" sldId="277"/>
        </pc:sldMkLst>
        <pc:spChg chg="mod">
          <ac:chgData name="Vesa Juvonen" userId="c7243be1-99a3-4752-ab2a-0cf698cf8236" providerId="ADAL" clId="{1D00BC5A-3C8D-4BBB-8CC5-E88181A52DD6}" dt="2021-10-01T11:28:15.779" v="35" actId="6549"/>
          <ac:spMkLst>
            <pc:docMk/>
            <pc:sldMk cId="2967945684" sldId="277"/>
            <ac:spMk id="4" creationId="{A04E16D6-6682-4068-BF11-BA8E4E8E1BBC}"/>
          </ac:spMkLst>
        </pc:spChg>
      </pc:sldChg>
      <pc:sldChg chg="modSp mod">
        <pc:chgData name="Vesa Juvonen" userId="c7243be1-99a3-4752-ab2a-0cf698cf8236" providerId="ADAL" clId="{1D00BC5A-3C8D-4BBB-8CC5-E88181A52DD6}" dt="2021-10-01T11:27:32.957" v="12"/>
        <pc:sldMkLst>
          <pc:docMk/>
          <pc:sldMk cId="287163252" sldId="1567"/>
        </pc:sldMkLst>
        <pc:spChg chg="mod">
          <ac:chgData name="Vesa Juvonen" userId="c7243be1-99a3-4752-ab2a-0cf698cf8236" providerId="ADAL" clId="{1D00BC5A-3C8D-4BBB-8CC5-E88181A52DD6}" dt="2021-10-01T11:27:32.957" v="12"/>
          <ac:spMkLst>
            <pc:docMk/>
            <pc:sldMk cId="287163252" sldId="1567"/>
            <ac:spMk id="5" creationId="{9B6ECC88-D921-48D6-BA85-F52F354F9C35}"/>
          </ac:spMkLst>
        </pc:spChg>
        <pc:spChg chg="mod">
          <ac:chgData name="Vesa Juvonen" userId="c7243be1-99a3-4752-ab2a-0cf698cf8236" providerId="ADAL" clId="{1D00BC5A-3C8D-4BBB-8CC5-E88181A52DD6}" dt="2021-10-01T11:27:23.313" v="11" actId="20577"/>
          <ac:spMkLst>
            <pc:docMk/>
            <pc:sldMk cId="287163252" sldId="1567"/>
            <ac:spMk id="8" creationId="{00000000-0000-0000-0000-000000000000}"/>
          </ac:spMkLst>
        </pc:spChg>
      </pc:sldChg>
      <pc:sldChg chg="addSp delSp modSp add del mod">
        <pc:chgData name="Vesa Juvonen" userId="c7243be1-99a3-4752-ab2a-0cf698cf8236" providerId="ADAL" clId="{1D00BC5A-3C8D-4BBB-8CC5-E88181A52DD6}" dt="2021-10-01T11:36:53.436" v="67" actId="1076"/>
        <pc:sldMkLst>
          <pc:docMk/>
          <pc:sldMk cId="10702720" sldId="2079"/>
        </pc:sldMkLst>
        <pc:spChg chg="add del mod">
          <ac:chgData name="Vesa Juvonen" userId="c7243be1-99a3-4752-ab2a-0cf698cf8236" providerId="ADAL" clId="{1D00BC5A-3C8D-4BBB-8CC5-E88181A52DD6}" dt="2021-10-01T11:31:25.641" v="40" actId="478"/>
          <ac:spMkLst>
            <pc:docMk/>
            <pc:sldMk cId="10702720" sldId="2079"/>
            <ac:spMk id="2" creationId="{42304B47-CD9F-475D-88C9-8E395F4D829D}"/>
          </ac:spMkLst>
        </pc:spChg>
        <pc:spChg chg="mod">
          <ac:chgData name="Vesa Juvonen" userId="c7243be1-99a3-4752-ab2a-0cf698cf8236" providerId="ADAL" clId="{1D00BC5A-3C8D-4BBB-8CC5-E88181A52DD6}" dt="2021-10-01T11:31:09.696" v="39" actId="113"/>
          <ac:spMkLst>
            <pc:docMk/>
            <pc:sldMk cId="10702720" sldId="2079"/>
            <ac:spMk id="8" creationId="{00000000-0000-0000-0000-000000000000}"/>
          </ac:spMkLst>
        </pc:spChg>
        <pc:picChg chg="add mod">
          <ac:chgData name="Vesa Juvonen" userId="c7243be1-99a3-4752-ab2a-0cf698cf8236" providerId="ADAL" clId="{1D00BC5A-3C8D-4BBB-8CC5-E88181A52DD6}" dt="2021-10-01T11:33:17.359" v="58" actId="1076"/>
          <ac:picMkLst>
            <pc:docMk/>
            <pc:sldMk cId="10702720" sldId="2079"/>
            <ac:picMk id="6" creationId="{8DDB534F-B8F6-48D3-B591-CD66B1C9E5F2}"/>
          </ac:picMkLst>
        </pc:picChg>
        <pc:picChg chg="add mod">
          <ac:chgData name="Vesa Juvonen" userId="c7243be1-99a3-4752-ab2a-0cf698cf8236" providerId="ADAL" clId="{1D00BC5A-3C8D-4BBB-8CC5-E88181A52DD6}" dt="2021-10-01T11:36:53.436" v="67" actId="1076"/>
          <ac:picMkLst>
            <pc:docMk/>
            <pc:sldMk cId="10702720" sldId="2079"/>
            <ac:picMk id="10" creationId="{CE337A8C-60D7-4164-887F-391689FCD793}"/>
          </ac:picMkLst>
        </pc:picChg>
        <pc:picChg chg="del">
          <ac:chgData name="Vesa Juvonen" userId="c7243be1-99a3-4752-ab2a-0cf698cf8236" providerId="ADAL" clId="{1D00BC5A-3C8D-4BBB-8CC5-E88181A52DD6}" dt="2021-10-01T11:32:25.648" v="46" actId="478"/>
          <ac:picMkLst>
            <pc:docMk/>
            <pc:sldMk cId="10702720" sldId="2079"/>
            <ac:picMk id="11" creationId="{DB94776E-C969-49AA-B30B-7F9167807E6B}"/>
          </ac:picMkLst>
        </pc:picChg>
        <pc:picChg chg="del">
          <ac:chgData name="Vesa Juvonen" userId="c7243be1-99a3-4752-ab2a-0cf698cf8236" providerId="ADAL" clId="{1D00BC5A-3C8D-4BBB-8CC5-E88181A52DD6}" dt="2021-10-01T11:32:25.648" v="46" actId="478"/>
          <ac:picMkLst>
            <pc:docMk/>
            <pc:sldMk cId="10702720" sldId="2079"/>
            <ac:picMk id="13" creationId="{05539298-63AA-4CBC-98D1-AFF8A07159C8}"/>
          </ac:picMkLst>
        </pc:picChg>
        <pc:picChg chg="add mod">
          <ac:chgData name="Vesa Juvonen" userId="c7243be1-99a3-4752-ab2a-0cf698cf8236" providerId="ADAL" clId="{1D00BC5A-3C8D-4BBB-8CC5-E88181A52DD6}" dt="2021-10-01T11:36:51.716" v="66" actId="1076"/>
          <ac:picMkLst>
            <pc:docMk/>
            <pc:sldMk cId="10702720" sldId="2079"/>
            <ac:picMk id="14" creationId="{A4F7D2BF-FF9D-4191-8F2F-32BCB4791DED}"/>
          </ac:picMkLst>
        </pc:picChg>
      </pc:sldChg>
      <pc:sldChg chg="addSp">
        <pc:chgData name="Vesa Juvonen" userId="c7243be1-99a3-4752-ab2a-0cf698cf8236" providerId="ADAL" clId="{1D00BC5A-3C8D-4BBB-8CC5-E88181A52DD6}" dt="2021-10-01T11:32:45.711" v="48"/>
        <pc:sldMkLst>
          <pc:docMk/>
          <pc:sldMk cId="2336949318" sldId="2079"/>
        </pc:sldMkLst>
        <pc:spChg chg="add">
          <ac:chgData name="Vesa Juvonen" userId="c7243be1-99a3-4752-ab2a-0cf698cf8236" providerId="ADAL" clId="{1D00BC5A-3C8D-4BBB-8CC5-E88181A52DD6}" dt="2021-10-01T11:32:45.711" v="48"/>
          <ac:spMkLst>
            <pc:docMk/>
            <pc:sldMk cId="2336949318" sldId="2079"/>
            <ac:spMk id="2" creationId="{E1E4EBBC-DB12-45F0-B73D-062A19026DC5}"/>
          </ac:spMkLst>
        </pc:spChg>
      </pc:sldChg>
      <pc:sldChg chg="addSp delSp modSp mod">
        <pc:chgData name="Vesa Juvonen" userId="c7243be1-99a3-4752-ab2a-0cf698cf8236" providerId="ADAL" clId="{1D00BC5A-3C8D-4BBB-8CC5-E88181A52DD6}" dt="2021-10-01T11:38:04.068" v="85" actId="1076"/>
        <pc:sldMkLst>
          <pc:docMk/>
          <pc:sldMk cId="778883926" sldId="2076136264"/>
        </pc:sldMkLst>
        <pc:spChg chg="add del">
          <ac:chgData name="Vesa Juvonen" userId="c7243be1-99a3-4752-ab2a-0cf698cf8236" providerId="ADAL" clId="{1D00BC5A-3C8D-4BBB-8CC5-E88181A52DD6}" dt="2021-10-01T11:37:04.401" v="68" actId="478"/>
          <ac:spMkLst>
            <pc:docMk/>
            <pc:sldMk cId="778883926" sldId="2076136264"/>
            <ac:spMk id="3" creationId="{D254BB92-43E6-4FCB-910F-7652C5F9D51B}"/>
          </ac:spMkLst>
        </pc:spChg>
        <pc:spChg chg="mod">
          <ac:chgData name="Vesa Juvonen" userId="c7243be1-99a3-4752-ab2a-0cf698cf8236" providerId="ADAL" clId="{1D00BC5A-3C8D-4BBB-8CC5-E88181A52DD6}" dt="2021-10-01T11:37:56.880" v="83" actId="5793"/>
          <ac:spMkLst>
            <pc:docMk/>
            <pc:sldMk cId="778883926" sldId="2076136264"/>
            <ac:spMk id="14" creationId="{953584C8-8734-42EA-AD16-6AA2B405D249}"/>
          </ac:spMkLst>
        </pc:spChg>
        <pc:picChg chg="add mod">
          <ac:chgData name="Vesa Juvonen" userId="c7243be1-99a3-4752-ab2a-0cf698cf8236" providerId="ADAL" clId="{1D00BC5A-3C8D-4BBB-8CC5-E88181A52DD6}" dt="2021-10-01T11:38:04.068" v="85" actId="1076"/>
          <ac:picMkLst>
            <pc:docMk/>
            <pc:sldMk cId="778883926" sldId="2076136264"/>
            <ac:picMk id="5" creationId="{8BB0B874-2C69-4D31-BBAA-452DAC3C9DEF}"/>
          </ac:picMkLst>
        </pc:picChg>
        <pc:picChg chg="add mod">
          <ac:chgData name="Vesa Juvonen" userId="c7243be1-99a3-4752-ab2a-0cf698cf8236" providerId="ADAL" clId="{1D00BC5A-3C8D-4BBB-8CC5-E88181A52DD6}" dt="2021-10-01T11:38:04.068" v="85" actId="1076"/>
          <ac:picMkLst>
            <pc:docMk/>
            <pc:sldMk cId="778883926" sldId="2076136264"/>
            <ac:picMk id="6" creationId="{97AF0D03-2579-448A-975D-462EE3A63D16}"/>
          </ac:picMkLst>
        </pc:picChg>
        <pc:picChg chg="del">
          <ac:chgData name="Vesa Juvonen" userId="c7243be1-99a3-4752-ab2a-0cf698cf8236" providerId="ADAL" clId="{1D00BC5A-3C8D-4BBB-8CC5-E88181A52DD6}" dt="2021-10-01T11:37:27.120" v="74" actId="478"/>
          <ac:picMkLst>
            <pc:docMk/>
            <pc:sldMk cId="778883926" sldId="2076136264"/>
            <ac:picMk id="8" creationId="{2BD699B7-2189-47AA-BAC5-89BC54524251}"/>
          </ac:picMkLst>
        </pc:picChg>
        <pc:picChg chg="del">
          <ac:chgData name="Vesa Juvonen" userId="c7243be1-99a3-4752-ab2a-0cf698cf8236" providerId="ADAL" clId="{1D00BC5A-3C8D-4BBB-8CC5-E88181A52DD6}" dt="2021-10-01T11:37:27.120" v="74" actId="478"/>
          <ac:picMkLst>
            <pc:docMk/>
            <pc:sldMk cId="778883926" sldId="2076136264"/>
            <ac:picMk id="10" creationId="{0CA5CE38-435B-4285-B3A7-ED1677DE6011}"/>
          </ac:picMkLst>
        </pc:picChg>
        <pc:picChg chg="add mod">
          <ac:chgData name="Vesa Juvonen" userId="c7243be1-99a3-4752-ab2a-0cf698cf8236" providerId="ADAL" clId="{1D00BC5A-3C8D-4BBB-8CC5-E88181A52DD6}" dt="2021-10-01T11:38:00.825" v="84" actId="1076"/>
          <ac:picMkLst>
            <pc:docMk/>
            <pc:sldMk cId="778883926" sldId="2076136264"/>
            <ac:picMk id="12" creationId="{9290D1EE-1613-4F3E-BBFF-5F549A11F658}"/>
          </ac:picMkLst>
        </pc:picChg>
      </pc:sldChg>
      <pc:sldChg chg="addSp mod">
        <pc:chgData name="Vesa Juvonen" userId="c7243be1-99a3-4752-ab2a-0cf698cf8236" providerId="ADAL" clId="{1D00BC5A-3C8D-4BBB-8CC5-E88181A52DD6}" dt="2021-10-01T11:27:56.897" v="30" actId="22"/>
        <pc:sldMkLst>
          <pc:docMk/>
          <pc:sldMk cId="357588276" sldId="2076136388"/>
        </pc:sldMkLst>
        <pc:spChg chg="add">
          <ac:chgData name="Vesa Juvonen" userId="c7243be1-99a3-4752-ab2a-0cf698cf8236" providerId="ADAL" clId="{1D00BC5A-3C8D-4BBB-8CC5-E88181A52DD6}" dt="2021-10-01T11:27:56.897" v="30" actId="22"/>
          <ac:spMkLst>
            <pc:docMk/>
            <pc:sldMk cId="357588276" sldId="2076136388"/>
            <ac:spMk id="2" creationId="{A2696E22-0EE3-43B9-8A72-B2E3BA657622}"/>
          </ac:spMkLst>
        </pc:spChg>
      </pc:sldChg>
      <pc:sldChg chg="addSp mod">
        <pc:chgData name="Vesa Juvonen" userId="c7243be1-99a3-4752-ab2a-0cf698cf8236" providerId="ADAL" clId="{1D00BC5A-3C8D-4BBB-8CC5-E88181A52DD6}" dt="2021-10-01T11:27:58.941" v="31" actId="22"/>
        <pc:sldMkLst>
          <pc:docMk/>
          <pc:sldMk cId="3652143241" sldId="2076137669"/>
        </pc:sldMkLst>
        <pc:spChg chg="add">
          <ac:chgData name="Vesa Juvonen" userId="c7243be1-99a3-4752-ab2a-0cf698cf8236" providerId="ADAL" clId="{1D00BC5A-3C8D-4BBB-8CC5-E88181A52DD6}" dt="2021-10-01T11:27:58.941" v="31" actId="22"/>
          <ac:spMkLst>
            <pc:docMk/>
            <pc:sldMk cId="3652143241" sldId="2076137669"/>
            <ac:spMk id="3" creationId="{FB78F7D0-F8A1-46FD-AAE7-EB23E6732D47}"/>
          </ac:spMkLst>
        </pc:spChg>
      </pc:sldChg>
    </pc:docChg>
  </pc:docChgLst>
  <pc:docChgLst>
    <pc:chgData name="David Warner" userId="S::david_dwarnerii.com#ext#@microsoft.onmicrosoft.com::acafcf14-4098-4a83-9425-e73571277a06" providerId="AD" clId="Web-{29B67133-92E2-4998-98B2-C7885ADE21BA}"/>
    <pc:docChg chg="modSld">
      <pc:chgData name="David Warner" userId="S::david_dwarnerii.com#ext#@microsoft.onmicrosoft.com::acafcf14-4098-4a83-9425-e73571277a06" providerId="AD" clId="Web-{29B67133-92E2-4998-98B2-C7885ADE21BA}" dt="2021-02-08T17:37:24.577" v="48" actId="1076"/>
      <pc:docMkLst>
        <pc:docMk/>
      </pc:docMkLst>
      <pc:sldChg chg="modSp">
        <pc:chgData name="David Warner" userId="S::david_dwarnerii.com#ext#@microsoft.onmicrosoft.com::acafcf14-4098-4a83-9425-e73571277a06" providerId="AD" clId="Web-{29B67133-92E2-4998-98B2-C7885ADE21BA}" dt="2021-02-08T17:37:24.577" v="48" actId="1076"/>
        <pc:sldMkLst>
          <pc:docMk/>
          <pc:sldMk cId="357588276" sldId="2076136388"/>
        </pc:sldMkLst>
        <pc:spChg chg="mod">
          <ac:chgData name="David Warner" userId="S::david_dwarnerii.com#ext#@microsoft.onmicrosoft.com::acafcf14-4098-4a83-9425-e73571277a06" providerId="AD" clId="Web-{29B67133-92E2-4998-98B2-C7885ADE21BA}" dt="2021-02-08T17:37:24.577" v="48" actId="1076"/>
          <ac:spMkLst>
            <pc:docMk/>
            <pc:sldMk cId="357588276" sldId="2076136388"/>
            <ac:spMk id="4" creationId="{2D335D26-370D-4789-877A-3BC2EBF899C8}"/>
          </ac:spMkLst>
        </pc:spChg>
      </pc:sldChg>
    </pc:docChg>
  </pc:docChgLst>
  <pc:docChgLst>
    <pc:chgData name="David Warner" userId="S::davidwarner@microsoft.com::51ffa14d-fdfd-4571-a787-ad4b3bb92711" providerId="AD" clId="Web-{F04DF8D8-485E-4DF0-B1A7-E202EE4C9724}"/>
    <pc:docChg chg="modSld">
      <pc:chgData name="David Warner" userId="S::davidwarner@microsoft.com::51ffa14d-fdfd-4571-a787-ad4b3bb92711" providerId="AD" clId="Web-{F04DF8D8-485E-4DF0-B1A7-E202EE4C9724}" dt="2022-04-26T15:03:15.040" v="5" actId="20577"/>
      <pc:docMkLst>
        <pc:docMk/>
      </pc:docMkLst>
      <pc:sldChg chg="modSp">
        <pc:chgData name="David Warner" userId="S::davidwarner@microsoft.com::51ffa14d-fdfd-4571-a787-ad4b3bb92711" providerId="AD" clId="Web-{F04DF8D8-485E-4DF0-B1A7-E202EE4C9724}" dt="2022-04-26T15:03:15.040" v="5" actId="20577"/>
        <pc:sldMkLst>
          <pc:docMk/>
          <pc:sldMk cId="10702720" sldId="2079"/>
        </pc:sldMkLst>
        <pc:spChg chg="mod">
          <ac:chgData name="David Warner" userId="S::davidwarner@microsoft.com::51ffa14d-fdfd-4571-a787-ad4b3bb92711" providerId="AD" clId="Web-{F04DF8D8-485E-4DF0-B1A7-E202EE4C9724}" dt="2022-04-26T15:03:15.040" v="5" actId="20577"/>
          <ac:spMkLst>
            <pc:docMk/>
            <pc:sldMk cId="10702720" sldId="2079"/>
            <ac:spMk id="8" creationId="{00000000-0000-0000-0000-000000000000}"/>
          </ac:spMkLst>
        </pc:spChg>
      </pc:sldChg>
      <pc:sldChg chg="modSp">
        <pc:chgData name="David Warner" userId="S::davidwarner@microsoft.com::51ffa14d-fdfd-4571-a787-ad4b3bb92711" providerId="AD" clId="Web-{F04DF8D8-485E-4DF0-B1A7-E202EE4C9724}" dt="2022-04-26T15:03:10.243" v="2" actId="20577"/>
        <pc:sldMkLst>
          <pc:docMk/>
          <pc:sldMk cId="778883926" sldId="2076136264"/>
        </pc:sldMkLst>
        <pc:spChg chg="mod">
          <ac:chgData name="David Warner" userId="S::davidwarner@microsoft.com::51ffa14d-fdfd-4571-a787-ad4b3bb92711" providerId="AD" clId="Web-{F04DF8D8-485E-4DF0-B1A7-E202EE4C9724}" dt="2022-04-26T15:03:10.243" v="2"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63E57466-3996-42DA-A095-8A21CC16F912}"/>
    <pc:docChg chg="modSld">
      <pc:chgData name="David Warner" userId="S::david_dwarnerii.com#ext#@microsoft.onmicrosoft.com::acafcf14-4098-4a83-9425-e73571277a06" providerId="AD" clId="Web-{63E57466-3996-42DA-A095-8A21CC16F912}" dt="2021-03-23T16:53:16.889" v="17" actId="20577"/>
      <pc:docMkLst>
        <pc:docMk/>
      </pc:docMkLst>
      <pc:sldChg chg="modSp">
        <pc:chgData name="David Warner" userId="S::david_dwarnerii.com#ext#@microsoft.onmicrosoft.com::acafcf14-4098-4a83-9425-e73571277a06" providerId="AD" clId="Web-{63E57466-3996-42DA-A095-8A21CC16F912}" dt="2021-03-23T16:53:16.889" v="17" actId="20577"/>
        <pc:sldMkLst>
          <pc:docMk/>
          <pc:sldMk cId="357588276" sldId="2076136388"/>
        </pc:sldMkLst>
        <pc:spChg chg="mod">
          <ac:chgData name="David Warner" userId="S::david_dwarnerii.com#ext#@microsoft.onmicrosoft.com::acafcf14-4098-4a83-9425-e73571277a06" providerId="AD" clId="Web-{63E57466-3996-42DA-A095-8A21CC16F912}" dt="2021-03-23T16:53:16.889" v="17" actId="20577"/>
          <ac:spMkLst>
            <pc:docMk/>
            <pc:sldMk cId="357588276" sldId="2076136388"/>
            <ac:spMk id="9" creationId="{E00A4A7B-76F5-4DD2-BDB4-53AB1B34275B}"/>
          </ac:spMkLst>
        </pc:spChg>
      </pc:sldChg>
    </pc:docChg>
  </pc:docChgLst>
  <pc:docChgLst>
    <pc:chgData name="Julie Turner" userId="S::julie.turner_sympraxisconsulting.com#ext#@microsoft.onmicrosoft.com::51f00042-4c48-4111-9ee4-670ef2fc7d0e" providerId="AD" clId="Web-{5EA8FDD3-62BD-4113-8F47-2047A63879F7}"/>
    <pc:docChg chg="modSld">
      <pc:chgData name="Julie Turner" userId="S::julie.turner_sympraxisconsulting.com#ext#@microsoft.onmicrosoft.com::51f00042-4c48-4111-9ee4-670ef2fc7d0e" providerId="AD" clId="Web-{5EA8FDD3-62BD-4113-8F47-2047A63879F7}" dt="2021-05-03T15:35:14.679" v="102" actId="20577"/>
      <pc:docMkLst>
        <pc:docMk/>
      </pc:docMkLst>
      <pc:sldChg chg="delSp modSp">
        <pc:chgData name="Julie Turner" userId="S::julie.turner_sympraxisconsulting.com#ext#@microsoft.onmicrosoft.com::51f00042-4c48-4111-9ee4-670ef2fc7d0e" providerId="AD" clId="Web-{5EA8FDD3-62BD-4113-8F47-2047A63879F7}" dt="2021-05-03T15:35:14.679" v="102" actId="20577"/>
        <pc:sldMkLst>
          <pc:docMk/>
          <pc:sldMk cId="2877399898" sldId="1623"/>
        </pc:sldMkLst>
        <pc:spChg chg="mod">
          <ac:chgData name="Julie Turner" userId="S::julie.turner_sympraxisconsulting.com#ext#@microsoft.onmicrosoft.com::51f00042-4c48-4111-9ee4-670ef2fc7d0e" providerId="AD" clId="Web-{5EA8FDD3-62BD-4113-8F47-2047A63879F7}" dt="2021-05-03T15:35:14.679" v="102"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5EA8FDD3-62BD-4113-8F47-2047A63879F7}" dt="2021-05-03T15:34:35.880" v="65"/>
          <ac:spMkLst>
            <pc:docMk/>
            <pc:sldMk cId="2877399898" sldId="1623"/>
            <ac:spMk id="20" creationId="{492414AE-4C2B-477F-9A62-079C5E31E83D}"/>
          </ac:spMkLst>
        </pc:spChg>
      </pc:sldChg>
    </pc:docChg>
  </pc:docChgLst>
  <pc:docChgLst>
    <pc:chgData name="Hugo Bernier" userId="846ef6cd-3f11-462c-a4be-44fff9f1a751" providerId="ADAL" clId="{3DF4BFC4-83D0-44BC-8F31-69AD13DC22A6}"/>
    <pc:docChg chg="undo redo custSel addSld delSld modSld modSection">
      <pc:chgData name="Hugo Bernier" userId="846ef6cd-3f11-462c-a4be-44fff9f1a751" providerId="ADAL" clId="{3DF4BFC4-83D0-44BC-8F31-69AD13DC22A6}" dt="2021-07-01T06:04:03.881" v="610" actId="6549"/>
      <pc:docMkLst>
        <pc:docMk/>
      </pc:docMkLst>
      <pc:sldChg chg="modSp">
        <pc:chgData name="Hugo Bernier" userId="846ef6cd-3f11-462c-a4be-44fff9f1a751" providerId="ADAL" clId="{3DF4BFC4-83D0-44BC-8F31-69AD13DC22A6}" dt="2021-07-01T05:33:30.317" v="158" actId="1076"/>
        <pc:sldMkLst>
          <pc:docMk/>
          <pc:sldMk cId="778883926" sldId="2076136264"/>
        </pc:sldMkLst>
        <pc:picChg chg="mod">
          <ac:chgData name="Hugo Bernier" userId="846ef6cd-3f11-462c-a4be-44fff9f1a751" providerId="ADAL" clId="{3DF4BFC4-83D0-44BC-8F31-69AD13DC22A6}" dt="2021-07-01T05:33:25.924" v="157" actId="1076"/>
          <ac:picMkLst>
            <pc:docMk/>
            <pc:sldMk cId="778883926" sldId="2076136264"/>
            <ac:picMk id="3" creationId="{562B325D-988F-440B-AE7D-BAA8FAD5ACAF}"/>
          </ac:picMkLst>
        </pc:picChg>
        <pc:picChg chg="mod">
          <ac:chgData name="Hugo Bernier" userId="846ef6cd-3f11-462c-a4be-44fff9f1a751" providerId="ADAL" clId="{3DF4BFC4-83D0-44BC-8F31-69AD13DC22A6}" dt="2021-07-01T05:33:30.317" v="158" actId="1076"/>
          <ac:picMkLst>
            <pc:docMk/>
            <pc:sldMk cId="778883926" sldId="2076136264"/>
            <ac:picMk id="6" creationId="{AD83F32D-EC0C-407A-9085-8F6659722301}"/>
          </ac:picMkLst>
        </pc:picChg>
        <pc:picChg chg="mod">
          <ac:chgData name="Hugo Bernier" userId="846ef6cd-3f11-462c-a4be-44fff9f1a751" providerId="ADAL" clId="{3DF4BFC4-83D0-44BC-8F31-69AD13DC22A6}" dt="2021-07-01T05:33:16.620" v="156" actId="1035"/>
          <ac:picMkLst>
            <pc:docMk/>
            <pc:sldMk cId="778883926" sldId="2076136264"/>
            <ac:picMk id="10" creationId="{8136EA15-A44B-4167-B492-811A1F1E6063}"/>
          </ac:picMkLst>
        </pc:picChg>
      </pc:sldChg>
      <pc:sldChg chg="addSp">
        <pc:chgData name="Hugo Bernier" userId="846ef6cd-3f11-462c-a4be-44fff9f1a751" providerId="ADAL" clId="{3DF4BFC4-83D0-44BC-8F31-69AD13DC22A6}" dt="2021-07-01T05:41:18.718" v="273"/>
        <pc:sldMkLst>
          <pc:docMk/>
          <pc:sldMk cId="341521832" sldId="2076137579"/>
        </pc:sldMkLst>
        <pc:picChg chg="add">
          <ac:chgData name="Hugo Bernier" userId="846ef6cd-3f11-462c-a4be-44fff9f1a751" providerId="ADAL" clId="{3DF4BFC4-83D0-44BC-8F31-69AD13DC22A6}" dt="2021-07-01T05:41:18.718" v="273"/>
          <ac:picMkLst>
            <pc:docMk/>
            <pc:sldMk cId="341521832" sldId="2076137579"/>
            <ac:picMk id="3074" creationId="{0A5F34A5-A2C9-45E1-B7D2-824B1611DC17}"/>
          </ac:picMkLst>
        </pc:picChg>
      </pc:sldChg>
      <pc:sldChg chg="addSp">
        <pc:chgData name="Hugo Bernier" userId="846ef6cd-3f11-462c-a4be-44fff9f1a751" providerId="ADAL" clId="{3DF4BFC4-83D0-44BC-8F31-69AD13DC22A6}" dt="2021-07-01T05:46:05.915" v="331"/>
        <pc:sldMkLst>
          <pc:docMk/>
          <pc:sldMk cId="1330969602" sldId="2076137579"/>
        </pc:sldMkLst>
        <pc:picChg chg="add">
          <ac:chgData name="Hugo Bernier" userId="846ef6cd-3f11-462c-a4be-44fff9f1a751" providerId="ADAL" clId="{3DF4BFC4-83D0-44BC-8F31-69AD13DC22A6}" dt="2021-07-01T05:46:05.915" v="331"/>
          <ac:picMkLst>
            <pc:docMk/>
            <pc:sldMk cId="1330969602" sldId="2076137579"/>
            <ac:picMk id="4098" creationId="{E704B5F4-F427-4A28-95D9-CFAEC6DB5961}"/>
          </ac:picMkLst>
        </pc:picChg>
      </pc:sldChg>
      <pc:sldChg chg="addSp">
        <pc:chgData name="Hugo Bernier" userId="846ef6cd-3f11-462c-a4be-44fff9f1a751" providerId="ADAL" clId="{3DF4BFC4-83D0-44BC-8F31-69AD13DC22A6}" dt="2021-07-01T05:35:04.838" v="161"/>
        <pc:sldMkLst>
          <pc:docMk/>
          <pc:sldMk cId="2008830416" sldId="2076137579"/>
        </pc:sldMkLst>
        <pc:picChg chg="add">
          <ac:chgData name="Hugo Bernier" userId="846ef6cd-3f11-462c-a4be-44fff9f1a751" providerId="ADAL" clId="{3DF4BFC4-83D0-44BC-8F31-69AD13DC22A6}" dt="2021-07-01T05:35:04.838" v="161"/>
          <ac:picMkLst>
            <pc:docMk/>
            <pc:sldMk cId="2008830416" sldId="2076137579"/>
            <ac:picMk id="1026" creationId="{57E6003E-E5A3-4A03-BE63-74DD13724BEB}"/>
          </ac:picMkLst>
        </pc:picChg>
      </pc:sldChg>
      <pc:sldChg chg="addSp delSp modSp add del mod delAnim modNotesTx">
        <pc:chgData name="Hugo Bernier" userId="846ef6cd-3f11-462c-a4be-44fff9f1a751" providerId="ADAL" clId="{3DF4BFC4-83D0-44BC-8F31-69AD13DC22A6}" dt="2021-07-01T06:04:03.881" v="610" actId="6549"/>
        <pc:sldMkLst>
          <pc:docMk/>
          <pc:sldMk cId="2636939237" sldId="2076137579"/>
        </pc:sldMkLst>
        <pc:spChg chg="mod">
          <ac:chgData name="Hugo Bernier" userId="846ef6cd-3f11-462c-a4be-44fff9f1a751" providerId="ADAL" clId="{3DF4BFC4-83D0-44BC-8F31-69AD13DC22A6}" dt="2021-07-01T05:55:49.317" v="526" actId="20577"/>
          <ac:spMkLst>
            <pc:docMk/>
            <pc:sldMk cId="2636939237" sldId="2076137579"/>
            <ac:spMk id="3" creationId="{CBDC9C38-872E-4048-96FE-C321FEF21EC1}"/>
          </ac:spMkLst>
        </pc:spChg>
        <pc:spChg chg="del">
          <ac:chgData name="Hugo Bernier" userId="846ef6cd-3f11-462c-a4be-44fff9f1a751" providerId="ADAL" clId="{3DF4BFC4-83D0-44BC-8F31-69AD13DC22A6}" dt="2021-07-01T05:30:47.506" v="86" actId="478"/>
          <ac:spMkLst>
            <pc:docMk/>
            <pc:sldMk cId="2636939237" sldId="2076137579"/>
            <ac:spMk id="21" creationId="{7728381E-859B-47F9-B6EF-ED3CF3B37565}"/>
          </ac:spMkLst>
        </pc:spChg>
        <pc:spChg chg="del">
          <ac:chgData name="Hugo Bernier" userId="846ef6cd-3f11-462c-a4be-44fff9f1a751" providerId="ADAL" clId="{3DF4BFC4-83D0-44BC-8F31-69AD13DC22A6}" dt="2021-07-01T05:30:44.534" v="85" actId="478"/>
          <ac:spMkLst>
            <pc:docMk/>
            <pc:sldMk cId="2636939237" sldId="2076137579"/>
            <ac:spMk id="25" creationId="{28ED9F18-A088-4B79-B46A-ECF3BCBE1915}"/>
          </ac:spMkLst>
        </pc:spChg>
        <pc:grpChg chg="del mod">
          <ac:chgData name="Hugo Bernier" userId="846ef6cd-3f11-462c-a4be-44fff9f1a751" providerId="ADAL" clId="{3DF4BFC4-83D0-44BC-8F31-69AD13DC22A6}" dt="2021-07-01T05:35:00.762" v="160" actId="165"/>
          <ac:grpSpMkLst>
            <pc:docMk/>
            <pc:sldMk cId="2636939237" sldId="2076137579"/>
            <ac:grpSpMk id="40" creationId="{5518B9DF-C332-44F3-A3BD-99B4C42F7866}"/>
          </ac:grpSpMkLst>
        </pc:grpChg>
        <pc:picChg chg="del">
          <ac:chgData name="Hugo Bernier" userId="846ef6cd-3f11-462c-a4be-44fff9f1a751" providerId="ADAL" clId="{3DF4BFC4-83D0-44BC-8F31-69AD13DC22A6}" dt="2021-07-01T05:30:50.175" v="87" actId="478"/>
          <ac:picMkLst>
            <pc:docMk/>
            <pc:sldMk cId="2636939237" sldId="2076137579"/>
            <ac:picMk id="19" creationId="{5E00589B-8BC2-42A7-A76E-38289C2F8F25}"/>
          </ac:picMkLst>
        </pc:picChg>
        <pc:picChg chg="add del mod">
          <ac:chgData name="Hugo Bernier" userId="846ef6cd-3f11-462c-a4be-44fff9f1a751" providerId="ADAL" clId="{3DF4BFC4-83D0-44BC-8F31-69AD13DC22A6}" dt="2021-07-01T05:57:10.845" v="544" actId="22"/>
          <ac:picMkLst>
            <pc:docMk/>
            <pc:sldMk cId="2636939237" sldId="2076137579"/>
            <ac:picMk id="19" creationId="{71F94894-149B-49F1-99BC-469EE96F5883}"/>
          </ac:picMkLst>
        </pc:picChg>
        <pc:picChg chg="mod">
          <ac:chgData name="Hugo Bernier" userId="846ef6cd-3f11-462c-a4be-44fff9f1a751" providerId="ADAL" clId="{3DF4BFC4-83D0-44BC-8F31-69AD13DC22A6}" dt="2021-07-01T05:36:37.133" v="203" actId="1037"/>
          <ac:picMkLst>
            <pc:docMk/>
            <pc:sldMk cId="2636939237" sldId="2076137579"/>
            <ac:picMk id="20" creationId="{9B2A0845-6AF2-4F39-91A2-30BF3EA9B2DB}"/>
          </ac:picMkLst>
        </pc:picChg>
        <pc:picChg chg="add del mod">
          <ac:chgData name="Hugo Bernier" userId="846ef6cd-3f11-462c-a4be-44fff9f1a751" providerId="ADAL" clId="{3DF4BFC4-83D0-44BC-8F31-69AD13DC22A6}" dt="2021-07-01T06:01:47.572" v="566" actId="22"/>
          <ac:picMkLst>
            <pc:docMk/>
            <pc:sldMk cId="2636939237" sldId="2076137579"/>
            <ac:picMk id="23" creationId="{0E38F2A9-C318-42D5-9A31-9F1813E6C7BB}"/>
          </ac:picMkLst>
        </pc:picChg>
        <pc:picChg chg="del topLvl">
          <ac:chgData name="Hugo Bernier" userId="846ef6cd-3f11-462c-a4be-44fff9f1a751" providerId="ADAL" clId="{3DF4BFC4-83D0-44BC-8F31-69AD13DC22A6}" dt="2021-07-01T05:35:36.986" v="173" actId="478"/>
          <ac:picMkLst>
            <pc:docMk/>
            <pc:sldMk cId="2636939237" sldId="2076137579"/>
            <ac:picMk id="23" creationId="{697272BD-306D-46BD-93B0-C9685831A0BA}"/>
          </ac:picMkLst>
        </pc:picChg>
        <pc:picChg chg="del mod">
          <ac:chgData name="Hugo Bernier" userId="846ef6cd-3f11-462c-a4be-44fff9f1a751" providerId="ADAL" clId="{3DF4BFC4-83D0-44BC-8F31-69AD13DC22A6}" dt="2021-07-01T05:36:28.181" v="193" actId="478"/>
          <ac:picMkLst>
            <pc:docMk/>
            <pc:sldMk cId="2636939237" sldId="2076137579"/>
            <ac:picMk id="24" creationId="{BABC0567-9FD0-49B9-A3F3-D4086058D523}"/>
          </ac:picMkLst>
        </pc:picChg>
        <pc:picChg chg="add mod">
          <ac:chgData name="Hugo Bernier" userId="846ef6cd-3f11-462c-a4be-44fff9f1a751" providerId="ADAL" clId="{3DF4BFC4-83D0-44BC-8F31-69AD13DC22A6}" dt="2021-07-01T06:02:28.030" v="576" actId="1076"/>
          <ac:picMkLst>
            <pc:docMk/>
            <pc:sldMk cId="2636939237" sldId="2076137579"/>
            <ac:picMk id="25" creationId="{8E8A38EE-2FA1-4CC1-A281-EDD21B268C18}"/>
          </ac:picMkLst>
        </pc:picChg>
        <pc:picChg chg="del mod">
          <ac:chgData name="Hugo Bernier" userId="846ef6cd-3f11-462c-a4be-44fff9f1a751" providerId="ADAL" clId="{3DF4BFC4-83D0-44BC-8F31-69AD13DC22A6}" dt="2021-07-01T05:31:11.756" v="106" actId="478"/>
          <ac:picMkLst>
            <pc:docMk/>
            <pc:sldMk cId="2636939237" sldId="2076137579"/>
            <ac:picMk id="26" creationId="{EDE4CD0D-2903-4CCC-A662-C6027CE51F41}"/>
          </ac:picMkLst>
        </pc:picChg>
        <pc:picChg chg="del topLvl">
          <ac:chgData name="Hugo Bernier" userId="846ef6cd-3f11-462c-a4be-44fff9f1a751" providerId="ADAL" clId="{3DF4BFC4-83D0-44BC-8F31-69AD13DC22A6}" dt="2021-07-01T05:36:06.097" v="181" actId="478"/>
          <ac:picMkLst>
            <pc:docMk/>
            <pc:sldMk cId="2636939237" sldId="2076137579"/>
            <ac:picMk id="30" creationId="{733779F0-1212-48E9-A034-98D2D667800D}"/>
          </ac:picMkLst>
        </pc:picChg>
        <pc:picChg chg="add mod">
          <ac:chgData name="Hugo Bernier" userId="846ef6cd-3f11-462c-a4be-44fff9f1a751" providerId="ADAL" clId="{3DF4BFC4-83D0-44BC-8F31-69AD13DC22A6}" dt="2021-07-01T05:41:53.883" v="302" actId="1035"/>
          <ac:picMkLst>
            <pc:docMk/>
            <pc:sldMk cId="2636939237" sldId="2076137579"/>
            <ac:picMk id="30" creationId="{FE3E4880-8246-4225-8227-50B90546E260}"/>
          </ac:picMkLst>
        </pc:picChg>
        <pc:picChg chg="add mod ord">
          <ac:chgData name="Hugo Bernier" userId="846ef6cd-3f11-462c-a4be-44fff9f1a751" providerId="ADAL" clId="{3DF4BFC4-83D0-44BC-8F31-69AD13DC22A6}" dt="2021-07-01T06:01:42.607" v="564" actId="170"/>
          <ac:picMkLst>
            <pc:docMk/>
            <pc:sldMk cId="2636939237" sldId="2076137579"/>
            <ac:picMk id="32" creationId="{1C8A8DDC-AFDC-463F-9C81-ACFC9D208E3B}"/>
          </ac:picMkLst>
        </pc:picChg>
        <pc:picChg chg="del topLvl">
          <ac:chgData name="Hugo Bernier" userId="846ef6cd-3f11-462c-a4be-44fff9f1a751" providerId="ADAL" clId="{3DF4BFC4-83D0-44BC-8F31-69AD13DC22A6}" dt="2021-07-01T05:36:04.840" v="179" actId="478"/>
          <ac:picMkLst>
            <pc:docMk/>
            <pc:sldMk cId="2636939237" sldId="2076137579"/>
            <ac:picMk id="34" creationId="{8DDB67AB-F554-4665-8E8E-536816670A46}"/>
          </ac:picMkLst>
        </pc:picChg>
        <pc:picChg chg="del">
          <ac:chgData name="Hugo Bernier" userId="846ef6cd-3f11-462c-a4be-44fff9f1a751" providerId="ADAL" clId="{3DF4BFC4-83D0-44BC-8F31-69AD13DC22A6}" dt="2021-07-01T05:31:00.505" v="89" actId="478"/>
          <ac:picMkLst>
            <pc:docMk/>
            <pc:sldMk cId="2636939237" sldId="2076137579"/>
            <ac:picMk id="38" creationId="{66546C13-7F3F-4F89-9E4A-8B34362E463C}"/>
          </ac:picMkLst>
        </pc:picChg>
        <pc:picChg chg="del topLvl">
          <ac:chgData name="Hugo Bernier" userId="846ef6cd-3f11-462c-a4be-44fff9f1a751" providerId="ADAL" clId="{3DF4BFC4-83D0-44BC-8F31-69AD13DC22A6}" dt="2021-07-01T05:36:05.573" v="180" actId="478"/>
          <ac:picMkLst>
            <pc:docMk/>
            <pc:sldMk cId="2636939237" sldId="2076137579"/>
            <ac:picMk id="39" creationId="{20FAEF8F-D6BC-4DC9-B726-B01F76914A29}"/>
          </ac:picMkLst>
        </pc:picChg>
        <pc:picChg chg="del">
          <ac:chgData name="Hugo Bernier" userId="846ef6cd-3f11-462c-a4be-44fff9f1a751" providerId="ADAL" clId="{3DF4BFC4-83D0-44BC-8F31-69AD13DC22A6}" dt="2021-07-01T05:30:59.430" v="88" actId="478"/>
          <ac:picMkLst>
            <pc:docMk/>
            <pc:sldMk cId="2636939237" sldId="2076137579"/>
            <ac:picMk id="41" creationId="{719FB256-1FC5-4805-B11C-A3DDEE5CEB22}"/>
          </ac:picMkLst>
        </pc:picChg>
        <pc:picChg chg="add del mod">
          <ac:chgData name="Hugo Bernier" userId="846ef6cd-3f11-462c-a4be-44fff9f1a751" providerId="ADAL" clId="{3DF4BFC4-83D0-44BC-8F31-69AD13DC22A6}" dt="2021-07-01T06:02:10.289" v="571" actId="21"/>
          <ac:picMkLst>
            <pc:docMk/>
            <pc:sldMk cId="2636939237" sldId="2076137579"/>
            <ac:picMk id="1026" creationId="{57E6003E-E5A3-4A03-BE63-74DD13724BEB}"/>
          </ac:picMkLst>
        </pc:picChg>
        <pc:picChg chg="add del mod">
          <ac:chgData name="Hugo Bernier" userId="846ef6cd-3f11-462c-a4be-44fff9f1a751" providerId="ADAL" clId="{3DF4BFC4-83D0-44BC-8F31-69AD13DC22A6}" dt="2021-07-01T06:02:10.289" v="571" actId="21"/>
          <ac:picMkLst>
            <pc:docMk/>
            <pc:sldMk cId="2636939237" sldId="2076137579"/>
            <ac:picMk id="3074" creationId="{0A5F34A5-A2C9-45E1-B7D2-824B1611DC17}"/>
          </ac:picMkLst>
        </pc:picChg>
        <pc:picChg chg="add del mod">
          <ac:chgData name="Hugo Bernier" userId="846ef6cd-3f11-462c-a4be-44fff9f1a751" providerId="ADAL" clId="{3DF4BFC4-83D0-44BC-8F31-69AD13DC22A6}" dt="2021-07-01T06:02:10.289" v="571" actId="21"/>
          <ac:picMkLst>
            <pc:docMk/>
            <pc:sldMk cId="2636939237" sldId="2076137579"/>
            <ac:picMk id="4098" creationId="{E704B5F4-F427-4A28-95D9-CFAEC6DB5961}"/>
          </ac:picMkLst>
        </pc:picChg>
        <pc:picChg chg="add del mod">
          <ac:chgData name="Hugo Bernier" userId="846ef6cd-3f11-462c-a4be-44fff9f1a751" providerId="ADAL" clId="{3DF4BFC4-83D0-44BC-8F31-69AD13DC22A6}" dt="2021-07-01T06:02:10.289" v="571" actId="21"/>
          <ac:picMkLst>
            <pc:docMk/>
            <pc:sldMk cId="2636939237" sldId="2076137579"/>
            <ac:picMk id="6146" creationId="{5D11F6C9-FEA5-4AD3-9C58-5F6B912E15EA}"/>
          </ac:picMkLst>
        </pc:picChg>
      </pc:sldChg>
      <pc:sldChg chg="addSp modSp">
        <pc:chgData name="Hugo Bernier" userId="846ef6cd-3f11-462c-a4be-44fff9f1a751" providerId="ADAL" clId="{3DF4BFC4-83D0-44BC-8F31-69AD13DC22A6}" dt="2021-07-01T05:56:18.846" v="528"/>
        <pc:sldMkLst>
          <pc:docMk/>
          <pc:sldMk cId="2734657768" sldId="2076137579"/>
        </pc:sldMkLst>
        <pc:spChg chg="add mod">
          <ac:chgData name="Hugo Bernier" userId="846ef6cd-3f11-462c-a4be-44fff9f1a751" providerId="ADAL" clId="{3DF4BFC4-83D0-44BC-8F31-69AD13DC22A6}" dt="2021-07-01T05:56:18.846" v="528"/>
          <ac:spMkLst>
            <pc:docMk/>
            <pc:sldMk cId="2734657768" sldId="2076137579"/>
            <ac:spMk id="4" creationId="{58B31A83-C12C-4F1D-BA70-1D11629AADC6}"/>
          </ac:spMkLst>
        </pc:spChg>
      </pc:sldChg>
      <pc:sldChg chg="addSp modSp">
        <pc:chgData name="Hugo Bernier" userId="846ef6cd-3f11-462c-a4be-44fff9f1a751" providerId="ADAL" clId="{3DF4BFC4-83D0-44BC-8F31-69AD13DC22A6}" dt="2021-07-01T05:41:06.833" v="270"/>
        <pc:sldMkLst>
          <pc:docMk/>
          <pc:sldMk cId="3217192755" sldId="2076137579"/>
        </pc:sldMkLst>
        <pc:spChg chg="add mod">
          <ac:chgData name="Hugo Bernier" userId="846ef6cd-3f11-462c-a4be-44fff9f1a751" providerId="ADAL" clId="{3DF4BFC4-83D0-44BC-8F31-69AD13DC22A6}" dt="2021-07-01T05:41:06.833" v="270"/>
          <ac:spMkLst>
            <pc:docMk/>
            <pc:sldMk cId="3217192755" sldId="2076137579"/>
            <ac:spMk id="4" creationId="{7A2321BF-3178-4CEF-8B19-20E0200538D5}"/>
          </ac:spMkLst>
        </pc:spChg>
      </pc:sldChg>
      <pc:sldChg chg="addSp">
        <pc:chgData name="Hugo Bernier" userId="846ef6cd-3f11-462c-a4be-44fff9f1a751" providerId="ADAL" clId="{3DF4BFC4-83D0-44BC-8F31-69AD13DC22A6}" dt="2021-07-01T05:56:26.526" v="531"/>
        <pc:sldMkLst>
          <pc:docMk/>
          <pc:sldMk cId="3361785490" sldId="2076137579"/>
        </pc:sldMkLst>
        <pc:picChg chg="add">
          <ac:chgData name="Hugo Bernier" userId="846ef6cd-3f11-462c-a4be-44fff9f1a751" providerId="ADAL" clId="{3DF4BFC4-83D0-44BC-8F31-69AD13DC22A6}" dt="2021-07-01T05:56:26.526" v="531"/>
          <ac:picMkLst>
            <pc:docMk/>
            <pc:sldMk cId="3361785490" sldId="2076137579"/>
            <ac:picMk id="6146" creationId="{5D11F6C9-FEA5-4AD3-9C58-5F6B912E15EA}"/>
          </ac:picMkLst>
        </pc:picChg>
      </pc:sldChg>
      <pc:sldChg chg="addSp modSp mod addAnim delAnim modAnim">
        <pc:chgData name="Hugo Bernier" userId="846ef6cd-3f11-462c-a4be-44fff9f1a751" providerId="ADAL" clId="{3DF4BFC4-83D0-44BC-8F31-69AD13DC22A6}" dt="2021-07-01T05:29:33.581" v="84" actId="1035"/>
        <pc:sldMkLst>
          <pc:docMk/>
          <pc:sldMk cId="915949081" sldId="2134805595"/>
        </pc:sldMkLst>
        <pc:spChg chg="add mod">
          <ac:chgData name="Hugo Bernier" userId="846ef6cd-3f11-462c-a4be-44fff9f1a751" providerId="ADAL" clId="{3DF4BFC4-83D0-44BC-8F31-69AD13DC22A6}" dt="2021-07-01T05:29:33.581" v="84" actId="1035"/>
          <ac:spMkLst>
            <pc:docMk/>
            <pc:sldMk cId="915949081" sldId="2134805595"/>
            <ac:spMk id="2" creationId="{DCA8BF2B-AE2A-46BD-86CE-BFA5C7C455EF}"/>
          </ac:spMkLst>
        </pc:spChg>
        <pc:spChg chg="add mod">
          <ac:chgData name="Hugo Bernier" userId="846ef6cd-3f11-462c-a4be-44fff9f1a751" providerId="ADAL" clId="{3DF4BFC4-83D0-44BC-8F31-69AD13DC22A6}" dt="2021-07-01T05:19:57.675" v="12" actId="1035"/>
          <ac:spMkLst>
            <pc:docMk/>
            <pc:sldMk cId="915949081" sldId="2134805595"/>
            <ac:spMk id="11" creationId="{E7C6FC27-516A-4E59-9608-CD238D39E4F0}"/>
          </ac:spMkLst>
        </pc:spChg>
        <pc:spChg chg="add mod">
          <ac:chgData name="Hugo Bernier" userId="846ef6cd-3f11-462c-a4be-44fff9f1a751" providerId="ADAL" clId="{3DF4BFC4-83D0-44BC-8F31-69AD13DC22A6}" dt="2021-07-01T05:20:10.443" v="19" actId="1036"/>
          <ac:spMkLst>
            <pc:docMk/>
            <pc:sldMk cId="915949081" sldId="2134805595"/>
            <ac:spMk id="12" creationId="{2E2C9E5A-607A-4CAF-B8BA-DE4EFF891BA2}"/>
          </ac:spMkLst>
        </pc:spChg>
        <pc:spChg chg="add mod">
          <ac:chgData name="Hugo Bernier" userId="846ef6cd-3f11-462c-a4be-44fff9f1a751" providerId="ADAL" clId="{3DF4BFC4-83D0-44BC-8F31-69AD13DC22A6}" dt="2021-07-01T05:27:31.742" v="75" actId="1037"/>
          <ac:spMkLst>
            <pc:docMk/>
            <pc:sldMk cId="915949081" sldId="2134805595"/>
            <ac:spMk id="14" creationId="{2B47AC36-F084-4E9B-8067-8D1E40BA64C6}"/>
          </ac:spMkLst>
        </pc:spChg>
        <pc:picChg chg="mod">
          <ac:chgData name="Hugo Bernier" userId="846ef6cd-3f11-462c-a4be-44fff9f1a751" providerId="ADAL" clId="{3DF4BFC4-83D0-44BC-8F31-69AD13DC22A6}" dt="2021-07-01T05:28:53.017" v="81" actId="1076"/>
          <ac:picMkLst>
            <pc:docMk/>
            <pc:sldMk cId="915949081" sldId="2134805595"/>
            <ac:picMk id="10" creationId="{3D8219D6-6142-4D50-A849-E6F157AB073A}"/>
          </ac:picMkLst>
        </pc:picChg>
      </pc:sldChg>
    </pc:docChg>
  </pc:docChgLst>
  <pc:docChgLst>
    <pc:chgData name="David Warner" userId="S::david_dwarnerii.com#ext#@microsoft.onmicrosoft.com::acafcf14-4098-4a83-9425-e73571277a06" providerId="AD" clId="Web-{8FF179FA-3D59-4242-9F7D-0CE1B65F0F0B}"/>
    <pc:docChg chg="modSld">
      <pc:chgData name="David Warner" userId="S::david_dwarnerii.com#ext#@microsoft.onmicrosoft.com::acafcf14-4098-4a83-9425-e73571277a06" providerId="AD" clId="Web-{8FF179FA-3D59-4242-9F7D-0CE1B65F0F0B}" dt="2021-04-05T22:40:05.648" v="30"/>
      <pc:docMkLst>
        <pc:docMk/>
      </pc:docMkLst>
      <pc:sldChg chg="addSp delSp modSp">
        <pc:chgData name="David Warner" userId="S::david_dwarnerii.com#ext#@microsoft.onmicrosoft.com::acafcf14-4098-4a83-9425-e73571277a06" providerId="AD" clId="Web-{8FF179FA-3D59-4242-9F7D-0CE1B65F0F0B}" dt="2021-04-05T22:40:05.648" v="30"/>
        <pc:sldMkLst>
          <pc:docMk/>
          <pc:sldMk cId="357588276" sldId="2076136388"/>
        </pc:sldMkLst>
        <pc:spChg chg="mod">
          <ac:chgData name="David Warner" userId="S::david_dwarnerii.com#ext#@microsoft.onmicrosoft.com::acafcf14-4098-4a83-9425-e73571277a06" providerId="AD" clId="Web-{8FF179FA-3D59-4242-9F7D-0CE1B65F0F0B}" dt="2021-04-05T22:32:33.202" v="22" actId="20577"/>
          <ac:spMkLst>
            <pc:docMk/>
            <pc:sldMk cId="357588276" sldId="2076136388"/>
            <ac:spMk id="9" creationId="{E00A4A7B-76F5-4DD2-BDB4-53AB1B34275B}"/>
          </ac:spMkLst>
        </pc:spChg>
        <pc:picChg chg="add mod modCrop">
          <ac:chgData name="David Warner" userId="S::david_dwarnerii.com#ext#@microsoft.onmicrosoft.com::acafcf14-4098-4a83-9425-e73571277a06" providerId="AD" clId="Web-{8FF179FA-3D59-4242-9F7D-0CE1B65F0F0B}" dt="2021-04-05T22:40:05.648" v="30"/>
          <ac:picMkLst>
            <pc:docMk/>
            <pc:sldMk cId="357588276" sldId="2076136388"/>
            <ac:picMk id="2" creationId="{30FD2BFF-8242-40D0-BBF7-7A3147D88328}"/>
          </ac:picMkLst>
        </pc:picChg>
        <pc:picChg chg="del">
          <ac:chgData name="David Warner" userId="S::david_dwarnerii.com#ext#@microsoft.onmicrosoft.com::acafcf14-4098-4a83-9425-e73571277a06" providerId="AD" clId="Web-{8FF179FA-3D59-4242-9F7D-0CE1B65F0F0B}" dt="2021-04-05T22:39:39.959" v="24"/>
          <ac:picMkLst>
            <pc:docMk/>
            <pc:sldMk cId="357588276" sldId="2076136388"/>
            <ac:picMk id="5" creationId="{D85B9EC6-EA01-4CE7-9AC2-E350CC8B5AD2}"/>
          </ac:picMkLst>
        </pc:picChg>
      </pc:sldChg>
      <pc:sldChg chg="addSp">
        <pc:chgData name="David Warner" userId="S::david_dwarnerii.com#ext#@microsoft.onmicrosoft.com::acafcf14-4098-4a83-9425-e73571277a06" providerId="AD" clId="Web-{8FF179FA-3D59-4242-9F7D-0CE1B65F0F0B}" dt="2021-04-05T22:37:33.234" v="23"/>
        <pc:sldMkLst>
          <pc:docMk/>
          <pc:sldMk cId="465202636" sldId="2076137578"/>
        </pc:sldMkLst>
        <pc:spChg chg="add">
          <ac:chgData name="David Warner" userId="S::david_dwarnerii.com#ext#@microsoft.onmicrosoft.com::acafcf14-4098-4a83-9425-e73571277a06" providerId="AD" clId="Web-{8FF179FA-3D59-4242-9F7D-0CE1B65F0F0B}" dt="2021-04-05T22:37:33.234" v="23"/>
          <ac:spMkLst>
            <pc:docMk/>
            <pc:sldMk cId="465202636" sldId="2076137578"/>
            <ac:spMk id="3" creationId="{792E4808-8BD9-48B1-B4C7-3450F5D27124}"/>
          </ac:spMkLst>
        </pc:spChg>
      </pc:sldChg>
    </pc:docChg>
  </pc:docChgLst>
  <pc:docChgLst>
    <pc:chgData name="Brian Jackett" userId="e2c557f4-fffa-4012-a1e1-e15087bfdbac" providerId="ADAL" clId="{50C41B64-7A67-4294-96B1-AC4D60029AD4}"/>
    <pc:docChg chg="undo redo custSel modSld">
      <pc:chgData name="Brian Jackett" userId="e2c557f4-fffa-4012-a1e1-e15087bfdbac" providerId="ADAL" clId="{50C41B64-7A67-4294-96B1-AC4D60029AD4}" dt="2022-03-08T15:21:27.604" v="406"/>
      <pc:docMkLst>
        <pc:docMk/>
      </pc:docMkLst>
      <pc:sldChg chg="modSp">
        <pc:chgData name="Brian Jackett" userId="e2c557f4-fffa-4012-a1e1-e15087bfdbac" providerId="ADAL" clId="{50C41B64-7A67-4294-96B1-AC4D60029AD4}" dt="2022-03-03T15:31:43.515" v="143" actId="20577"/>
        <pc:sldMkLst>
          <pc:docMk/>
          <pc:sldMk cId="287163252" sldId="1567"/>
        </pc:sldMkLst>
        <pc:spChg chg="mod">
          <ac:chgData name="Brian Jackett" userId="e2c557f4-fffa-4012-a1e1-e15087bfdbac" providerId="ADAL" clId="{50C41B64-7A67-4294-96B1-AC4D60029AD4}" dt="2022-03-03T15:31:43.515" v="143" actId="20577"/>
          <ac:spMkLst>
            <pc:docMk/>
            <pc:sldMk cId="287163252" sldId="1567"/>
            <ac:spMk id="5" creationId="{9B6ECC88-D921-48D6-BA85-F52F354F9C35}"/>
          </ac:spMkLst>
        </pc:spChg>
      </pc:sldChg>
      <pc:sldChg chg="addSp delSp modSp mod">
        <pc:chgData name="Brian Jackett" userId="e2c557f4-fffa-4012-a1e1-e15087bfdbac" providerId="ADAL" clId="{50C41B64-7A67-4294-96B1-AC4D60029AD4}" dt="2022-03-08T15:06:12.510" v="398" actId="20577"/>
        <pc:sldMkLst>
          <pc:docMk/>
          <pc:sldMk cId="10702720" sldId="2079"/>
        </pc:sldMkLst>
        <pc:spChg chg="del mod">
          <ac:chgData name="Brian Jackett" userId="e2c557f4-fffa-4012-a1e1-e15087bfdbac" providerId="ADAL" clId="{50C41B64-7A67-4294-96B1-AC4D60029AD4}" dt="2022-03-03T15:45:16.187" v="360" actId="478"/>
          <ac:spMkLst>
            <pc:docMk/>
            <pc:sldMk cId="10702720" sldId="2079"/>
            <ac:spMk id="2" creationId="{507CD8FB-DCB1-40D4-AFF8-EE3F7E31F201}"/>
          </ac:spMkLst>
        </pc:spChg>
        <pc:spChg chg="mod">
          <ac:chgData name="Brian Jackett" userId="e2c557f4-fffa-4012-a1e1-e15087bfdbac" providerId="ADAL" clId="{50C41B64-7A67-4294-96B1-AC4D60029AD4}" dt="2022-03-08T15:06:12.510" v="398" actId="20577"/>
          <ac:spMkLst>
            <pc:docMk/>
            <pc:sldMk cId="10702720" sldId="2079"/>
            <ac:spMk id="8" creationId="{00000000-0000-0000-0000-000000000000}"/>
          </ac:spMkLst>
        </pc:spChg>
        <pc:spChg chg="add del">
          <ac:chgData name="Brian Jackett" userId="e2c557f4-fffa-4012-a1e1-e15087bfdbac" providerId="ADAL" clId="{50C41B64-7A67-4294-96B1-AC4D60029AD4}" dt="2022-03-03T15:39:53.378" v="258"/>
          <ac:spMkLst>
            <pc:docMk/>
            <pc:sldMk cId="10702720" sldId="2079"/>
            <ac:spMk id="10" creationId="{C3524207-234B-42EA-BEAE-60FCBE3033E6}"/>
          </ac:spMkLst>
        </pc:spChg>
        <pc:picChg chg="del">
          <ac:chgData name="Brian Jackett" userId="e2c557f4-fffa-4012-a1e1-e15087bfdbac" providerId="ADAL" clId="{50C41B64-7A67-4294-96B1-AC4D60029AD4}" dt="2022-03-03T15:29:31.619" v="1" actId="478"/>
          <ac:picMkLst>
            <pc:docMk/>
            <pc:sldMk cId="10702720" sldId="2079"/>
            <ac:picMk id="6" creationId="{B55FB63F-6328-4215-9F16-2CE11F82DCF3}"/>
          </ac:picMkLst>
        </pc:picChg>
        <pc:picChg chg="add mod">
          <ac:chgData name="Brian Jackett" userId="e2c557f4-fffa-4012-a1e1-e15087bfdbac" providerId="ADAL" clId="{50C41B64-7A67-4294-96B1-AC4D60029AD4}" dt="2022-03-03T15:40:21.733" v="284" actId="1076"/>
          <ac:picMkLst>
            <pc:docMk/>
            <pc:sldMk cId="10702720" sldId="2079"/>
            <ac:picMk id="9" creationId="{22C4792A-984F-4D65-93BA-81DC6783840A}"/>
          </ac:picMkLst>
        </pc:picChg>
        <pc:picChg chg="del">
          <ac:chgData name="Brian Jackett" userId="e2c557f4-fffa-4012-a1e1-e15087bfdbac" providerId="ADAL" clId="{50C41B64-7A67-4294-96B1-AC4D60029AD4}" dt="2022-03-03T15:29:32.167" v="2" actId="478"/>
          <ac:picMkLst>
            <pc:docMk/>
            <pc:sldMk cId="10702720" sldId="2079"/>
            <ac:picMk id="12" creationId="{07EAC4AA-F81B-4A5D-80F7-2753860C8E38}"/>
          </ac:picMkLst>
        </pc:picChg>
        <pc:picChg chg="add mod">
          <ac:chgData name="Brian Jackett" userId="e2c557f4-fffa-4012-a1e1-e15087bfdbac" providerId="ADAL" clId="{50C41B64-7A67-4294-96B1-AC4D60029AD4}" dt="2022-03-03T15:40:25.827" v="285" actId="1076"/>
          <ac:picMkLst>
            <pc:docMk/>
            <pc:sldMk cId="10702720" sldId="2079"/>
            <ac:picMk id="13" creationId="{034B4425-0C42-45DE-BAD4-B2B8A965CF66}"/>
          </ac:picMkLst>
        </pc:picChg>
        <pc:picChg chg="del">
          <ac:chgData name="Brian Jackett" userId="e2c557f4-fffa-4012-a1e1-e15087bfdbac" providerId="ADAL" clId="{50C41B64-7A67-4294-96B1-AC4D60029AD4}" dt="2022-03-03T15:29:30.828" v="0" actId="478"/>
          <ac:picMkLst>
            <pc:docMk/>
            <pc:sldMk cId="10702720" sldId="2079"/>
            <ac:picMk id="15" creationId="{868AE693-A79F-4DB3-9856-E6FFC28B49E3}"/>
          </ac:picMkLst>
        </pc:picChg>
        <pc:picChg chg="add mod">
          <ac:chgData name="Brian Jackett" userId="e2c557f4-fffa-4012-a1e1-e15087bfdbac" providerId="ADAL" clId="{50C41B64-7A67-4294-96B1-AC4D60029AD4}" dt="2022-03-03T15:45:06.172" v="359" actId="1076"/>
          <ac:picMkLst>
            <pc:docMk/>
            <pc:sldMk cId="10702720" sldId="2079"/>
            <ac:picMk id="16" creationId="{866FBE77-D65A-4C20-85A3-1F823BA2175E}"/>
          </ac:picMkLst>
        </pc:picChg>
        <pc:picChg chg="mod">
          <ac:chgData name="Brian Jackett" userId="e2c557f4-fffa-4012-a1e1-e15087bfdbac" providerId="ADAL" clId="{50C41B64-7A67-4294-96B1-AC4D60029AD4}" dt="2022-03-03T15:45:01.612" v="358" actId="1076"/>
          <ac:picMkLst>
            <pc:docMk/>
            <pc:sldMk cId="10702720" sldId="2079"/>
            <ac:picMk id="2052" creationId="{11CF9187-81B4-4186-B976-5D6E9E571406}"/>
          </ac:picMkLst>
        </pc:picChg>
      </pc:sldChg>
      <pc:sldChg chg="addSp delSp modSp mod">
        <pc:chgData name="Brian Jackett" userId="e2c557f4-fffa-4012-a1e1-e15087bfdbac" providerId="ADAL" clId="{50C41B64-7A67-4294-96B1-AC4D60029AD4}" dt="2022-03-08T15:06:19.723" v="405" actId="20577"/>
        <pc:sldMkLst>
          <pc:docMk/>
          <pc:sldMk cId="778883926" sldId="2076136264"/>
        </pc:sldMkLst>
        <pc:spChg chg="del mod">
          <ac:chgData name="Brian Jackett" userId="e2c557f4-fffa-4012-a1e1-e15087bfdbac" providerId="ADAL" clId="{50C41B64-7A67-4294-96B1-AC4D60029AD4}" dt="2022-03-03T15:41:45.704" v="357" actId="478"/>
          <ac:spMkLst>
            <pc:docMk/>
            <pc:sldMk cId="778883926" sldId="2076136264"/>
            <ac:spMk id="8" creationId="{CC7B347C-F8B5-48FE-B353-2F3273C57A03}"/>
          </ac:spMkLst>
        </pc:spChg>
        <pc:spChg chg="mod">
          <ac:chgData name="Brian Jackett" userId="e2c557f4-fffa-4012-a1e1-e15087bfdbac" providerId="ADAL" clId="{50C41B64-7A67-4294-96B1-AC4D60029AD4}" dt="2022-03-08T15:06:19.723" v="405" actId="20577"/>
          <ac:spMkLst>
            <pc:docMk/>
            <pc:sldMk cId="778883926" sldId="2076136264"/>
            <ac:spMk id="14" creationId="{953584C8-8734-42EA-AD16-6AA2B405D249}"/>
          </ac:spMkLst>
        </pc:spChg>
        <pc:picChg chg="del">
          <ac:chgData name="Brian Jackett" userId="e2c557f4-fffa-4012-a1e1-e15087bfdbac" providerId="ADAL" clId="{50C41B64-7A67-4294-96B1-AC4D60029AD4}" dt="2022-03-03T15:37:35.537" v="196" actId="478"/>
          <ac:picMkLst>
            <pc:docMk/>
            <pc:sldMk cId="778883926" sldId="2076136264"/>
            <ac:picMk id="3" creationId="{28A8BFD2-35A5-4AFE-9A59-EBFDDC74C53A}"/>
          </ac:picMkLst>
        </pc:picChg>
        <pc:picChg chg="mod">
          <ac:chgData name="Brian Jackett" userId="e2c557f4-fffa-4012-a1e1-e15087bfdbac" providerId="ADAL" clId="{50C41B64-7A67-4294-96B1-AC4D60029AD4}" dt="2022-03-08T13:14:43.543" v="390" actId="1076"/>
          <ac:picMkLst>
            <pc:docMk/>
            <pc:sldMk cId="778883926" sldId="2076136264"/>
            <ac:picMk id="5" creationId="{AD2536B2-30D0-4C5F-9346-877B39DBA287}"/>
          </ac:picMkLst>
        </pc:picChg>
        <pc:picChg chg="del">
          <ac:chgData name="Brian Jackett" userId="e2c557f4-fffa-4012-a1e1-e15087bfdbac" providerId="ADAL" clId="{50C41B64-7A67-4294-96B1-AC4D60029AD4}" dt="2022-03-03T15:37:34.985" v="195" actId="478"/>
          <ac:picMkLst>
            <pc:docMk/>
            <pc:sldMk cId="778883926" sldId="2076136264"/>
            <ac:picMk id="6" creationId="{9175C37F-0DAE-4675-AACB-900655DAD27E}"/>
          </ac:picMkLst>
        </pc:picChg>
        <pc:picChg chg="del">
          <ac:chgData name="Brian Jackett" userId="e2c557f4-fffa-4012-a1e1-e15087bfdbac" providerId="ADAL" clId="{50C41B64-7A67-4294-96B1-AC4D60029AD4}" dt="2022-03-03T15:37:33.826" v="194" actId="478"/>
          <ac:picMkLst>
            <pc:docMk/>
            <pc:sldMk cId="778883926" sldId="2076136264"/>
            <ac:picMk id="7" creationId="{C3EFB66B-54E9-47A3-8869-482EF0CAD790}"/>
          </ac:picMkLst>
        </pc:picChg>
        <pc:picChg chg="add mod">
          <ac:chgData name="Brian Jackett" userId="e2c557f4-fffa-4012-a1e1-e15087bfdbac" providerId="ADAL" clId="{50C41B64-7A67-4294-96B1-AC4D60029AD4}" dt="2022-03-03T15:41:36.974" v="355" actId="1076"/>
          <ac:picMkLst>
            <pc:docMk/>
            <pc:sldMk cId="778883926" sldId="2076136264"/>
            <ac:picMk id="9" creationId="{540F3AC4-9F91-4B73-9B52-527F15BC2133}"/>
          </ac:picMkLst>
        </pc:picChg>
        <pc:picChg chg="add mod">
          <ac:chgData name="Brian Jackett" userId="e2c557f4-fffa-4012-a1e1-e15087bfdbac" providerId="ADAL" clId="{50C41B64-7A67-4294-96B1-AC4D60029AD4}" dt="2022-03-03T15:41:41.602" v="356" actId="1076"/>
          <ac:picMkLst>
            <pc:docMk/>
            <pc:sldMk cId="778883926" sldId="2076136264"/>
            <ac:picMk id="11" creationId="{124FDADC-33F0-47C5-8EC7-885A3AC2F4C8}"/>
          </ac:picMkLst>
        </pc:picChg>
        <pc:picChg chg="add mod">
          <ac:chgData name="Brian Jackett" userId="e2c557f4-fffa-4012-a1e1-e15087bfdbac" providerId="ADAL" clId="{50C41B64-7A67-4294-96B1-AC4D60029AD4}" dt="2022-03-08T13:14:47.201" v="391" actId="1076"/>
          <ac:picMkLst>
            <pc:docMk/>
            <pc:sldMk cId="778883926" sldId="2076136264"/>
            <ac:picMk id="13" creationId="{E8C685D5-23F2-47FE-8875-D6A4CF0E320B}"/>
          </ac:picMkLst>
        </pc:picChg>
      </pc:sldChg>
      <pc:sldChg chg="modSp mod">
        <pc:chgData name="Brian Jackett" userId="e2c557f4-fffa-4012-a1e1-e15087bfdbac" providerId="ADAL" clId="{50C41B64-7A67-4294-96B1-AC4D60029AD4}" dt="2022-03-03T15:36:26.757" v="189" actId="20577"/>
        <pc:sldMkLst>
          <pc:docMk/>
          <pc:sldMk cId="1812315545" sldId="2134805597"/>
        </pc:sldMkLst>
        <pc:spChg chg="mod">
          <ac:chgData name="Brian Jackett" userId="e2c557f4-fffa-4012-a1e1-e15087bfdbac" providerId="ADAL" clId="{50C41B64-7A67-4294-96B1-AC4D60029AD4}" dt="2022-03-03T15:36:26.757" v="189" actId="20577"/>
          <ac:spMkLst>
            <pc:docMk/>
            <pc:sldMk cId="1812315545" sldId="2134805597"/>
            <ac:spMk id="4" creationId="{0C606F42-5F3C-496D-9B80-09178934A141}"/>
          </ac:spMkLst>
        </pc:spChg>
        <pc:spChg chg="mod">
          <ac:chgData name="Brian Jackett" userId="e2c557f4-fffa-4012-a1e1-e15087bfdbac" providerId="ADAL" clId="{50C41B64-7A67-4294-96B1-AC4D60029AD4}" dt="2022-03-03T15:36:20.272" v="176" actId="6549"/>
          <ac:spMkLst>
            <pc:docMk/>
            <pc:sldMk cId="1812315545" sldId="2134805597"/>
            <ac:spMk id="10" creationId="{16E1CB8C-122B-4C5A-8724-D74AEC2B5DEC}"/>
          </ac:spMkLst>
        </pc:spChg>
      </pc:sldChg>
      <pc:sldChg chg="addSp modSp mod modAnim">
        <pc:chgData name="Brian Jackett" userId="e2c557f4-fffa-4012-a1e1-e15087bfdbac" providerId="ADAL" clId="{50C41B64-7A67-4294-96B1-AC4D60029AD4}" dt="2022-03-03T15:35:28.885" v="175"/>
        <pc:sldMkLst>
          <pc:docMk/>
          <pc:sldMk cId="460153747" sldId="2134805598"/>
        </pc:sldMkLst>
        <pc:spChg chg="mod">
          <ac:chgData name="Brian Jackett" userId="e2c557f4-fffa-4012-a1e1-e15087bfdbac" providerId="ADAL" clId="{50C41B64-7A67-4294-96B1-AC4D60029AD4}" dt="2022-03-03T15:32:18.192" v="145" actId="20577"/>
          <ac:spMkLst>
            <pc:docMk/>
            <pc:sldMk cId="460153747" sldId="2134805598"/>
            <ac:spMk id="2" creationId="{D93BDAB2-0D8E-40FD-BE74-409F9AFD71E2}"/>
          </ac:spMkLst>
        </pc:spChg>
        <pc:picChg chg="add mod">
          <ac:chgData name="Brian Jackett" userId="e2c557f4-fffa-4012-a1e1-e15087bfdbac" providerId="ADAL" clId="{50C41B64-7A67-4294-96B1-AC4D60029AD4}" dt="2022-03-03T15:33:52.873" v="158" actId="1076"/>
          <ac:picMkLst>
            <pc:docMk/>
            <pc:sldMk cId="460153747" sldId="2134805598"/>
            <ac:picMk id="7" creationId="{14537CE0-4E3E-4AF4-A122-7C8369D2995B}"/>
          </ac:picMkLst>
        </pc:picChg>
        <pc:picChg chg="add mod">
          <ac:chgData name="Brian Jackett" userId="e2c557f4-fffa-4012-a1e1-e15087bfdbac" providerId="ADAL" clId="{50C41B64-7A67-4294-96B1-AC4D60029AD4}" dt="2022-03-03T15:34:52.364" v="168" actId="1076"/>
          <ac:picMkLst>
            <pc:docMk/>
            <pc:sldMk cId="460153747" sldId="2134805598"/>
            <ac:picMk id="12" creationId="{6E4B427C-6340-4184-8EAA-DACF34D790D6}"/>
          </ac:picMkLst>
        </pc:picChg>
        <pc:picChg chg="add mod">
          <ac:chgData name="Brian Jackett" userId="e2c557f4-fffa-4012-a1e1-e15087bfdbac" providerId="ADAL" clId="{50C41B64-7A67-4294-96B1-AC4D60029AD4}" dt="2022-03-03T15:33:19.471" v="151" actId="207"/>
          <ac:picMkLst>
            <pc:docMk/>
            <pc:sldMk cId="460153747" sldId="2134805598"/>
            <ac:picMk id="15" creationId="{90BA3DF7-4993-4159-B7DC-3A35D3A547DE}"/>
          </ac:picMkLst>
        </pc:picChg>
      </pc:sldChg>
      <pc:sldChg chg="addSp delSp modSp mod">
        <pc:chgData name="Brian Jackett" userId="e2c557f4-fffa-4012-a1e1-e15087bfdbac" providerId="ADAL" clId="{50C41B64-7A67-4294-96B1-AC4D60029AD4}" dt="2022-03-08T13:12:02.760" v="364" actId="478"/>
        <pc:sldMkLst>
          <pc:docMk/>
          <pc:sldMk cId="4046856784" sldId="2134805599"/>
        </pc:sldMkLst>
        <pc:spChg chg="del">
          <ac:chgData name="Brian Jackett" userId="e2c557f4-fffa-4012-a1e1-e15087bfdbac" providerId="ADAL" clId="{50C41B64-7A67-4294-96B1-AC4D60029AD4}" dt="2022-03-08T13:12:02.760" v="364" actId="478"/>
          <ac:spMkLst>
            <pc:docMk/>
            <pc:sldMk cId="4046856784" sldId="2134805599"/>
            <ac:spMk id="2" creationId="{F207F866-9023-4A11-8324-05A915B6394B}"/>
          </ac:spMkLst>
        </pc:spChg>
        <pc:picChg chg="del">
          <ac:chgData name="Brian Jackett" userId="e2c557f4-fffa-4012-a1e1-e15087bfdbac" providerId="ADAL" clId="{50C41B64-7A67-4294-96B1-AC4D60029AD4}" dt="2022-03-03T15:37:12.438" v="190" actId="478"/>
          <ac:picMkLst>
            <pc:docMk/>
            <pc:sldMk cId="4046856784" sldId="2134805599"/>
            <ac:picMk id="4" creationId="{887A7404-831F-4E15-AC6B-79B87724B261}"/>
          </ac:picMkLst>
        </pc:picChg>
        <pc:picChg chg="add mod">
          <ac:chgData name="Brian Jackett" userId="e2c557f4-fffa-4012-a1e1-e15087bfdbac" providerId="ADAL" clId="{50C41B64-7A67-4294-96B1-AC4D60029AD4}" dt="2022-03-08T13:11:12.851" v="363" actId="1076"/>
          <ac:picMkLst>
            <pc:docMk/>
            <pc:sldMk cId="4046856784" sldId="2134805599"/>
            <ac:picMk id="4" creationId="{DBE8AF7E-1405-461B-A439-6D892E0DFEF6}"/>
          </ac:picMkLst>
        </pc:picChg>
        <pc:picChg chg="del">
          <ac:chgData name="Brian Jackett" userId="e2c557f4-fffa-4012-a1e1-e15087bfdbac" providerId="ADAL" clId="{50C41B64-7A67-4294-96B1-AC4D60029AD4}" dt="2022-03-03T15:37:12.935" v="191" actId="478"/>
          <ac:picMkLst>
            <pc:docMk/>
            <pc:sldMk cId="4046856784" sldId="2134805599"/>
            <ac:picMk id="6" creationId="{7E9D3E08-4036-411C-8E2B-A813BA8CCD2A}"/>
          </ac:picMkLst>
        </pc:picChg>
      </pc:sldChg>
      <pc:sldChg chg="modSp mod addCm modCm">
        <pc:chgData name="Brian Jackett" userId="e2c557f4-fffa-4012-a1e1-e15087bfdbac" providerId="ADAL" clId="{50C41B64-7A67-4294-96B1-AC4D60029AD4}" dt="2022-03-08T15:21:27.604" v="406"/>
        <pc:sldMkLst>
          <pc:docMk/>
          <pc:sldMk cId="2705926738" sldId="2145707274"/>
        </pc:sldMkLst>
        <pc:spChg chg="mod">
          <ac:chgData name="Brian Jackett" userId="e2c557f4-fffa-4012-a1e1-e15087bfdbac" providerId="ADAL" clId="{50C41B64-7A67-4294-96B1-AC4D60029AD4}" dt="2022-03-08T13:12:32.455" v="365" actId="14100"/>
          <ac:spMkLst>
            <pc:docMk/>
            <pc:sldMk cId="2705926738" sldId="2145707274"/>
            <ac:spMk id="31" creationId="{07EA3C3B-BCEE-4B2B-856B-C11553D1A9C7}"/>
          </ac:spMkLst>
        </pc:spChg>
      </pc:sldChg>
    </pc:docChg>
  </pc:docChgLst>
  <pc:docChgLst>
    <pc:chgData name="Vesa Juvonen" userId="c7243be1-99a3-4752-ab2a-0cf698cf8236" providerId="ADAL" clId="{C5B0E597-FAA4-49A3-A3B9-E85D626CBD6F}"/>
    <pc:docChg chg="undo custSel addSld delSld modSld modSection">
      <pc:chgData name="Vesa Juvonen" userId="c7243be1-99a3-4752-ab2a-0cf698cf8236" providerId="ADAL" clId="{C5B0E597-FAA4-49A3-A3B9-E85D626CBD6F}" dt="2022-05-17T14:27:47.599" v="456" actId="1076"/>
      <pc:docMkLst>
        <pc:docMk/>
      </pc:docMkLst>
      <pc:sldChg chg="modSp mod">
        <pc:chgData name="Vesa Juvonen" userId="c7243be1-99a3-4752-ab2a-0cf698cf8236" providerId="ADAL" clId="{C5B0E597-FAA4-49A3-A3B9-E85D626CBD6F}" dt="2022-05-13T13:05:19.565" v="85" actId="6549"/>
        <pc:sldMkLst>
          <pc:docMk/>
          <pc:sldMk cId="2967945684" sldId="277"/>
        </pc:sldMkLst>
        <pc:spChg chg="mod">
          <ac:chgData name="Vesa Juvonen" userId="c7243be1-99a3-4752-ab2a-0cf698cf8236" providerId="ADAL" clId="{C5B0E597-FAA4-49A3-A3B9-E85D626CBD6F}" dt="2022-05-13T13:05:19.565" v="85" actId="6549"/>
          <ac:spMkLst>
            <pc:docMk/>
            <pc:sldMk cId="2967945684" sldId="277"/>
            <ac:spMk id="4" creationId="{A04E16D6-6682-4068-BF11-BA8E4E8E1BBC}"/>
          </ac:spMkLst>
        </pc:spChg>
      </pc:sldChg>
      <pc:sldChg chg="modSp mod">
        <pc:chgData name="Vesa Juvonen" userId="c7243be1-99a3-4752-ab2a-0cf698cf8236" providerId="ADAL" clId="{C5B0E597-FAA4-49A3-A3B9-E85D626CBD6F}" dt="2022-05-13T13:04:13.546" v="55" actId="20577"/>
        <pc:sldMkLst>
          <pc:docMk/>
          <pc:sldMk cId="287163252" sldId="1567"/>
        </pc:sldMkLst>
        <pc:spChg chg="mod">
          <ac:chgData name="Vesa Juvonen" userId="c7243be1-99a3-4752-ab2a-0cf698cf8236" providerId="ADAL" clId="{C5B0E597-FAA4-49A3-A3B9-E85D626CBD6F}" dt="2022-05-13T13:04:13.546" v="55" actId="20577"/>
          <ac:spMkLst>
            <pc:docMk/>
            <pc:sldMk cId="287163252" sldId="1567"/>
            <ac:spMk id="5" creationId="{9B6ECC88-D921-48D6-BA85-F52F354F9C35}"/>
          </ac:spMkLst>
        </pc:spChg>
        <pc:spChg chg="mod">
          <ac:chgData name="Vesa Juvonen" userId="c7243be1-99a3-4752-ab2a-0cf698cf8236" providerId="ADAL" clId="{C5B0E597-FAA4-49A3-A3B9-E85D626CBD6F}" dt="2022-05-13T13:04:09.405" v="43" actId="20577"/>
          <ac:spMkLst>
            <pc:docMk/>
            <pc:sldMk cId="287163252" sldId="1567"/>
            <ac:spMk id="8" creationId="{00000000-0000-0000-0000-000000000000}"/>
          </ac:spMkLst>
        </pc:spChg>
      </pc:sldChg>
      <pc:sldChg chg="addSp delSp modSp mod">
        <pc:chgData name="Vesa Juvonen" userId="c7243be1-99a3-4752-ab2a-0cf698cf8236" providerId="ADAL" clId="{C5B0E597-FAA4-49A3-A3B9-E85D626CBD6F}" dt="2022-05-13T13:04:03.372" v="41" actId="1076"/>
        <pc:sldMkLst>
          <pc:docMk/>
          <pc:sldMk cId="10702720" sldId="2079"/>
        </pc:sldMkLst>
        <pc:spChg chg="mod">
          <ac:chgData name="Vesa Juvonen" userId="c7243be1-99a3-4752-ab2a-0cf698cf8236" providerId="ADAL" clId="{C5B0E597-FAA4-49A3-A3B9-E85D626CBD6F}" dt="2022-05-13T13:02:33.218" v="17" actId="20577"/>
          <ac:spMkLst>
            <pc:docMk/>
            <pc:sldMk cId="10702720" sldId="2079"/>
            <ac:spMk id="8" creationId="{00000000-0000-0000-0000-000000000000}"/>
          </ac:spMkLst>
        </pc:spChg>
        <pc:picChg chg="del">
          <ac:chgData name="Vesa Juvonen" userId="c7243be1-99a3-4752-ab2a-0cf698cf8236" providerId="ADAL" clId="{C5B0E597-FAA4-49A3-A3B9-E85D626CBD6F}" dt="2022-05-13T13:02:59.464" v="23" actId="478"/>
          <ac:picMkLst>
            <pc:docMk/>
            <pc:sldMk cId="10702720" sldId="2079"/>
            <ac:picMk id="6" creationId="{34D1B84A-AA26-A624-4700-074B47AD0BE4}"/>
          </ac:picMkLst>
        </pc:picChg>
        <pc:picChg chg="del">
          <ac:chgData name="Vesa Juvonen" userId="c7243be1-99a3-4752-ab2a-0cf698cf8236" providerId="ADAL" clId="{C5B0E597-FAA4-49A3-A3B9-E85D626CBD6F}" dt="2022-05-13T13:03:02.890" v="25" actId="478"/>
          <ac:picMkLst>
            <pc:docMk/>
            <pc:sldMk cId="10702720" sldId="2079"/>
            <ac:picMk id="12" creationId="{36CA5D09-81CA-BEC8-8B43-300D93CBEE6E}"/>
          </ac:picMkLst>
        </pc:picChg>
        <pc:picChg chg="add mod">
          <ac:chgData name="Vesa Juvonen" userId="c7243be1-99a3-4752-ab2a-0cf698cf8236" providerId="ADAL" clId="{C5B0E597-FAA4-49A3-A3B9-E85D626CBD6F}" dt="2022-05-13T13:04:03.372" v="41" actId="1076"/>
          <ac:picMkLst>
            <pc:docMk/>
            <pc:sldMk cId="10702720" sldId="2079"/>
            <ac:picMk id="1026" creationId="{8580D21E-8498-D013-DACE-5760B272AC6D}"/>
          </ac:picMkLst>
        </pc:picChg>
        <pc:picChg chg="add mod">
          <ac:chgData name="Vesa Juvonen" userId="c7243be1-99a3-4752-ab2a-0cf698cf8236" providerId="ADAL" clId="{C5B0E597-FAA4-49A3-A3B9-E85D626CBD6F}" dt="2022-05-13T13:04:03.372" v="41" actId="1076"/>
          <ac:picMkLst>
            <pc:docMk/>
            <pc:sldMk cId="10702720" sldId="2079"/>
            <ac:picMk id="1028" creationId="{C4B3322F-78C4-AD2B-E6E2-122584687A8F}"/>
          </ac:picMkLst>
        </pc:picChg>
        <pc:picChg chg="add mod">
          <ac:chgData name="Vesa Juvonen" userId="c7243be1-99a3-4752-ab2a-0cf698cf8236" providerId="ADAL" clId="{C5B0E597-FAA4-49A3-A3B9-E85D626CBD6F}" dt="2022-05-13T13:04:03.372" v="41" actId="1076"/>
          <ac:picMkLst>
            <pc:docMk/>
            <pc:sldMk cId="10702720" sldId="2079"/>
            <ac:picMk id="1030" creationId="{F648B030-6406-D231-8E07-9B911D60E89C}"/>
          </ac:picMkLst>
        </pc:picChg>
      </pc:sldChg>
      <pc:sldChg chg="addSp delSp modSp mod">
        <pc:chgData name="Vesa Juvonen" userId="c7243be1-99a3-4752-ab2a-0cf698cf8236" providerId="ADAL" clId="{C5B0E597-FAA4-49A3-A3B9-E85D626CBD6F}" dt="2022-05-13T13:04:57.661" v="72" actId="1076"/>
        <pc:sldMkLst>
          <pc:docMk/>
          <pc:sldMk cId="778883926" sldId="2076136264"/>
        </pc:sldMkLst>
        <pc:spChg chg="mod">
          <ac:chgData name="Vesa Juvonen" userId="c7243be1-99a3-4752-ab2a-0cf698cf8236" providerId="ADAL" clId="{C5B0E597-FAA4-49A3-A3B9-E85D626CBD6F}" dt="2022-05-13T13:04:32.145" v="57"/>
          <ac:spMkLst>
            <pc:docMk/>
            <pc:sldMk cId="778883926" sldId="2076136264"/>
            <ac:spMk id="14" creationId="{953584C8-8734-42EA-AD16-6AA2B405D249}"/>
          </ac:spMkLst>
        </pc:spChg>
        <pc:picChg chg="add mod">
          <ac:chgData name="Vesa Juvonen" userId="c7243be1-99a3-4752-ab2a-0cf698cf8236" providerId="ADAL" clId="{C5B0E597-FAA4-49A3-A3B9-E85D626CBD6F}" dt="2022-05-13T13:04:57.661" v="72" actId="1076"/>
          <ac:picMkLst>
            <pc:docMk/>
            <pc:sldMk cId="778883926" sldId="2076136264"/>
            <ac:picMk id="3" creationId="{001B0547-4E02-D27F-E3C5-88BE7D5A5E98}"/>
          </ac:picMkLst>
        </pc:picChg>
        <pc:picChg chg="add mod">
          <ac:chgData name="Vesa Juvonen" userId="c7243be1-99a3-4752-ab2a-0cf698cf8236" providerId="ADAL" clId="{C5B0E597-FAA4-49A3-A3B9-E85D626CBD6F}" dt="2022-05-13T13:04:55.400" v="71" actId="1076"/>
          <ac:picMkLst>
            <pc:docMk/>
            <pc:sldMk cId="778883926" sldId="2076136264"/>
            <ac:picMk id="5" creationId="{BE681916-7C2B-B34E-4D17-98F77D0861E6}"/>
          </ac:picMkLst>
        </pc:picChg>
        <pc:picChg chg="del">
          <ac:chgData name="Vesa Juvonen" userId="c7243be1-99a3-4752-ab2a-0cf698cf8236" providerId="ADAL" clId="{C5B0E597-FAA4-49A3-A3B9-E85D626CBD6F}" dt="2022-05-13T13:04:34.210" v="58" actId="478"/>
          <ac:picMkLst>
            <pc:docMk/>
            <pc:sldMk cId="778883926" sldId="2076136264"/>
            <ac:picMk id="6" creationId="{FC8D71D2-A967-F771-473F-56C63BB00857}"/>
          </ac:picMkLst>
        </pc:picChg>
        <pc:picChg chg="del">
          <ac:chgData name="Vesa Juvonen" userId="c7243be1-99a3-4752-ab2a-0cf698cf8236" providerId="ADAL" clId="{C5B0E597-FAA4-49A3-A3B9-E85D626CBD6F}" dt="2022-05-13T13:04:34.210" v="58" actId="478"/>
          <ac:picMkLst>
            <pc:docMk/>
            <pc:sldMk cId="778883926" sldId="2076136264"/>
            <ac:picMk id="8" creationId="{C405AB8F-882E-250F-AABB-F4C06E158C8F}"/>
          </ac:picMkLst>
        </pc:picChg>
        <pc:picChg chg="add mod">
          <ac:chgData name="Vesa Juvonen" userId="c7243be1-99a3-4752-ab2a-0cf698cf8236" providerId="ADAL" clId="{C5B0E597-FAA4-49A3-A3B9-E85D626CBD6F}" dt="2022-05-13T13:04:55.400" v="71" actId="1076"/>
          <ac:picMkLst>
            <pc:docMk/>
            <pc:sldMk cId="778883926" sldId="2076136264"/>
            <ac:picMk id="10" creationId="{17509671-9A78-0791-2022-B25873EE64D7}"/>
          </ac:picMkLst>
        </pc:picChg>
        <pc:picChg chg="add mod">
          <ac:chgData name="Vesa Juvonen" userId="c7243be1-99a3-4752-ab2a-0cf698cf8236" providerId="ADAL" clId="{C5B0E597-FAA4-49A3-A3B9-E85D626CBD6F}" dt="2022-05-13T13:04:50.582" v="68" actId="571"/>
          <ac:picMkLst>
            <pc:docMk/>
            <pc:sldMk cId="778883926" sldId="2076136264"/>
            <ac:picMk id="13" creationId="{13CC9A27-1F84-B37F-2ED0-81EC9D2814EE}"/>
          </ac:picMkLst>
        </pc:picChg>
        <pc:picChg chg="add mod">
          <ac:chgData name="Vesa Juvonen" userId="c7243be1-99a3-4752-ab2a-0cf698cf8236" providerId="ADAL" clId="{C5B0E597-FAA4-49A3-A3B9-E85D626CBD6F}" dt="2022-05-13T13:04:50.582" v="68" actId="571"/>
          <ac:picMkLst>
            <pc:docMk/>
            <pc:sldMk cId="778883926" sldId="2076136264"/>
            <ac:picMk id="15" creationId="{2E40533A-2899-DB02-90F7-991537194EC7}"/>
          </ac:picMkLst>
        </pc:picChg>
      </pc:sldChg>
      <pc:sldChg chg="addSp delSp modSp mod delAnim modAnim">
        <pc:chgData name="Vesa Juvonen" userId="c7243be1-99a3-4752-ab2a-0cf698cf8236" providerId="ADAL" clId="{C5B0E597-FAA4-49A3-A3B9-E85D626CBD6F}" dt="2022-05-13T13:06:58.369" v="107"/>
        <pc:sldMkLst>
          <pc:docMk/>
          <pc:sldMk cId="3554970203" sldId="2076137597"/>
        </pc:sldMkLst>
        <pc:spChg chg="mod">
          <ac:chgData name="Vesa Juvonen" userId="c7243be1-99a3-4752-ab2a-0cf698cf8236" providerId="ADAL" clId="{C5B0E597-FAA4-49A3-A3B9-E85D626CBD6F}" dt="2022-05-13T13:05:36.291" v="96" actId="6549"/>
          <ac:spMkLst>
            <pc:docMk/>
            <pc:sldMk cId="3554970203" sldId="2076137597"/>
            <ac:spMk id="29" creationId="{107AD1CF-9B9E-4023-BD6F-FE9D8B722EF5}"/>
          </ac:spMkLst>
        </pc:spChg>
        <pc:grpChg chg="add">
          <ac:chgData name="Vesa Juvonen" userId="c7243be1-99a3-4752-ab2a-0cf698cf8236" providerId="ADAL" clId="{C5B0E597-FAA4-49A3-A3B9-E85D626CBD6F}" dt="2022-05-13T13:06:37.247" v="103" actId="164"/>
          <ac:grpSpMkLst>
            <pc:docMk/>
            <pc:sldMk cId="3554970203" sldId="2076137597"/>
            <ac:grpSpMk id="5" creationId="{D71D33B0-EAC5-2CAC-5442-DA15658F6567}"/>
          </ac:grpSpMkLst>
        </pc:grpChg>
        <pc:picChg chg="add mod ord">
          <ac:chgData name="Vesa Juvonen" userId="c7243be1-99a3-4752-ab2a-0cf698cf8236" providerId="ADAL" clId="{C5B0E597-FAA4-49A3-A3B9-E85D626CBD6F}" dt="2022-05-13T13:06:27.793" v="101" actId="167"/>
          <ac:picMkLst>
            <pc:docMk/>
            <pc:sldMk cId="3554970203" sldId="2076137597"/>
            <ac:picMk id="4" creationId="{CCE625CB-A4BA-801A-859A-3C16AE297E87}"/>
          </ac:picMkLst>
        </pc:picChg>
        <pc:picChg chg="del">
          <ac:chgData name="Vesa Juvonen" userId="c7243be1-99a3-4752-ab2a-0cf698cf8236" providerId="ADAL" clId="{C5B0E597-FAA4-49A3-A3B9-E85D626CBD6F}" dt="2022-05-13T13:06:30.499" v="102" actId="478"/>
          <ac:picMkLst>
            <pc:docMk/>
            <pc:sldMk cId="3554970203" sldId="2076137597"/>
            <ac:picMk id="41" creationId="{28D6564B-B85F-4A55-A50C-6695FBB9A77A}"/>
          </ac:picMkLst>
        </pc:picChg>
      </pc:sldChg>
      <pc:sldChg chg="addSp delSp modSp mod">
        <pc:chgData name="Vesa Juvonen" userId="c7243be1-99a3-4752-ab2a-0cf698cf8236" providerId="ADAL" clId="{C5B0E597-FAA4-49A3-A3B9-E85D626CBD6F}" dt="2022-05-17T11:28:54.255" v="217" actId="1036"/>
        <pc:sldMkLst>
          <pc:docMk/>
          <pc:sldMk cId="4046856784" sldId="2134805599"/>
        </pc:sldMkLst>
        <pc:spChg chg="add del mod">
          <ac:chgData name="Vesa Juvonen" userId="c7243be1-99a3-4752-ab2a-0cf698cf8236" providerId="ADAL" clId="{C5B0E597-FAA4-49A3-A3B9-E85D626CBD6F}" dt="2022-05-17T11:27:54.176" v="203" actId="478"/>
          <ac:spMkLst>
            <pc:docMk/>
            <pc:sldMk cId="4046856784" sldId="2134805599"/>
            <ac:spMk id="2" creationId="{689D579C-A3CB-6C33-3C08-16B840584FE0}"/>
          </ac:spMkLst>
        </pc:spChg>
        <pc:picChg chg="add mod">
          <ac:chgData name="Vesa Juvonen" userId="c7243be1-99a3-4752-ab2a-0cf698cf8236" providerId="ADAL" clId="{C5B0E597-FAA4-49A3-A3B9-E85D626CBD6F}" dt="2022-05-17T11:28:15.192" v="206" actId="1076"/>
          <ac:picMkLst>
            <pc:docMk/>
            <pc:sldMk cId="4046856784" sldId="2134805599"/>
            <ac:picMk id="4" creationId="{2059A8E3-FFBA-E8BE-B76A-61590B7FFD3B}"/>
          </ac:picMkLst>
        </pc:picChg>
        <pc:picChg chg="del">
          <ac:chgData name="Vesa Juvonen" userId="c7243be1-99a3-4752-ab2a-0cf698cf8236" providerId="ADAL" clId="{C5B0E597-FAA4-49A3-A3B9-E85D626CBD6F}" dt="2022-05-17T11:27:52.437" v="201" actId="478"/>
          <ac:picMkLst>
            <pc:docMk/>
            <pc:sldMk cId="4046856784" sldId="2134805599"/>
            <ac:picMk id="5" creationId="{75FD708E-184A-08DA-5562-5B680A38E6FD}"/>
          </ac:picMkLst>
        </pc:picChg>
        <pc:picChg chg="del">
          <ac:chgData name="Vesa Juvonen" userId="c7243be1-99a3-4752-ab2a-0cf698cf8236" providerId="ADAL" clId="{C5B0E597-FAA4-49A3-A3B9-E85D626CBD6F}" dt="2022-05-17T11:27:53.065" v="202" actId="478"/>
          <ac:picMkLst>
            <pc:docMk/>
            <pc:sldMk cId="4046856784" sldId="2134805599"/>
            <ac:picMk id="7" creationId="{5118479B-5594-9C3A-D29A-C17355EEF4C0}"/>
          </ac:picMkLst>
        </pc:picChg>
        <pc:picChg chg="add mod">
          <ac:chgData name="Vesa Juvonen" userId="c7243be1-99a3-4752-ab2a-0cf698cf8236" providerId="ADAL" clId="{C5B0E597-FAA4-49A3-A3B9-E85D626CBD6F}" dt="2022-05-17T11:28:54.255" v="217" actId="1036"/>
          <ac:picMkLst>
            <pc:docMk/>
            <pc:sldMk cId="4046856784" sldId="2134805599"/>
            <ac:picMk id="9" creationId="{BD6456D2-34BA-7498-9066-0F30DFA631CB}"/>
          </ac:picMkLst>
        </pc:picChg>
      </pc:sldChg>
      <pc:sldChg chg="modSp mod">
        <pc:chgData name="Vesa Juvonen" userId="c7243be1-99a3-4752-ab2a-0cf698cf8236" providerId="ADAL" clId="{C5B0E597-FAA4-49A3-A3B9-E85D626CBD6F}" dt="2022-05-13T14:46:30.507" v="200" actId="20577"/>
        <pc:sldMkLst>
          <pc:docMk/>
          <pc:sldMk cId="2775546260" sldId="2134805600"/>
        </pc:sldMkLst>
        <pc:spChg chg="mod">
          <ac:chgData name="Vesa Juvonen" userId="c7243be1-99a3-4752-ab2a-0cf698cf8236" providerId="ADAL" clId="{C5B0E597-FAA4-49A3-A3B9-E85D626CBD6F}" dt="2022-05-13T14:46:30.507" v="200" actId="20577"/>
          <ac:spMkLst>
            <pc:docMk/>
            <pc:sldMk cId="2775546260" sldId="2134805600"/>
            <ac:spMk id="7" creationId="{6F939F32-4E37-4CA3-B710-00610E5E59D3}"/>
          </ac:spMkLst>
        </pc:spChg>
      </pc:sldChg>
      <pc:sldChg chg="addSp mod addCm delCm">
        <pc:chgData name="Vesa Juvonen" userId="c7243be1-99a3-4752-ab2a-0cf698cf8236" providerId="ADAL" clId="{C5B0E597-FAA4-49A3-A3B9-E85D626CBD6F}" dt="2022-05-13T13:10:44.463" v="135"/>
        <pc:sldMkLst>
          <pc:docMk/>
          <pc:sldMk cId="1247101359" sldId="2145707276"/>
        </pc:sldMkLst>
        <pc:spChg chg="add">
          <ac:chgData name="Vesa Juvonen" userId="c7243be1-99a3-4752-ab2a-0cf698cf8236" providerId="ADAL" clId="{C5B0E597-FAA4-49A3-A3B9-E85D626CBD6F}" dt="2022-05-13T13:08:49.043" v="133" actId="22"/>
          <ac:spMkLst>
            <pc:docMk/>
            <pc:sldMk cId="1247101359" sldId="2145707276"/>
            <ac:spMk id="4" creationId="{2D5DF0A0-0324-B8A6-D88A-2EF45BC1E047}"/>
          </ac:spMkLst>
        </pc:spChg>
      </pc:sldChg>
      <pc:sldChg chg="new del">
        <pc:chgData name="Vesa Juvonen" userId="c7243be1-99a3-4752-ab2a-0cf698cf8236" providerId="ADAL" clId="{C5B0E597-FAA4-49A3-A3B9-E85D626CBD6F}" dt="2022-05-17T14:23:34.441" v="220" actId="47"/>
        <pc:sldMkLst>
          <pc:docMk/>
          <pc:sldMk cId="2412516823" sldId="2145707281"/>
        </pc:sldMkLst>
      </pc:sldChg>
      <pc:sldChg chg="addSp delSp modSp add mod">
        <pc:chgData name="Vesa Juvonen" userId="c7243be1-99a3-4752-ab2a-0cf698cf8236" providerId="ADAL" clId="{C5B0E597-FAA4-49A3-A3B9-E85D626CBD6F}" dt="2022-05-17T14:27:47.599" v="456" actId="1076"/>
        <pc:sldMkLst>
          <pc:docMk/>
          <pc:sldMk cId="2654185869" sldId="2145707282"/>
        </pc:sldMkLst>
        <pc:spChg chg="mod">
          <ac:chgData name="Vesa Juvonen" userId="c7243be1-99a3-4752-ab2a-0cf698cf8236" providerId="ADAL" clId="{C5B0E597-FAA4-49A3-A3B9-E85D626CBD6F}" dt="2022-05-17T14:26:54.914" v="439" actId="20577"/>
          <ac:spMkLst>
            <pc:docMk/>
            <pc:sldMk cId="2654185869" sldId="2145707282"/>
            <ac:spMk id="7" creationId="{132F7629-8B96-42D8-8578-EBF3F73B831F}"/>
          </ac:spMkLst>
        </pc:spChg>
        <pc:spChg chg="mod">
          <ac:chgData name="Vesa Juvonen" userId="c7243be1-99a3-4752-ab2a-0cf698cf8236" providerId="ADAL" clId="{C5B0E597-FAA4-49A3-A3B9-E85D626CBD6F}" dt="2022-05-17T14:27:47.599" v="456" actId="1076"/>
          <ac:spMkLst>
            <pc:docMk/>
            <pc:sldMk cId="2654185869" sldId="2145707282"/>
            <ac:spMk id="9" creationId="{779735E5-94D4-456A-894A-0CF3247ACF10}"/>
          </ac:spMkLst>
        </pc:spChg>
        <pc:spChg chg="mod">
          <ac:chgData name="Vesa Juvonen" userId="c7243be1-99a3-4752-ab2a-0cf698cf8236" providerId="ADAL" clId="{C5B0E597-FAA4-49A3-A3B9-E85D626CBD6F}" dt="2022-05-17T14:27:44.170" v="455" actId="20577"/>
          <ac:spMkLst>
            <pc:docMk/>
            <pc:sldMk cId="2654185869" sldId="2145707282"/>
            <ac:spMk id="11" creationId="{D4ED1670-E789-4F0F-B9DC-5D7E4283DCEF}"/>
          </ac:spMkLst>
        </pc:spChg>
        <pc:picChg chg="add mod">
          <ac:chgData name="Vesa Juvonen" userId="c7243be1-99a3-4752-ab2a-0cf698cf8236" providerId="ADAL" clId="{C5B0E597-FAA4-49A3-A3B9-E85D626CBD6F}" dt="2022-05-17T14:27:17.431" v="443" actId="1076"/>
          <ac:picMkLst>
            <pc:docMk/>
            <pc:sldMk cId="2654185869" sldId="2145707282"/>
            <ac:picMk id="3" creationId="{DCBFC89C-2EB2-917C-1C0B-660DBDE21B7F}"/>
          </ac:picMkLst>
        </pc:picChg>
        <pc:picChg chg="del">
          <ac:chgData name="Vesa Juvonen" userId="c7243be1-99a3-4752-ab2a-0cf698cf8236" providerId="ADAL" clId="{C5B0E597-FAA4-49A3-A3B9-E85D626CBD6F}" dt="2022-05-17T14:23:36.591" v="221" actId="478"/>
          <ac:picMkLst>
            <pc:docMk/>
            <pc:sldMk cId="2654185869" sldId="2145707282"/>
            <ac:picMk id="4" creationId="{D3E3A008-0CAB-B24B-C76A-1EBD9393F98E}"/>
          </ac:picMkLst>
        </pc:picChg>
      </pc:sldChg>
      <pc:sldChg chg="add del">
        <pc:chgData name="Vesa Juvonen" userId="c7243be1-99a3-4752-ab2a-0cf698cf8236" providerId="ADAL" clId="{C5B0E597-FAA4-49A3-A3B9-E85D626CBD6F}" dt="2022-05-17T14:23:38.340" v="223"/>
        <pc:sldMkLst>
          <pc:docMk/>
          <pc:sldMk cId="3567245535" sldId="2145707283"/>
        </pc:sldMkLst>
      </pc:sldChg>
      <pc:sldChg chg="del">
        <pc:chgData name="Vesa Juvonen" userId="c7243be1-99a3-4752-ab2a-0cf698cf8236" providerId="ADAL" clId="{C5B0E597-FAA4-49A3-A3B9-E85D626CBD6F}" dt="2022-05-13T13:04:26.966" v="56" actId="47"/>
        <pc:sldMkLst>
          <pc:docMk/>
          <pc:sldMk cId="424588742" sldId="2145707291"/>
        </pc:sldMkLst>
      </pc:sldChg>
      <pc:sldChg chg="del">
        <pc:chgData name="Vesa Juvonen" userId="c7243be1-99a3-4752-ab2a-0cf698cf8236" providerId="ADAL" clId="{C5B0E597-FAA4-49A3-A3B9-E85D626CBD6F}" dt="2022-05-13T13:04:26.966" v="56" actId="47"/>
        <pc:sldMkLst>
          <pc:docMk/>
          <pc:sldMk cId="2443181263" sldId="2145707292"/>
        </pc:sldMkLst>
      </pc:sldChg>
      <pc:sldChg chg="del">
        <pc:chgData name="Vesa Juvonen" userId="c7243be1-99a3-4752-ab2a-0cf698cf8236" providerId="ADAL" clId="{C5B0E597-FAA4-49A3-A3B9-E85D626CBD6F}" dt="2022-05-13T13:04:26.966" v="56" actId="47"/>
        <pc:sldMkLst>
          <pc:docMk/>
          <pc:sldMk cId="2538887527" sldId="2145707293"/>
        </pc:sldMkLst>
      </pc:sldChg>
      <pc:sldChg chg="del">
        <pc:chgData name="Vesa Juvonen" userId="c7243be1-99a3-4752-ab2a-0cf698cf8236" providerId="ADAL" clId="{C5B0E597-FAA4-49A3-A3B9-E85D626CBD6F}" dt="2022-05-13T13:04:26.966" v="56" actId="47"/>
        <pc:sldMkLst>
          <pc:docMk/>
          <pc:sldMk cId="2464948501" sldId="2145707294"/>
        </pc:sldMkLst>
      </pc:sldChg>
      <pc:sldChg chg="del">
        <pc:chgData name="Vesa Juvonen" userId="c7243be1-99a3-4752-ab2a-0cf698cf8236" providerId="ADAL" clId="{C5B0E597-FAA4-49A3-A3B9-E85D626CBD6F}" dt="2022-05-13T13:04:26.966" v="56" actId="47"/>
        <pc:sldMkLst>
          <pc:docMk/>
          <pc:sldMk cId="3987862389" sldId="2145707296"/>
        </pc:sldMkLst>
      </pc:sldChg>
      <pc:sldChg chg="del">
        <pc:chgData name="Vesa Juvonen" userId="c7243be1-99a3-4752-ab2a-0cf698cf8236" providerId="ADAL" clId="{C5B0E597-FAA4-49A3-A3B9-E85D626CBD6F}" dt="2022-05-13T13:04:26.966" v="56" actId="47"/>
        <pc:sldMkLst>
          <pc:docMk/>
          <pc:sldMk cId="274882948" sldId="2145707297"/>
        </pc:sldMkLst>
      </pc:sldChg>
      <pc:sldChg chg="del">
        <pc:chgData name="Vesa Juvonen" userId="c7243be1-99a3-4752-ab2a-0cf698cf8236" providerId="ADAL" clId="{C5B0E597-FAA4-49A3-A3B9-E85D626CBD6F}" dt="2022-05-13T13:04:26.966" v="56" actId="47"/>
        <pc:sldMkLst>
          <pc:docMk/>
          <pc:sldMk cId="2483622948" sldId="2145707298"/>
        </pc:sldMkLst>
      </pc:sldChg>
    </pc:docChg>
  </pc:docChgLst>
  <pc:docChgLst>
    <pc:chgData name="Vesa Juvonen" userId="c7243be1-99a3-4752-ab2a-0cf698cf8236" providerId="ADAL" clId="{ABCC58AB-7CA0-429B-8AA4-221C1CD62182}"/>
    <pc:docChg chg="undo custSel addSld delSld modSld sldOrd modSection">
      <pc:chgData name="Vesa Juvonen" userId="c7243be1-99a3-4752-ab2a-0cf698cf8236" providerId="ADAL" clId="{ABCC58AB-7CA0-429B-8AA4-221C1CD62182}" dt="2021-05-06T11:42:17.688" v="436" actId="47"/>
      <pc:docMkLst>
        <pc:docMk/>
      </pc:docMkLst>
      <pc:sldChg chg="addSp delSp del mod">
        <pc:chgData name="Vesa Juvonen" userId="c7243be1-99a3-4752-ab2a-0cf698cf8236" providerId="ADAL" clId="{ABCC58AB-7CA0-429B-8AA4-221C1CD62182}" dt="2021-05-06T11:38:01.944" v="368" actId="47"/>
        <pc:sldMkLst>
          <pc:docMk/>
          <pc:sldMk cId="2974719989" sldId="267"/>
        </pc:sldMkLst>
        <pc:spChg chg="add del">
          <ac:chgData name="Vesa Juvonen" userId="c7243be1-99a3-4752-ab2a-0cf698cf8236" providerId="ADAL" clId="{ABCC58AB-7CA0-429B-8AA4-221C1CD62182}" dt="2021-05-06T11:37:06.237" v="365" actId="478"/>
          <ac:spMkLst>
            <pc:docMk/>
            <pc:sldMk cId="2974719989" sldId="267"/>
            <ac:spMk id="7" creationId="{CB6C7D1D-E65D-4204-8B6F-A26F0A8E7241}"/>
          </ac:spMkLst>
        </pc:spChg>
      </pc:sldChg>
      <pc:sldChg chg="modSp mod">
        <pc:chgData name="Vesa Juvonen" userId="c7243be1-99a3-4752-ab2a-0cf698cf8236" providerId="ADAL" clId="{ABCC58AB-7CA0-429B-8AA4-221C1CD62182}" dt="2021-05-03T09:50:13.433" v="334" actId="6549"/>
        <pc:sldMkLst>
          <pc:docMk/>
          <pc:sldMk cId="2967945684" sldId="277"/>
        </pc:sldMkLst>
        <pc:spChg chg="mod">
          <ac:chgData name="Vesa Juvonen" userId="c7243be1-99a3-4752-ab2a-0cf698cf8236" providerId="ADAL" clId="{ABCC58AB-7CA0-429B-8AA4-221C1CD62182}" dt="2021-05-03T09:50:13.433" v="334" actId="6549"/>
          <ac:spMkLst>
            <pc:docMk/>
            <pc:sldMk cId="2967945684" sldId="277"/>
            <ac:spMk id="4" creationId="{A04E16D6-6682-4068-BF11-BA8E4E8E1BBC}"/>
          </ac:spMkLst>
        </pc:spChg>
      </pc:sldChg>
      <pc:sldChg chg="modSp mod">
        <pc:chgData name="Vesa Juvonen" userId="c7243be1-99a3-4752-ab2a-0cf698cf8236" providerId="ADAL" clId="{ABCC58AB-7CA0-429B-8AA4-221C1CD62182}" dt="2021-05-03T09:31:55.640" v="9" actId="20577"/>
        <pc:sldMkLst>
          <pc:docMk/>
          <pc:sldMk cId="287163252" sldId="1567"/>
        </pc:sldMkLst>
        <pc:spChg chg="mod">
          <ac:chgData name="Vesa Juvonen" userId="c7243be1-99a3-4752-ab2a-0cf698cf8236" providerId="ADAL" clId="{ABCC58AB-7CA0-429B-8AA4-221C1CD62182}" dt="2021-05-03T09:31:55.640" v="9" actId="20577"/>
          <ac:spMkLst>
            <pc:docMk/>
            <pc:sldMk cId="287163252" sldId="1567"/>
            <ac:spMk id="8" creationId="{00000000-0000-0000-0000-000000000000}"/>
          </ac:spMkLst>
        </pc:spChg>
      </pc:sldChg>
      <pc:sldChg chg="addSp mod">
        <pc:chgData name="Vesa Juvonen" userId="c7243be1-99a3-4752-ab2a-0cf698cf8236" providerId="ADAL" clId="{ABCC58AB-7CA0-429B-8AA4-221C1CD62182}" dt="2021-05-03T09:50:48.157" v="340" actId="22"/>
        <pc:sldMkLst>
          <pc:docMk/>
          <pc:sldMk cId="2877399898" sldId="1623"/>
        </pc:sldMkLst>
        <pc:spChg chg="add">
          <ac:chgData name="Vesa Juvonen" userId="c7243be1-99a3-4752-ab2a-0cf698cf8236" providerId="ADAL" clId="{ABCC58AB-7CA0-429B-8AA4-221C1CD62182}" dt="2021-05-03T09:50:48.157" v="340" actId="22"/>
          <ac:spMkLst>
            <pc:docMk/>
            <pc:sldMk cId="2877399898" sldId="1623"/>
            <ac:spMk id="20" creationId="{492414AE-4C2B-477F-9A62-079C5E31E83D}"/>
          </ac:spMkLst>
        </pc:spChg>
      </pc:sldChg>
      <pc:sldChg chg="addSp mod">
        <pc:chgData name="Vesa Juvonen" userId="c7243be1-99a3-4752-ab2a-0cf698cf8236" providerId="ADAL" clId="{ABCC58AB-7CA0-429B-8AA4-221C1CD62182}" dt="2021-05-03T09:50:35.297" v="339" actId="22"/>
        <pc:sldMkLst>
          <pc:docMk/>
          <pc:sldMk cId="2253365439" sldId="1642"/>
        </pc:sldMkLst>
        <pc:spChg chg="add">
          <ac:chgData name="Vesa Juvonen" userId="c7243be1-99a3-4752-ab2a-0cf698cf8236" providerId="ADAL" clId="{ABCC58AB-7CA0-429B-8AA4-221C1CD62182}" dt="2021-05-03T09:50:35.297" v="339" actId="22"/>
          <ac:spMkLst>
            <pc:docMk/>
            <pc:sldMk cId="2253365439" sldId="1642"/>
            <ac:spMk id="4" creationId="{B7086944-6FE1-4219-8BE0-088A12AC4C1A}"/>
          </ac:spMkLst>
        </pc:spChg>
      </pc:sldChg>
      <pc:sldChg chg="addSp">
        <pc:chgData name="Vesa Juvonen" userId="c7243be1-99a3-4752-ab2a-0cf698cf8236" providerId="ADAL" clId="{ABCC58AB-7CA0-429B-8AA4-221C1CD62182}" dt="2021-05-03T09:41:49.505" v="19"/>
        <pc:sldMkLst>
          <pc:docMk/>
          <pc:sldMk cId="260019" sldId="2079"/>
        </pc:sldMkLst>
        <pc:picChg chg="add">
          <ac:chgData name="Vesa Juvonen" userId="c7243be1-99a3-4752-ab2a-0cf698cf8236" providerId="ADAL" clId="{ABCC58AB-7CA0-429B-8AA4-221C1CD62182}" dt="2021-05-03T09:41:49.505" v="19"/>
          <ac:picMkLst>
            <pc:docMk/>
            <pc:sldMk cId="260019" sldId="2079"/>
            <ac:picMk id="2050" creationId="{FB57F2E7-EC90-438D-BC8C-312B359B7934}"/>
          </ac:picMkLst>
        </pc:picChg>
      </pc:sldChg>
      <pc:sldChg chg="delSp modSp add del mod">
        <pc:chgData name="Vesa Juvonen" userId="c7243be1-99a3-4752-ab2a-0cf698cf8236" providerId="ADAL" clId="{ABCC58AB-7CA0-429B-8AA4-221C1CD62182}" dt="2021-05-06T11:41:55.741" v="435"/>
        <pc:sldMkLst>
          <pc:docMk/>
          <pc:sldMk cId="10702720" sldId="2079"/>
        </pc:sldMkLst>
        <pc:spChg chg="mod">
          <ac:chgData name="Vesa Juvonen" userId="c7243be1-99a3-4752-ab2a-0cf698cf8236" providerId="ADAL" clId="{ABCC58AB-7CA0-429B-8AA4-221C1CD62182}" dt="2021-05-06T11:41:55.741" v="435"/>
          <ac:spMkLst>
            <pc:docMk/>
            <pc:sldMk cId="10702720" sldId="2079"/>
            <ac:spMk id="8" creationId="{00000000-0000-0000-0000-000000000000}"/>
          </ac:spMkLst>
        </pc:spChg>
        <pc:picChg chg="del">
          <ac:chgData name="Vesa Juvonen" userId="c7243be1-99a3-4752-ab2a-0cf698cf8236" providerId="ADAL" clId="{ABCC58AB-7CA0-429B-8AA4-221C1CD62182}" dt="2021-05-03T09:32:01.263" v="10" actId="478"/>
          <ac:picMkLst>
            <pc:docMk/>
            <pc:sldMk cId="10702720" sldId="2079"/>
            <ac:picMk id="2" creationId="{64DE40F6-4E81-4FCA-8554-23A40264FA7A}"/>
          </ac:picMkLst>
        </pc:picChg>
        <pc:picChg chg="del">
          <ac:chgData name="Vesa Juvonen" userId="c7243be1-99a3-4752-ab2a-0cf698cf8236" providerId="ADAL" clId="{ABCC58AB-7CA0-429B-8AA4-221C1CD62182}" dt="2021-05-03T09:32:01.263" v="10" actId="478"/>
          <ac:picMkLst>
            <pc:docMk/>
            <pc:sldMk cId="10702720" sldId="2079"/>
            <ac:picMk id="4" creationId="{4F23A917-0AC8-4EED-B836-BC2D7A352096}"/>
          </ac:picMkLst>
        </pc:picChg>
        <pc:picChg chg="del">
          <ac:chgData name="Vesa Juvonen" userId="c7243be1-99a3-4752-ab2a-0cf698cf8236" providerId="ADAL" clId="{ABCC58AB-7CA0-429B-8AA4-221C1CD62182}" dt="2021-05-03T09:32:01.263" v="10" actId="478"/>
          <ac:picMkLst>
            <pc:docMk/>
            <pc:sldMk cId="10702720" sldId="2079"/>
            <ac:picMk id="10" creationId="{DCF1F15A-2BFC-436F-81AF-7BDB465DE74D}"/>
          </ac:picMkLst>
        </pc:picChg>
        <pc:picChg chg="mod">
          <ac:chgData name="Vesa Juvonen" userId="c7243be1-99a3-4752-ab2a-0cf698cf8236" providerId="ADAL" clId="{ABCC58AB-7CA0-429B-8AA4-221C1CD62182}" dt="2021-05-03T09:47:20.874" v="297" actId="1076"/>
          <ac:picMkLst>
            <pc:docMk/>
            <pc:sldMk cId="10702720" sldId="2079"/>
            <ac:picMk id="1026" creationId="{938181D9-111B-4B28-A936-125644345F56}"/>
          </ac:picMkLst>
        </pc:picChg>
        <pc:picChg chg="mod">
          <ac:chgData name="Vesa Juvonen" userId="c7243be1-99a3-4752-ab2a-0cf698cf8236" providerId="ADAL" clId="{ABCC58AB-7CA0-429B-8AA4-221C1CD62182}" dt="2021-05-03T09:47:20.874" v="297" actId="1076"/>
          <ac:picMkLst>
            <pc:docMk/>
            <pc:sldMk cId="10702720" sldId="2079"/>
            <ac:picMk id="2050" creationId="{FB57F2E7-EC90-438D-BC8C-312B359B7934}"/>
          </ac:picMkLst>
        </pc:picChg>
        <pc:picChg chg="mod">
          <ac:chgData name="Vesa Juvonen" userId="c7243be1-99a3-4752-ab2a-0cf698cf8236" providerId="ADAL" clId="{ABCC58AB-7CA0-429B-8AA4-221C1CD62182}" dt="2021-05-03T09:47:20.874" v="297" actId="1076"/>
          <ac:picMkLst>
            <pc:docMk/>
            <pc:sldMk cId="10702720" sldId="2079"/>
            <ac:picMk id="3074" creationId="{0E4AB23B-5E11-4565-8257-4BCCB9A94057}"/>
          </ac:picMkLst>
        </pc:picChg>
      </pc:sldChg>
      <pc:sldChg chg="addSp">
        <pc:chgData name="Vesa Juvonen" userId="c7243be1-99a3-4752-ab2a-0cf698cf8236" providerId="ADAL" clId="{ABCC58AB-7CA0-429B-8AA4-221C1CD62182}" dt="2021-05-03T09:41:16.103" v="11"/>
        <pc:sldMkLst>
          <pc:docMk/>
          <pc:sldMk cId="1694720325" sldId="2079"/>
        </pc:sldMkLst>
        <pc:picChg chg="add">
          <ac:chgData name="Vesa Juvonen" userId="c7243be1-99a3-4752-ab2a-0cf698cf8236" providerId="ADAL" clId="{ABCC58AB-7CA0-429B-8AA4-221C1CD62182}" dt="2021-05-03T09:41:16.103" v="11"/>
          <ac:picMkLst>
            <pc:docMk/>
            <pc:sldMk cId="1694720325" sldId="2079"/>
            <ac:picMk id="1026" creationId="{938181D9-111B-4B28-A936-125644345F56}"/>
          </ac:picMkLst>
        </pc:picChg>
      </pc:sldChg>
      <pc:sldChg chg="addSp">
        <pc:chgData name="Vesa Juvonen" userId="c7243be1-99a3-4752-ab2a-0cf698cf8236" providerId="ADAL" clId="{ABCC58AB-7CA0-429B-8AA4-221C1CD62182}" dt="2021-05-03T09:42:24.096" v="27"/>
        <pc:sldMkLst>
          <pc:docMk/>
          <pc:sldMk cId="3256230520" sldId="2079"/>
        </pc:sldMkLst>
        <pc:picChg chg="add">
          <ac:chgData name="Vesa Juvonen" userId="c7243be1-99a3-4752-ab2a-0cf698cf8236" providerId="ADAL" clId="{ABCC58AB-7CA0-429B-8AA4-221C1CD62182}" dt="2021-05-03T09:42:24.096" v="27"/>
          <ac:picMkLst>
            <pc:docMk/>
            <pc:sldMk cId="3256230520" sldId="2079"/>
            <ac:picMk id="3074" creationId="{0E4AB23B-5E11-4565-8257-4BCCB9A94057}"/>
          </ac:picMkLst>
        </pc:picChg>
      </pc:sldChg>
      <pc:sldChg chg="addSp mod">
        <pc:chgData name="Vesa Juvonen" userId="c7243be1-99a3-4752-ab2a-0cf698cf8236" providerId="ADAL" clId="{ABCC58AB-7CA0-429B-8AA4-221C1CD62182}" dt="2021-05-03T09:50:31.677" v="337" actId="22"/>
        <pc:sldMkLst>
          <pc:docMk/>
          <pc:sldMk cId="4037611923" sldId="3334"/>
        </pc:sldMkLst>
        <pc:spChg chg="add">
          <ac:chgData name="Vesa Juvonen" userId="c7243be1-99a3-4752-ab2a-0cf698cf8236" providerId="ADAL" clId="{ABCC58AB-7CA0-429B-8AA4-221C1CD62182}" dt="2021-05-03T09:50:31.677" v="337" actId="22"/>
          <ac:spMkLst>
            <pc:docMk/>
            <pc:sldMk cId="4037611923" sldId="3334"/>
            <ac:spMk id="4" creationId="{02EA68F7-8988-47DE-A7F1-8D395A530CCA}"/>
          </ac:spMkLst>
        </pc:spChg>
      </pc:sldChg>
      <pc:sldChg chg="mod modShow">
        <pc:chgData name="Vesa Juvonen" userId="c7243be1-99a3-4752-ab2a-0cf698cf8236" providerId="ADAL" clId="{ABCC58AB-7CA0-429B-8AA4-221C1CD62182}" dt="2021-05-06T11:39:35.694" v="433" actId="729"/>
        <pc:sldMkLst>
          <pc:docMk/>
          <pc:sldMk cId="1633789891" sldId="3336"/>
        </pc:sldMkLst>
      </pc:sldChg>
      <pc:sldChg chg="mod modShow">
        <pc:chgData name="Vesa Juvonen" userId="c7243be1-99a3-4752-ab2a-0cf698cf8236" providerId="ADAL" clId="{ABCC58AB-7CA0-429B-8AA4-221C1CD62182}" dt="2021-05-06T11:39:32.849" v="432" actId="729"/>
        <pc:sldMkLst>
          <pc:docMk/>
          <pc:sldMk cId="1805818155" sldId="3338"/>
        </pc:sldMkLst>
      </pc:sldChg>
      <pc:sldChg chg="del">
        <pc:chgData name="Vesa Juvonen" userId="c7243be1-99a3-4752-ab2a-0cf698cf8236" providerId="ADAL" clId="{ABCC58AB-7CA0-429B-8AA4-221C1CD62182}" dt="2021-05-03T09:49:55.290" v="313" actId="47"/>
        <pc:sldMkLst>
          <pc:docMk/>
          <pc:sldMk cId="386659569" sldId="6144"/>
        </pc:sldMkLst>
      </pc:sldChg>
      <pc:sldChg chg="modSp add mod">
        <pc:chgData name="Vesa Juvonen" userId="c7243be1-99a3-4752-ab2a-0cf698cf8236" providerId="ADAL" clId="{ABCC58AB-7CA0-429B-8AA4-221C1CD62182}" dt="2021-05-06T11:38:42.141" v="431" actId="20577"/>
        <pc:sldMkLst>
          <pc:docMk/>
          <pc:sldMk cId="467751124" sldId="6149"/>
        </pc:sldMkLst>
        <pc:spChg chg="mod">
          <ac:chgData name="Vesa Juvonen" userId="c7243be1-99a3-4752-ab2a-0cf698cf8236" providerId="ADAL" clId="{ABCC58AB-7CA0-429B-8AA4-221C1CD62182}" dt="2021-05-06T11:38:42.141" v="431" actId="20577"/>
          <ac:spMkLst>
            <pc:docMk/>
            <pc:sldMk cId="467751124" sldId="6149"/>
            <ac:spMk id="3" creationId="{00000000-0000-0000-0000-000000000000}"/>
          </ac:spMkLst>
        </pc:spChg>
      </pc:sldChg>
      <pc:sldChg chg="addSp delSp modSp mod">
        <pc:chgData name="Vesa Juvonen" userId="c7243be1-99a3-4752-ab2a-0cf698cf8236" providerId="ADAL" clId="{ABCC58AB-7CA0-429B-8AA4-221C1CD62182}" dt="2021-05-03T09:48:47.272" v="312" actId="1076"/>
        <pc:sldMkLst>
          <pc:docMk/>
          <pc:sldMk cId="778883926" sldId="2076136264"/>
        </pc:sldMkLst>
        <pc:spChg chg="mod">
          <ac:chgData name="Vesa Juvonen" userId="c7243be1-99a3-4752-ab2a-0cf698cf8236" providerId="ADAL" clId="{ABCC58AB-7CA0-429B-8AA4-221C1CD62182}" dt="2021-05-03T09:48:27.913" v="303" actId="113"/>
          <ac:spMkLst>
            <pc:docMk/>
            <pc:sldMk cId="778883926" sldId="2076136264"/>
            <ac:spMk id="14" creationId="{953584C8-8734-42EA-AD16-6AA2B405D249}"/>
          </ac:spMkLst>
        </pc:spChg>
        <pc:picChg chg="add mod">
          <ac:chgData name="Vesa Juvonen" userId="c7243be1-99a3-4752-ab2a-0cf698cf8236" providerId="ADAL" clId="{ABCC58AB-7CA0-429B-8AA4-221C1CD62182}" dt="2021-05-03T09:48:42.913" v="310" actId="1076"/>
          <ac:picMkLst>
            <pc:docMk/>
            <pc:sldMk cId="778883926" sldId="2076136264"/>
            <ac:picMk id="3" creationId="{6D5403DB-E6B3-4F95-86E9-EEAA8869AECA}"/>
          </ac:picMkLst>
        </pc:picChg>
        <pc:picChg chg="add mod">
          <ac:chgData name="Vesa Juvonen" userId="c7243be1-99a3-4752-ab2a-0cf698cf8236" providerId="ADAL" clId="{ABCC58AB-7CA0-429B-8AA4-221C1CD62182}" dt="2021-05-03T09:48:47.272" v="312" actId="1076"/>
          <ac:picMkLst>
            <pc:docMk/>
            <pc:sldMk cId="778883926" sldId="2076136264"/>
            <ac:picMk id="5" creationId="{D8DF7C20-CECC-4CAC-9B6F-75EE611639F2}"/>
          </ac:picMkLst>
        </pc:picChg>
        <pc:picChg chg="add mod">
          <ac:chgData name="Vesa Juvonen" userId="c7243be1-99a3-4752-ab2a-0cf698cf8236" providerId="ADAL" clId="{ABCC58AB-7CA0-429B-8AA4-221C1CD62182}" dt="2021-05-03T09:48:45.057" v="311" actId="1076"/>
          <ac:picMkLst>
            <pc:docMk/>
            <pc:sldMk cId="778883926" sldId="2076136264"/>
            <ac:picMk id="6" creationId="{A5B82AD6-B374-4474-A717-A3E89210A56D}"/>
          </ac:picMkLst>
        </pc:picChg>
        <pc:picChg chg="del">
          <ac:chgData name="Vesa Juvonen" userId="c7243be1-99a3-4752-ab2a-0cf698cf8236" providerId="ADAL" clId="{ABCC58AB-7CA0-429B-8AA4-221C1CD62182}" dt="2021-05-03T09:42:43.744" v="36" actId="478"/>
          <ac:picMkLst>
            <pc:docMk/>
            <pc:sldMk cId="778883926" sldId="2076136264"/>
            <ac:picMk id="10" creationId="{58865316-36E8-40A4-87D9-AE68D2C1F8D6}"/>
          </ac:picMkLst>
        </pc:picChg>
        <pc:picChg chg="del">
          <ac:chgData name="Vesa Juvonen" userId="c7243be1-99a3-4752-ab2a-0cf698cf8236" providerId="ADAL" clId="{ABCC58AB-7CA0-429B-8AA4-221C1CD62182}" dt="2021-05-03T09:42:43.744" v="36" actId="478"/>
          <ac:picMkLst>
            <pc:docMk/>
            <pc:sldMk cId="778883926" sldId="2076136264"/>
            <ac:picMk id="1026" creationId="{72294081-6EEC-48A4-896C-04699E04A4D3}"/>
          </ac:picMkLst>
        </pc:picChg>
        <pc:picChg chg="del">
          <ac:chgData name="Vesa Juvonen" userId="c7243be1-99a3-4752-ab2a-0cf698cf8236" providerId="ADAL" clId="{ABCC58AB-7CA0-429B-8AA4-221C1CD62182}" dt="2021-05-03T09:42:43.744" v="36" actId="478"/>
          <ac:picMkLst>
            <pc:docMk/>
            <pc:sldMk cId="778883926" sldId="2076136264"/>
            <ac:picMk id="3074" creationId="{BD0E7DF8-1B04-4AF7-9BE7-1FCF7AD6752D}"/>
          </ac:picMkLst>
        </pc:picChg>
      </pc:sldChg>
      <pc:sldChg chg="del">
        <pc:chgData name="Vesa Juvonen" userId="c7243be1-99a3-4752-ab2a-0cf698cf8236" providerId="ADAL" clId="{ABCC58AB-7CA0-429B-8AA4-221C1CD62182}" dt="2021-05-03T09:49:55.290" v="313" actId="47"/>
        <pc:sldMkLst>
          <pc:docMk/>
          <pc:sldMk cId="494186596" sldId="2076136269"/>
        </pc:sldMkLst>
      </pc:sldChg>
      <pc:sldChg chg="del">
        <pc:chgData name="Vesa Juvonen" userId="c7243be1-99a3-4752-ab2a-0cf698cf8236" providerId="ADAL" clId="{ABCC58AB-7CA0-429B-8AA4-221C1CD62182}" dt="2021-05-03T09:49:55.290" v="313" actId="47"/>
        <pc:sldMkLst>
          <pc:docMk/>
          <pc:sldMk cId="1270511433" sldId="2076136271"/>
        </pc:sldMkLst>
      </pc:sldChg>
      <pc:sldChg chg="addSp mod">
        <pc:chgData name="Vesa Juvonen" userId="c7243be1-99a3-4752-ab2a-0cf698cf8236" providerId="ADAL" clId="{ABCC58AB-7CA0-429B-8AA4-221C1CD62182}" dt="2021-05-03T09:50:28.390" v="336" actId="22"/>
        <pc:sldMkLst>
          <pc:docMk/>
          <pc:sldMk cId="2925091645" sldId="2076136308"/>
        </pc:sldMkLst>
        <pc:spChg chg="add">
          <ac:chgData name="Vesa Juvonen" userId="c7243be1-99a3-4752-ab2a-0cf698cf8236" providerId="ADAL" clId="{ABCC58AB-7CA0-429B-8AA4-221C1CD62182}" dt="2021-05-03T09:50:28.390" v="336" actId="22"/>
          <ac:spMkLst>
            <pc:docMk/>
            <pc:sldMk cId="2925091645" sldId="2076136308"/>
            <ac:spMk id="5" creationId="{61AF3C7C-E445-40CE-AEE1-4067BA6F3D4A}"/>
          </ac:spMkLst>
        </pc:spChg>
      </pc:sldChg>
      <pc:sldChg chg="addSp mod">
        <pc:chgData name="Vesa Juvonen" userId="c7243be1-99a3-4752-ab2a-0cf698cf8236" providerId="ADAL" clId="{ABCC58AB-7CA0-429B-8AA4-221C1CD62182}" dt="2021-05-03T09:51:20.204" v="359" actId="22"/>
        <pc:sldMkLst>
          <pc:docMk/>
          <pc:sldMk cId="357588276" sldId="2076136388"/>
        </pc:sldMkLst>
        <pc:spChg chg="add">
          <ac:chgData name="Vesa Juvonen" userId="c7243be1-99a3-4752-ab2a-0cf698cf8236" providerId="ADAL" clId="{ABCC58AB-7CA0-429B-8AA4-221C1CD62182}" dt="2021-05-03T09:51:20.204" v="359" actId="22"/>
          <ac:spMkLst>
            <pc:docMk/>
            <pc:sldMk cId="357588276" sldId="2076136388"/>
            <ac:spMk id="2" creationId="{4AB97894-73DF-4371-A716-87B56E316357}"/>
          </ac:spMkLst>
        </pc:spChg>
      </pc:sldChg>
      <pc:sldChg chg="del">
        <pc:chgData name="Vesa Juvonen" userId="c7243be1-99a3-4752-ab2a-0cf698cf8236" providerId="ADAL" clId="{ABCC58AB-7CA0-429B-8AA4-221C1CD62182}" dt="2021-05-03T09:49:55.290" v="313" actId="47"/>
        <pc:sldMkLst>
          <pc:docMk/>
          <pc:sldMk cId="938929737" sldId="2076136404"/>
        </pc:sldMkLst>
      </pc:sldChg>
      <pc:sldChg chg="modSp mod">
        <pc:chgData name="Vesa Juvonen" userId="c7243be1-99a3-4752-ab2a-0cf698cf8236" providerId="ADAL" clId="{ABCC58AB-7CA0-429B-8AA4-221C1CD62182}" dt="2021-05-03T09:51:17.057" v="358" actId="20577"/>
        <pc:sldMkLst>
          <pc:docMk/>
          <pc:sldMk cId="832077017" sldId="2076137576"/>
        </pc:sldMkLst>
        <pc:spChg chg="mod">
          <ac:chgData name="Vesa Juvonen" userId="c7243be1-99a3-4752-ab2a-0cf698cf8236" providerId="ADAL" clId="{ABCC58AB-7CA0-429B-8AA4-221C1CD62182}" dt="2021-05-03T09:51:17.057" v="358" actId="20577"/>
          <ac:spMkLst>
            <pc:docMk/>
            <pc:sldMk cId="832077017" sldId="2076137576"/>
            <ac:spMk id="3" creationId="{0A5159A6-97DD-4B54-96ED-4154691B295F}"/>
          </ac:spMkLst>
        </pc:spChg>
      </pc:sldChg>
      <pc:sldChg chg="addSp del mod">
        <pc:chgData name="Vesa Juvonen" userId="c7243be1-99a3-4752-ab2a-0cf698cf8236" providerId="ADAL" clId="{ABCC58AB-7CA0-429B-8AA4-221C1CD62182}" dt="2021-05-06T11:37:01.479" v="364" actId="47"/>
        <pc:sldMkLst>
          <pc:docMk/>
          <pc:sldMk cId="724765918" sldId="2076137577"/>
        </pc:sldMkLst>
        <pc:spChg chg="add">
          <ac:chgData name="Vesa Juvonen" userId="c7243be1-99a3-4752-ab2a-0cf698cf8236" providerId="ADAL" clId="{ABCC58AB-7CA0-429B-8AA4-221C1CD62182}" dt="2021-05-03T09:50:55.342" v="342" actId="22"/>
          <ac:spMkLst>
            <pc:docMk/>
            <pc:sldMk cId="724765918" sldId="2076137577"/>
            <ac:spMk id="4" creationId="{C49FB30C-BFE7-4D69-9482-1CC0C5CFB8F1}"/>
          </ac:spMkLst>
        </pc:spChg>
      </pc:sldChg>
      <pc:sldChg chg="addSp mod">
        <pc:chgData name="Vesa Juvonen" userId="c7243be1-99a3-4752-ab2a-0cf698cf8236" providerId="ADAL" clId="{ABCC58AB-7CA0-429B-8AA4-221C1CD62182}" dt="2021-05-03T09:50:26.265" v="335" actId="22"/>
        <pc:sldMkLst>
          <pc:docMk/>
          <pc:sldMk cId="2636939237" sldId="2076137579"/>
        </pc:sldMkLst>
        <pc:spChg chg="add">
          <ac:chgData name="Vesa Juvonen" userId="c7243be1-99a3-4752-ab2a-0cf698cf8236" providerId="ADAL" clId="{ABCC58AB-7CA0-429B-8AA4-221C1CD62182}" dt="2021-05-03T09:50:26.265" v="335" actId="22"/>
          <ac:spMkLst>
            <pc:docMk/>
            <pc:sldMk cId="2636939237" sldId="2076137579"/>
            <ac:spMk id="4" creationId="{5F6886FC-B8B6-45C3-A047-37F9ADCF09A0}"/>
          </ac:spMkLst>
        </pc:spChg>
      </pc:sldChg>
      <pc:sldChg chg="addSp del mod">
        <pc:chgData name="Vesa Juvonen" userId="c7243be1-99a3-4752-ab2a-0cf698cf8236" providerId="ADAL" clId="{ABCC58AB-7CA0-429B-8AA4-221C1CD62182}" dt="2021-05-06T11:36:58.776" v="363" actId="47"/>
        <pc:sldMkLst>
          <pc:docMk/>
          <pc:sldMk cId="1761549774" sldId="2076137595"/>
        </pc:sldMkLst>
        <pc:spChg chg="add">
          <ac:chgData name="Vesa Juvonen" userId="c7243be1-99a3-4752-ab2a-0cf698cf8236" providerId="ADAL" clId="{ABCC58AB-7CA0-429B-8AA4-221C1CD62182}" dt="2021-05-03T09:50:58.409" v="343" actId="22"/>
          <ac:spMkLst>
            <pc:docMk/>
            <pc:sldMk cId="1761549774" sldId="2076137595"/>
            <ac:spMk id="3" creationId="{C27985E9-A5FB-4857-86D4-79F018A6B105}"/>
          </ac:spMkLst>
        </pc:spChg>
      </pc:sldChg>
      <pc:sldChg chg="addSp add del mod">
        <pc:chgData name="Vesa Juvonen" userId="c7243be1-99a3-4752-ab2a-0cf698cf8236" providerId="ADAL" clId="{ABCC58AB-7CA0-429B-8AA4-221C1CD62182}" dt="2021-05-06T11:35:47.013" v="360" actId="47"/>
        <pc:sldMkLst>
          <pc:docMk/>
          <pc:sldMk cId="2040908422" sldId="2076137596"/>
        </pc:sldMkLst>
        <pc:spChg chg="add">
          <ac:chgData name="Vesa Juvonen" userId="c7243be1-99a3-4752-ab2a-0cf698cf8236" providerId="ADAL" clId="{ABCC58AB-7CA0-429B-8AA4-221C1CD62182}" dt="2021-05-03T09:51:08.373" v="346" actId="22"/>
          <ac:spMkLst>
            <pc:docMk/>
            <pc:sldMk cId="2040908422" sldId="2076137596"/>
            <ac:spMk id="2" creationId="{503EB9B8-FB05-4603-A110-BFDA60ED6BAF}"/>
          </ac:spMkLst>
        </pc:spChg>
      </pc:sldChg>
      <pc:sldChg chg="del">
        <pc:chgData name="Vesa Juvonen" userId="c7243be1-99a3-4752-ab2a-0cf698cf8236" providerId="ADAL" clId="{ABCC58AB-7CA0-429B-8AA4-221C1CD62182}" dt="2021-05-03T09:49:55.290" v="313" actId="47"/>
        <pc:sldMkLst>
          <pc:docMk/>
          <pc:sldMk cId="998924929" sldId="2076137598"/>
        </pc:sldMkLst>
      </pc:sldChg>
      <pc:sldChg chg="addSp del mod">
        <pc:chgData name="Vesa Juvonen" userId="c7243be1-99a3-4752-ab2a-0cf698cf8236" providerId="ADAL" clId="{ABCC58AB-7CA0-429B-8AA4-221C1CD62182}" dt="2021-05-06T11:42:17.688" v="436" actId="47"/>
        <pc:sldMkLst>
          <pc:docMk/>
          <pc:sldMk cId="3343504082" sldId="2076137599"/>
        </pc:sldMkLst>
        <pc:spChg chg="add">
          <ac:chgData name="Vesa Juvonen" userId="c7243be1-99a3-4752-ab2a-0cf698cf8236" providerId="ADAL" clId="{ABCC58AB-7CA0-429B-8AA4-221C1CD62182}" dt="2021-05-03T09:50:34.269" v="338" actId="22"/>
          <ac:spMkLst>
            <pc:docMk/>
            <pc:sldMk cId="3343504082" sldId="2076137599"/>
            <ac:spMk id="20" creationId="{950905F9-4AFD-46BD-A089-E8891391F556}"/>
          </ac:spMkLst>
        </pc:spChg>
      </pc:sldChg>
      <pc:sldChg chg="modSp add mod">
        <pc:chgData name="Vesa Juvonen" userId="c7243be1-99a3-4752-ab2a-0cf698cf8236" providerId="ADAL" clId="{ABCC58AB-7CA0-429B-8AA4-221C1CD62182}" dt="2021-05-06T11:36:56.866" v="362" actId="207"/>
        <pc:sldMkLst>
          <pc:docMk/>
          <pc:sldMk cId="1477956849" sldId="2076137606"/>
        </pc:sldMkLst>
        <pc:spChg chg="mod">
          <ac:chgData name="Vesa Juvonen" userId="c7243be1-99a3-4752-ab2a-0cf698cf8236" providerId="ADAL" clId="{ABCC58AB-7CA0-429B-8AA4-221C1CD62182}" dt="2021-05-06T11:36:56.866" v="362" actId="207"/>
          <ac:spMkLst>
            <pc:docMk/>
            <pc:sldMk cId="1477956849" sldId="2076137606"/>
            <ac:spMk id="18" creationId="{E5183C7A-C387-45C5-B839-7BB228B4091B}"/>
          </ac:spMkLst>
        </pc:spChg>
      </pc:sldChg>
      <pc:sldChg chg="add ord">
        <pc:chgData name="Vesa Juvonen" userId="c7243be1-99a3-4752-ab2a-0cf698cf8236" providerId="ADAL" clId="{ABCC58AB-7CA0-429B-8AA4-221C1CD62182}" dt="2021-05-06T11:38:27.255" v="407"/>
        <pc:sldMkLst>
          <pc:docMk/>
          <pc:sldMk cId="1352279957" sldId="2134805593"/>
        </pc:sldMkLst>
      </pc:sldChg>
      <pc:sldMasterChg chg="delSldLayout">
        <pc:chgData name="Vesa Juvonen" userId="c7243be1-99a3-4752-ab2a-0cf698cf8236" providerId="ADAL" clId="{ABCC58AB-7CA0-429B-8AA4-221C1CD62182}" dt="2021-05-06T11:38:01.944" v="368" actId="47"/>
        <pc:sldMasterMkLst>
          <pc:docMk/>
          <pc:sldMasterMk cId="3588427678" sldId="2147484229"/>
        </pc:sldMasterMkLst>
        <pc:sldLayoutChg chg="del">
          <pc:chgData name="Vesa Juvonen" userId="c7243be1-99a3-4752-ab2a-0cf698cf8236" providerId="ADAL" clId="{ABCC58AB-7CA0-429B-8AA4-221C1CD62182}" dt="2021-05-06T11:38:01.944" v="368" actId="47"/>
          <pc:sldLayoutMkLst>
            <pc:docMk/>
            <pc:sldMasterMk cId="3588427678" sldId="2147484229"/>
            <pc:sldLayoutMk cId="4030123893" sldId="2147484635"/>
          </pc:sldLayoutMkLst>
        </pc:sldLayoutChg>
        <pc:sldLayoutChg chg="del">
          <pc:chgData name="Vesa Juvonen" userId="c7243be1-99a3-4752-ab2a-0cf698cf8236" providerId="ADAL" clId="{ABCC58AB-7CA0-429B-8AA4-221C1CD62182}" dt="2021-05-03T09:49:55.290" v="313" actId="47"/>
          <pc:sldLayoutMkLst>
            <pc:docMk/>
            <pc:sldMasterMk cId="3588427678" sldId="2147484229"/>
            <pc:sldLayoutMk cId="1535466122" sldId="2147484636"/>
          </pc:sldLayoutMkLst>
        </pc:sldLayoutChg>
      </pc:sldMasterChg>
    </pc:docChg>
  </pc:docChgLst>
  <pc:docChgLst>
    <pc:chgData name="David Warner" userId="S::david_dwarnerii.com#ext#@microsoft.onmicrosoft.com::acafcf14-4098-4a83-9425-e73571277a06" providerId="AD" clId="Web-{7C7FB29B-6DD2-4EB4-8D5D-B60FA10D037A}"/>
    <pc:docChg chg="modSld">
      <pc:chgData name="David Warner" userId="S::david_dwarnerii.com#ext#@microsoft.onmicrosoft.com::acafcf14-4098-4a83-9425-e73571277a06" providerId="AD" clId="Web-{7C7FB29B-6DD2-4EB4-8D5D-B60FA10D037A}" dt="2021-06-01T15:13:25.746" v="32" actId="20577"/>
      <pc:docMkLst>
        <pc:docMk/>
      </pc:docMkLst>
      <pc:sldChg chg="addSp delSp modSp">
        <pc:chgData name="David Warner" userId="S::david_dwarnerii.com#ext#@microsoft.onmicrosoft.com::acafcf14-4098-4a83-9425-e73571277a06" providerId="AD" clId="Web-{7C7FB29B-6DD2-4EB4-8D5D-B60FA10D037A}" dt="2021-06-01T15:13:25.746" v="32" actId="20577"/>
        <pc:sldMkLst>
          <pc:docMk/>
          <pc:sldMk cId="357588276" sldId="2076136388"/>
        </pc:sldMkLst>
        <pc:spChg chg="del">
          <ac:chgData name="David Warner" userId="S::david_dwarnerii.com#ext#@microsoft.onmicrosoft.com::acafcf14-4098-4a83-9425-e73571277a06" providerId="AD" clId="Web-{7C7FB29B-6DD2-4EB4-8D5D-B60FA10D037A}" dt="2021-06-01T15:12:17.304" v="0"/>
          <ac:spMkLst>
            <pc:docMk/>
            <pc:sldMk cId="357588276" sldId="2076136388"/>
            <ac:spMk id="2" creationId="{B8E0D615-D1ED-4BBA-A63E-D64E8823F0FB}"/>
          </ac:spMkLst>
        </pc:spChg>
        <pc:spChg chg="mod">
          <ac:chgData name="David Warner" userId="S::david_dwarnerii.com#ext#@microsoft.onmicrosoft.com::acafcf14-4098-4a83-9425-e73571277a06" providerId="AD" clId="Web-{7C7FB29B-6DD2-4EB4-8D5D-B60FA10D037A}" dt="2021-06-01T15:13:25.746" v="32" actId="20577"/>
          <ac:spMkLst>
            <pc:docMk/>
            <pc:sldMk cId="357588276" sldId="2076136388"/>
            <ac:spMk id="9" creationId="{E00A4A7B-76F5-4DD2-BDB4-53AB1B34275B}"/>
          </ac:spMkLst>
        </pc:spChg>
        <pc:picChg chg="del">
          <ac:chgData name="David Warner" userId="S::david_dwarnerii.com#ext#@microsoft.onmicrosoft.com::acafcf14-4098-4a83-9425-e73571277a06" providerId="AD" clId="Web-{7C7FB29B-6DD2-4EB4-8D5D-B60FA10D037A}" dt="2021-06-01T15:12:26.227" v="1"/>
          <ac:picMkLst>
            <pc:docMk/>
            <pc:sldMk cId="357588276" sldId="2076136388"/>
            <ac:picMk id="3" creationId="{B7484E08-5733-4C53-BD60-29A92A3B82B3}"/>
          </ac:picMkLst>
        </pc:picChg>
        <pc:picChg chg="add mod modCrop">
          <ac:chgData name="David Warner" userId="S::david_dwarnerii.com#ext#@microsoft.onmicrosoft.com::acafcf14-4098-4a83-9425-e73571277a06" providerId="AD" clId="Web-{7C7FB29B-6DD2-4EB4-8D5D-B60FA10D037A}" dt="2021-06-01T15:12:54.322" v="7"/>
          <ac:picMkLst>
            <pc:docMk/>
            <pc:sldMk cId="357588276" sldId="2076136388"/>
            <ac:picMk id="4" creationId="{97D3DC80-93E1-4624-8BA8-D134CAD6BE66}"/>
          </ac:picMkLst>
        </pc:picChg>
      </pc:sldChg>
    </pc:docChg>
  </pc:docChgLst>
  <pc:docChgLst>
    <pc:chgData name="Hugo Bernier" userId="846ef6cd-3f11-462c-a4be-44fff9f1a751" providerId="ADAL" clId="{8E6B0F7B-790D-4F34-A2D8-6DF780DD4F72}"/>
    <pc:docChg chg="undo redo custSel addSld delSld modSld modSection">
      <pc:chgData name="Hugo Bernier" userId="846ef6cd-3f11-462c-a4be-44fff9f1a751" providerId="ADAL" clId="{8E6B0F7B-790D-4F34-A2D8-6DF780DD4F72}" dt="2021-06-03T14:12:16.286" v="795" actId="20577"/>
      <pc:docMkLst>
        <pc:docMk/>
      </pc:docMkLst>
      <pc:sldChg chg="addSp">
        <pc:chgData name="Hugo Bernier" userId="846ef6cd-3f11-462c-a4be-44fff9f1a751" providerId="ADAL" clId="{8E6B0F7B-790D-4F34-A2D8-6DF780DD4F72}" dt="2021-06-03T03:56:39.841" v="11"/>
        <pc:sldMkLst>
          <pc:docMk/>
          <pc:sldMk cId="332913663" sldId="2076137579"/>
        </pc:sldMkLst>
        <pc:picChg chg="add">
          <ac:chgData name="Hugo Bernier" userId="846ef6cd-3f11-462c-a4be-44fff9f1a751" providerId="ADAL" clId="{8E6B0F7B-790D-4F34-A2D8-6DF780DD4F72}" dt="2021-06-03T03:56:39.841" v="11"/>
          <ac:picMkLst>
            <pc:docMk/>
            <pc:sldMk cId="332913663" sldId="2076137579"/>
            <ac:picMk id="4" creationId="{D047AA4F-EA37-4784-B262-7762B0FAB3FC}"/>
          </ac:picMkLst>
        </pc:picChg>
      </pc:sldChg>
      <pc:sldChg chg="addSp">
        <pc:chgData name="Hugo Bernier" userId="846ef6cd-3f11-462c-a4be-44fff9f1a751" providerId="ADAL" clId="{8E6B0F7B-790D-4F34-A2D8-6DF780DD4F72}" dt="2021-06-03T04:03:48.097" v="236"/>
        <pc:sldMkLst>
          <pc:docMk/>
          <pc:sldMk cId="1288187590" sldId="2076137579"/>
        </pc:sldMkLst>
        <pc:picChg chg="add">
          <ac:chgData name="Hugo Bernier" userId="846ef6cd-3f11-462c-a4be-44fff9f1a751" providerId="ADAL" clId="{8E6B0F7B-790D-4F34-A2D8-6DF780DD4F72}" dt="2021-06-03T04:03:48.097" v="236"/>
          <ac:picMkLst>
            <pc:docMk/>
            <pc:sldMk cId="1288187590" sldId="2076137579"/>
            <ac:picMk id="4098" creationId="{03B5124E-6443-469D-9055-67B29B5563F2}"/>
          </ac:picMkLst>
        </pc:picChg>
      </pc:sldChg>
      <pc:sldChg chg="addSp modSp">
        <pc:chgData name="Hugo Bernier" userId="846ef6cd-3f11-462c-a4be-44fff9f1a751" providerId="ADAL" clId="{8E6B0F7B-790D-4F34-A2D8-6DF780DD4F72}" dt="2021-06-03T04:03:38.300" v="233"/>
        <pc:sldMkLst>
          <pc:docMk/>
          <pc:sldMk cId="1409475699" sldId="2076137579"/>
        </pc:sldMkLst>
        <pc:spChg chg="add mod">
          <ac:chgData name="Hugo Bernier" userId="846ef6cd-3f11-462c-a4be-44fff9f1a751" providerId="ADAL" clId="{8E6B0F7B-790D-4F34-A2D8-6DF780DD4F72}" dt="2021-06-03T04:03:38.300" v="233"/>
          <ac:spMkLst>
            <pc:docMk/>
            <pc:sldMk cId="1409475699" sldId="2076137579"/>
            <ac:spMk id="19" creationId="{210507D4-AD6D-45F3-A898-CE877D539AC6}"/>
          </ac:spMkLst>
        </pc:spChg>
      </pc:sldChg>
      <pc:sldChg chg="addSp delSp modSp add del mod delAnim modNotesTx">
        <pc:chgData name="Hugo Bernier" userId="846ef6cd-3f11-462c-a4be-44fff9f1a751" providerId="ADAL" clId="{8E6B0F7B-790D-4F34-A2D8-6DF780DD4F72}" dt="2021-06-03T14:12:16.286" v="795" actId="20577"/>
        <pc:sldMkLst>
          <pc:docMk/>
          <pc:sldMk cId="2636939237" sldId="2076137579"/>
        </pc:sldMkLst>
        <pc:spChg chg="mod">
          <ac:chgData name="Hugo Bernier" userId="846ef6cd-3f11-462c-a4be-44fff9f1a751" providerId="ADAL" clId="{8E6B0F7B-790D-4F34-A2D8-6DF780DD4F72}" dt="2021-06-03T04:07:24.433" v="323"/>
          <ac:spMkLst>
            <pc:docMk/>
            <pc:sldMk cId="2636939237" sldId="2076137579"/>
            <ac:spMk id="3" creationId="{CBDC9C38-872E-4048-96FE-C321FEF21EC1}"/>
          </ac:spMkLst>
        </pc:spChg>
        <pc:spChg chg="del">
          <ac:chgData name="Hugo Bernier" userId="846ef6cd-3f11-462c-a4be-44fff9f1a751" providerId="ADAL" clId="{8E6B0F7B-790D-4F34-A2D8-6DF780DD4F72}" dt="2021-06-03T03:54:21.055" v="0" actId="478"/>
          <ac:spMkLst>
            <pc:docMk/>
            <pc:sldMk cId="2636939237" sldId="2076137579"/>
            <ac:spMk id="25" creationId="{9FC5989A-3F41-422D-9C05-483AEF257C89}"/>
          </ac:spMkLst>
        </pc:spChg>
        <pc:grpChg chg="add mod">
          <ac:chgData name="Hugo Bernier" userId="846ef6cd-3f11-462c-a4be-44fff9f1a751" providerId="ADAL" clId="{8E6B0F7B-790D-4F34-A2D8-6DF780DD4F72}" dt="2021-06-03T04:07:50.907" v="366" actId="1038"/>
          <ac:grpSpMkLst>
            <pc:docMk/>
            <pc:sldMk cId="2636939237" sldId="2076137579"/>
            <ac:grpSpMk id="19" creationId="{45C9209D-0E47-46E3-8B00-541379C48A59}"/>
          </ac:grpSpMkLst>
        </pc:grpChg>
        <pc:grpChg chg="del mod">
          <ac:chgData name="Hugo Bernier" userId="846ef6cd-3f11-462c-a4be-44fff9f1a751" providerId="ADAL" clId="{8E6B0F7B-790D-4F34-A2D8-6DF780DD4F72}" dt="2021-06-03T03:54:37.810" v="3" actId="165"/>
          <ac:grpSpMkLst>
            <pc:docMk/>
            <pc:sldMk cId="2636939237" sldId="2076137579"/>
            <ac:grpSpMk id="20" creationId="{F4D9DDC1-5C0D-4F9A-8583-C796AF8BA6A0}"/>
          </ac:grpSpMkLst>
        </pc:grpChg>
        <pc:picChg chg="mod">
          <ac:chgData name="Hugo Bernier" userId="846ef6cd-3f11-462c-a4be-44fff9f1a751" providerId="ADAL" clId="{8E6B0F7B-790D-4F34-A2D8-6DF780DD4F72}" dt="2021-06-03T04:05:10.090" v="267" actId="1076"/>
          <ac:picMkLst>
            <pc:docMk/>
            <pc:sldMk cId="2636939237" sldId="2076137579"/>
            <ac:picMk id="4" creationId="{D047AA4F-EA37-4784-B262-7762B0FAB3FC}"/>
          </ac:picMkLst>
        </pc:picChg>
        <pc:picChg chg="del topLvl">
          <ac:chgData name="Hugo Bernier" userId="846ef6cd-3f11-462c-a4be-44fff9f1a751" providerId="ADAL" clId="{8E6B0F7B-790D-4F34-A2D8-6DF780DD4F72}" dt="2021-06-03T03:54:41.838" v="5" actId="478"/>
          <ac:picMkLst>
            <pc:docMk/>
            <pc:sldMk cId="2636939237" sldId="2076137579"/>
            <ac:picMk id="19" creationId="{4338C9BC-D17A-4B19-B763-3DBF8AFF7E66}"/>
          </ac:picMkLst>
        </pc:picChg>
        <pc:picChg chg="del">
          <ac:chgData name="Hugo Bernier" userId="846ef6cd-3f11-462c-a4be-44fff9f1a751" providerId="ADAL" clId="{8E6B0F7B-790D-4F34-A2D8-6DF780DD4F72}" dt="2021-06-03T03:54:24.113" v="1" actId="478"/>
          <ac:picMkLst>
            <pc:docMk/>
            <pc:sldMk cId="2636939237" sldId="2076137579"/>
            <ac:picMk id="23" creationId="{9502E8CB-574E-4BF0-A632-8A713BFA40B3}"/>
          </ac:picMkLst>
        </pc:picChg>
        <pc:picChg chg="mod">
          <ac:chgData name="Hugo Bernier" userId="846ef6cd-3f11-462c-a4be-44fff9f1a751" providerId="ADAL" clId="{8E6B0F7B-790D-4F34-A2D8-6DF780DD4F72}" dt="2021-06-03T03:56:17.263" v="10" actId="1076"/>
          <ac:picMkLst>
            <pc:docMk/>
            <pc:sldMk cId="2636939237" sldId="2076137579"/>
            <ac:picMk id="24" creationId="{BABC0567-9FD0-49B9-A3F3-D4086058D523}"/>
          </ac:picMkLst>
        </pc:picChg>
        <pc:picChg chg="mod">
          <ac:chgData name="Hugo Bernier" userId="846ef6cd-3f11-462c-a4be-44fff9f1a751" providerId="ADAL" clId="{8E6B0F7B-790D-4F34-A2D8-6DF780DD4F72}" dt="2021-06-03T04:03:00.007" v="214" actId="1076"/>
          <ac:picMkLst>
            <pc:docMk/>
            <pc:sldMk cId="2636939237" sldId="2076137579"/>
            <ac:picMk id="33" creationId="{6B1F3093-F79F-44B1-BE20-443071F6A2F4}"/>
          </ac:picMkLst>
        </pc:picChg>
        <pc:picChg chg="del mod topLvl">
          <ac:chgData name="Hugo Bernier" userId="846ef6cd-3f11-462c-a4be-44fff9f1a751" providerId="ADAL" clId="{8E6B0F7B-790D-4F34-A2D8-6DF780DD4F72}" dt="2021-06-03T03:57:05.582" v="20" actId="478"/>
          <ac:picMkLst>
            <pc:docMk/>
            <pc:sldMk cId="2636939237" sldId="2076137579"/>
            <ac:picMk id="1026" creationId="{6DB86E6F-13A2-456C-BFD2-34C9A35E77C4}"/>
          </ac:picMkLst>
        </pc:picChg>
        <pc:picChg chg="mod modCrop">
          <ac:chgData name="Hugo Bernier" userId="846ef6cd-3f11-462c-a4be-44fff9f1a751" providerId="ADAL" clId="{8E6B0F7B-790D-4F34-A2D8-6DF780DD4F72}" dt="2021-06-03T04:05:10.090" v="267" actId="1076"/>
          <ac:picMkLst>
            <pc:docMk/>
            <pc:sldMk cId="2636939237" sldId="2076137579"/>
            <ac:picMk id="2050" creationId="{E2230B65-C389-48D8-86D7-2CA416C4A718}"/>
          </ac:picMkLst>
        </pc:picChg>
        <pc:picChg chg="del topLvl">
          <ac:chgData name="Hugo Bernier" userId="846ef6cd-3f11-462c-a4be-44fff9f1a751" providerId="ADAL" clId="{8E6B0F7B-790D-4F34-A2D8-6DF780DD4F72}" dt="2021-06-03T03:54:42.768" v="6" actId="478"/>
          <ac:picMkLst>
            <pc:docMk/>
            <pc:sldMk cId="2636939237" sldId="2076137579"/>
            <ac:picMk id="3074" creationId="{D6130437-ADE2-4BDB-B8BD-4E33C20B3BC0}"/>
          </ac:picMkLst>
        </pc:picChg>
        <pc:picChg chg="mod">
          <ac:chgData name="Hugo Bernier" userId="846ef6cd-3f11-462c-a4be-44fff9f1a751" providerId="ADAL" clId="{8E6B0F7B-790D-4F34-A2D8-6DF780DD4F72}" dt="2021-06-03T04:05:10.090" v="267" actId="1076"/>
          <ac:picMkLst>
            <pc:docMk/>
            <pc:sldMk cId="2636939237" sldId="2076137579"/>
            <ac:picMk id="4098" creationId="{03B5124E-6443-469D-9055-67B29B5563F2}"/>
          </ac:picMkLst>
        </pc:picChg>
        <pc:picChg chg="del topLvl">
          <ac:chgData name="Hugo Bernier" userId="846ef6cd-3f11-462c-a4be-44fff9f1a751" providerId="ADAL" clId="{8E6B0F7B-790D-4F34-A2D8-6DF780DD4F72}" dt="2021-06-03T03:54:41.046" v="4" actId="478"/>
          <ac:picMkLst>
            <pc:docMk/>
            <pc:sldMk cId="2636939237" sldId="2076137579"/>
            <ac:picMk id="5122" creationId="{4A00AEA4-04B8-491E-B994-0D499CEEB773}"/>
          </ac:picMkLst>
        </pc:picChg>
      </pc:sldChg>
      <pc:sldChg chg="addSp">
        <pc:chgData name="Hugo Bernier" userId="846ef6cd-3f11-462c-a4be-44fff9f1a751" providerId="ADAL" clId="{8E6B0F7B-790D-4F34-A2D8-6DF780DD4F72}" dt="2021-06-03T04:01:40.516" v="184"/>
        <pc:sldMkLst>
          <pc:docMk/>
          <pc:sldMk cId="2898555078" sldId="2076137579"/>
        </pc:sldMkLst>
        <pc:picChg chg="add">
          <ac:chgData name="Hugo Bernier" userId="846ef6cd-3f11-462c-a4be-44fff9f1a751" providerId="ADAL" clId="{8E6B0F7B-790D-4F34-A2D8-6DF780DD4F72}" dt="2021-06-03T04:01:40.516" v="184"/>
          <ac:picMkLst>
            <pc:docMk/>
            <pc:sldMk cId="2898555078" sldId="2076137579"/>
            <ac:picMk id="2050" creationId="{E2230B65-C389-48D8-86D7-2CA416C4A718}"/>
          </ac:picMkLst>
        </pc:picChg>
      </pc:sldChg>
    </pc:docChg>
  </pc:docChgLst>
  <pc:docChgLst>
    <pc:chgData name="Surbhi Gupta" userId="4cd92b39-496c-4ea1-b8de-864f8b027b89" providerId="ADAL" clId="{0B059351-2277-41DF-A7EF-E1194D8CCB03}"/>
    <pc:docChg chg="undo custSel addSld delSld modSld sldOrd modSection">
      <pc:chgData name="Surbhi Gupta" userId="4cd92b39-496c-4ea1-b8de-864f8b027b89" providerId="ADAL" clId="{0B059351-2277-41DF-A7EF-E1194D8CCB03}" dt="2022-06-07T14:25:40.636" v="369" actId="20577"/>
      <pc:docMkLst>
        <pc:docMk/>
      </pc:docMkLst>
      <pc:sldChg chg="del">
        <pc:chgData name="Surbhi Gupta" userId="4cd92b39-496c-4ea1-b8de-864f8b027b89" providerId="ADAL" clId="{0B059351-2277-41DF-A7EF-E1194D8CCB03}" dt="2022-06-07T12:54:20.782" v="3" actId="47"/>
        <pc:sldMkLst>
          <pc:docMk/>
          <pc:sldMk cId="1247101359" sldId="2145707276"/>
        </pc:sldMkLst>
      </pc:sldChg>
      <pc:sldChg chg="addSp delSp modSp add mod ord modAnim modNotesTx">
        <pc:chgData name="Surbhi Gupta" userId="4cd92b39-496c-4ea1-b8de-864f8b027b89" providerId="ADAL" clId="{0B059351-2277-41DF-A7EF-E1194D8CCB03}" dt="2022-06-07T14:25:40.636" v="369" actId="20577"/>
        <pc:sldMkLst>
          <pc:docMk/>
          <pc:sldMk cId="3194623737" sldId="2145707281"/>
        </pc:sldMkLst>
        <pc:spChg chg="del">
          <ac:chgData name="Surbhi Gupta" userId="4cd92b39-496c-4ea1-b8de-864f8b027b89" providerId="ADAL" clId="{0B059351-2277-41DF-A7EF-E1194D8CCB03}" dt="2022-06-07T13:36:53.198" v="92" actId="478"/>
          <ac:spMkLst>
            <pc:docMk/>
            <pc:sldMk cId="3194623737" sldId="2145707281"/>
            <ac:spMk id="25" creationId="{D726DBCA-49A8-EE0F-A97A-58D6B36DCD12}"/>
          </ac:spMkLst>
        </pc:spChg>
        <pc:spChg chg="del">
          <ac:chgData name="Surbhi Gupta" userId="4cd92b39-496c-4ea1-b8de-864f8b027b89" providerId="ADAL" clId="{0B059351-2277-41DF-A7EF-E1194D8CCB03}" dt="2022-06-07T13:36:52.488" v="91" actId="478"/>
          <ac:spMkLst>
            <pc:docMk/>
            <pc:sldMk cId="3194623737" sldId="2145707281"/>
            <ac:spMk id="27" creationId="{69D4ED63-A692-8B11-F787-7A5C2F238C35}"/>
          </ac:spMkLst>
        </pc:spChg>
        <pc:spChg chg="mod">
          <ac:chgData name="Surbhi Gupta" userId="4cd92b39-496c-4ea1-b8de-864f8b027b89" providerId="ADAL" clId="{0B059351-2277-41DF-A7EF-E1194D8CCB03}" dt="2022-06-07T13:32:40.301" v="31" actId="20577"/>
          <ac:spMkLst>
            <pc:docMk/>
            <pc:sldMk cId="3194623737" sldId="2145707281"/>
            <ac:spMk id="33" creationId="{94DB5CBE-95AD-4FC6-8C7B-739B6EB97627}"/>
          </ac:spMkLst>
        </pc:spChg>
        <pc:spChg chg="mod ord">
          <ac:chgData name="Surbhi Gupta" userId="4cd92b39-496c-4ea1-b8de-864f8b027b89" providerId="ADAL" clId="{0B059351-2277-41DF-A7EF-E1194D8CCB03}" dt="2022-06-07T13:55:25.673" v="106" actId="1076"/>
          <ac:spMkLst>
            <pc:docMk/>
            <pc:sldMk cId="3194623737" sldId="2145707281"/>
            <ac:spMk id="36" creationId="{042B4662-4D2E-67B8-FC87-40DF3A293DDE}"/>
          </ac:spMkLst>
        </pc:spChg>
        <pc:spChg chg="mod">
          <ac:chgData name="Surbhi Gupta" userId="4cd92b39-496c-4ea1-b8de-864f8b027b89" providerId="ADAL" clId="{0B059351-2277-41DF-A7EF-E1194D8CCB03}" dt="2022-06-07T13:36:31.113" v="89" actId="20577"/>
          <ac:spMkLst>
            <pc:docMk/>
            <pc:sldMk cId="3194623737" sldId="2145707281"/>
            <ac:spMk id="39" creationId="{88507CB0-14BD-F9C6-3E87-627240967300}"/>
          </ac:spMkLst>
        </pc:spChg>
        <pc:picChg chg="del">
          <ac:chgData name="Surbhi Gupta" userId="4cd92b39-496c-4ea1-b8de-864f8b027b89" providerId="ADAL" clId="{0B059351-2277-41DF-A7EF-E1194D8CCB03}" dt="2022-06-07T13:36:49.916" v="90" actId="478"/>
          <ac:picMkLst>
            <pc:docMk/>
            <pc:sldMk cId="3194623737" sldId="2145707281"/>
            <ac:picMk id="7" creationId="{40395639-6ED4-C51A-253C-9B83FC25668C}"/>
          </ac:picMkLst>
        </pc:picChg>
        <pc:picChg chg="add mod ord">
          <ac:chgData name="Surbhi Gupta" userId="4cd92b39-496c-4ea1-b8de-864f8b027b89" providerId="ADAL" clId="{0B059351-2277-41DF-A7EF-E1194D8CCB03}" dt="2022-06-07T13:55:21.599" v="105" actId="166"/>
          <ac:picMkLst>
            <pc:docMk/>
            <pc:sldMk cId="3194623737" sldId="2145707281"/>
            <ac:picMk id="14" creationId="{933F0A43-2CB9-FD72-AC8C-DB4C173002F8}"/>
          </ac:picMkLst>
        </pc:picChg>
      </pc:sldChg>
    </pc:docChg>
  </pc:docChgLst>
  <pc:docChgLst>
    <pc:chgData name="David Warner" userId="S::david_dwarnerii.com#ext#@microsoft.onmicrosoft.com::acafcf14-4098-4a83-9425-e73571277a06" providerId="AD" clId="Web-{C5D6DCE5-6265-4829-B08B-8799C2D7390F}"/>
    <pc:docChg chg="modSld">
      <pc:chgData name="David Warner" userId="S::david_dwarnerii.com#ext#@microsoft.onmicrosoft.com::acafcf14-4098-4a83-9425-e73571277a06" providerId="AD" clId="Web-{C5D6DCE5-6265-4829-B08B-8799C2D7390F}" dt="2021-09-22T22:20:48.422" v="0" actId="1076"/>
      <pc:docMkLst>
        <pc:docMk/>
      </pc:docMkLst>
      <pc:sldChg chg="modSp">
        <pc:chgData name="David Warner" userId="S::david_dwarnerii.com#ext#@microsoft.onmicrosoft.com::acafcf14-4098-4a83-9425-e73571277a06" providerId="AD" clId="Web-{C5D6DCE5-6265-4829-B08B-8799C2D7390F}" dt="2021-09-22T22:20:48.422" v="0" actId="1076"/>
        <pc:sldMkLst>
          <pc:docMk/>
          <pc:sldMk cId="357588276" sldId="2076136388"/>
        </pc:sldMkLst>
        <pc:spChg chg="mod">
          <ac:chgData name="David Warner" userId="S::david_dwarnerii.com#ext#@microsoft.onmicrosoft.com::acafcf14-4098-4a83-9425-e73571277a06" providerId="AD" clId="Web-{C5D6DCE5-6265-4829-B08B-8799C2D7390F}" dt="2021-09-22T22:20:48.422" v="0" actId="1076"/>
          <ac:spMkLst>
            <pc:docMk/>
            <pc:sldMk cId="357588276" sldId="2076136388"/>
            <ac:spMk id="2" creationId="{087F7FEE-4814-449D-9F05-7475F59D81D8}"/>
          </ac:spMkLst>
        </pc:spChg>
      </pc:sldChg>
    </pc:docChg>
  </pc:docChgLst>
  <pc:docChgLst>
    <pc:chgData name="Vesa Juvonen" userId="S::vesaj@microsoft.com::c7243be1-99a3-4752-ab2a-0cf698cf8236" providerId="AD" clId="Web-{DF5289C5-ED1F-B6EA-86AF-37B3EEEC8A74}"/>
    <pc:docChg chg="mod">
      <pc:chgData name="Vesa Juvonen" userId="S::vesaj@microsoft.com::c7243be1-99a3-4752-ab2a-0cf698cf8236" providerId="AD" clId="Web-{DF5289C5-ED1F-B6EA-86AF-37B3EEEC8A74}" dt="2022-02-07T16:45:14.466" v="1"/>
      <pc:docMkLst>
        <pc:docMk/>
      </pc:docMkLst>
      <pc:sldChg chg="modCm">
        <pc:chgData name="Vesa Juvonen" userId="S::vesaj@microsoft.com::c7243be1-99a3-4752-ab2a-0cf698cf8236" providerId="AD" clId="Web-{DF5289C5-ED1F-B6EA-86AF-37B3EEEC8A74}" dt="2022-02-07T16:45:14.466" v="1"/>
        <pc:sldMkLst>
          <pc:docMk/>
          <pc:sldMk cId="1833126344" sldId="257"/>
        </pc:sldMkLst>
      </pc:sldChg>
    </pc:docChg>
  </pc:docChgLst>
  <pc:docChgLst>
    <pc:chgData name="Ayca Bas" userId="d5a7dadb-f04d-4f30-920f-4a45336a6ebf" providerId="ADAL" clId="{743724A8-8BB5-46F9-9F04-07D6DDFD83A4}"/>
    <pc:docChg chg="addSld delSld modSld modSection">
      <pc:chgData name="Ayca Bas" userId="d5a7dadb-f04d-4f30-920f-4a45336a6ebf" providerId="ADAL" clId="{743724A8-8BB5-46F9-9F04-07D6DDFD83A4}" dt="2022-04-04T09:12:45.771" v="5"/>
      <pc:docMkLst>
        <pc:docMk/>
      </pc:docMkLst>
      <pc:sldChg chg="del">
        <pc:chgData name="Ayca Bas" userId="d5a7dadb-f04d-4f30-920f-4a45336a6ebf" providerId="ADAL" clId="{743724A8-8BB5-46F9-9F04-07D6DDFD83A4}" dt="2022-04-04T09:12:11.958" v="4" actId="47"/>
        <pc:sldMkLst>
          <pc:docMk/>
          <pc:sldMk cId="792834091" sldId="265"/>
        </pc:sldMkLst>
      </pc:sldChg>
      <pc:sldChg chg="addSp add del mod setBg addCm">
        <pc:chgData name="Ayca Bas" userId="d5a7dadb-f04d-4f30-920f-4a45336a6ebf" providerId="ADAL" clId="{743724A8-8BB5-46F9-9F04-07D6DDFD83A4}" dt="2022-04-04T09:12:45.771" v="5"/>
        <pc:sldMkLst>
          <pc:docMk/>
          <pc:sldMk cId="3917250203" sldId="266"/>
        </pc:sldMkLst>
        <pc:spChg chg="add">
          <ac:chgData name="Ayca Bas" userId="d5a7dadb-f04d-4f30-920f-4a45336a6ebf" providerId="ADAL" clId="{743724A8-8BB5-46F9-9F04-07D6DDFD83A4}" dt="2022-04-04T09:12:07.074" v="3" actId="22"/>
          <ac:spMkLst>
            <pc:docMk/>
            <pc:sldMk cId="3917250203" sldId="266"/>
            <ac:spMk id="2" creationId="{9CD11B11-7268-CBE9-D085-33A975CDA459}"/>
          </ac:spMkLst>
        </pc:spChg>
      </pc:sldChg>
    </pc:docChg>
  </pc:docChgLst>
  <pc:docChgLst>
    <pc:chgData name="Garry Trinder" userId="S::garry_trinder365.co.uk#ext#@microsoft.onmicrosoft.com::090b3993-9626-4767-8408-8eecfc894959" providerId="AD" clId="Web-{5CFA7694-97B5-4499-9BAC-30FFEC4A61A9}"/>
    <pc:docChg chg="addSld modSld modSection">
      <pc:chgData name="Garry Trinder" userId="S::garry_trinder365.co.uk#ext#@microsoft.onmicrosoft.com::090b3993-9626-4767-8408-8eecfc894959" providerId="AD" clId="Web-{5CFA7694-97B5-4499-9BAC-30FFEC4A61A9}" dt="2021-04-22T21:25:10.735" v="475" actId="14100"/>
      <pc:docMkLst>
        <pc:docMk/>
      </pc:docMkLst>
      <pc:sldChg chg="modSp">
        <pc:chgData name="Garry Trinder" userId="S::garry_trinder365.co.uk#ext#@microsoft.onmicrosoft.com::090b3993-9626-4767-8408-8eecfc894959" providerId="AD" clId="Web-{5CFA7694-97B5-4499-9BAC-30FFEC4A61A9}" dt="2021-04-22T21:19:28.427" v="300" actId="1076"/>
        <pc:sldMkLst>
          <pc:docMk/>
          <pc:sldMk cId="2253365439" sldId="1642"/>
        </pc:sldMkLst>
        <pc:spChg chg="mod">
          <ac:chgData name="Garry Trinder" userId="S::garry_trinder365.co.uk#ext#@microsoft.onmicrosoft.com::090b3993-9626-4767-8408-8eecfc894959" providerId="AD" clId="Web-{5CFA7694-97B5-4499-9BAC-30FFEC4A61A9}" dt="2021-04-22T21:19:28.427" v="300" actId="1076"/>
          <ac:spMkLst>
            <pc:docMk/>
            <pc:sldMk cId="2253365439" sldId="1642"/>
            <ac:spMk id="3" creationId="{CBDC9C38-872E-4048-96FE-C321FEF21EC1}"/>
          </ac:spMkLst>
        </pc:spChg>
      </pc:sldChg>
      <pc:sldChg chg="addSp delSp modSp add replId">
        <pc:chgData name="Garry Trinder" userId="S::garry_trinder365.co.uk#ext#@microsoft.onmicrosoft.com::090b3993-9626-4767-8408-8eecfc894959" providerId="AD" clId="Web-{5CFA7694-97B5-4499-9BAC-30FFEC4A61A9}" dt="2021-04-22T21:25:10.735" v="475" actId="14100"/>
        <pc:sldMkLst>
          <pc:docMk/>
          <pc:sldMk cId="3343504082" sldId="2076137599"/>
        </pc:sldMkLst>
        <pc:spChg chg="mod">
          <ac:chgData name="Garry Trinder" userId="S::garry_trinder365.co.uk#ext#@microsoft.onmicrosoft.com::090b3993-9626-4767-8408-8eecfc894959" providerId="AD" clId="Web-{5CFA7694-97B5-4499-9BAC-30FFEC4A61A9}" dt="2021-04-22T21:25:10.735" v="475" actId="14100"/>
          <ac:spMkLst>
            <pc:docMk/>
            <pc:sldMk cId="3343504082" sldId="2076137599"/>
            <ac:spMk id="3" creationId="{CBDC9C38-872E-4048-96FE-C321FEF21EC1}"/>
          </ac:spMkLst>
        </pc:spChg>
        <pc:spChg chg="add mod">
          <ac:chgData name="Garry Trinder" userId="S::garry_trinder365.co.uk#ext#@microsoft.onmicrosoft.com::090b3993-9626-4767-8408-8eecfc894959" providerId="AD" clId="Web-{5CFA7694-97B5-4499-9BAC-30FFEC4A61A9}" dt="2021-04-22T21:20:28.585" v="332" actId="688"/>
          <ac:spMkLst>
            <pc:docMk/>
            <pc:sldMk cId="3343504082" sldId="2076137599"/>
            <ac:spMk id="5" creationId="{98AF26E8-439E-4D4F-8627-D1FED55921CF}"/>
          </ac:spMkLst>
        </pc:spChg>
        <pc:spChg chg="mod">
          <ac:chgData name="Garry Trinder" userId="S::garry_trinder365.co.uk#ext#@microsoft.onmicrosoft.com::090b3993-9626-4767-8408-8eecfc894959" providerId="AD" clId="Web-{5CFA7694-97B5-4499-9BAC-30FFEC4A61A9}" dt="2021-04-22T21:24:17.859" v="441" actId="1076"/>
          <ac:spMkLst>
            <pc:docMk/>
            <pc:sldMk cId="3343504082" sldId="2076137599"/>
            <ac:spMk id="19" creationId="{A26A6D90-BEDB-407F-B2B7-FED8A28B2E7E}"/>
          </ac:spMkLst>
        </pc:spChg>
        <pc:spChg chg="del">
          <ac:chgData name="Garry Trinder" userId="S::garry_trinder365.co.uk#ext#@microsoft.onmicrosoft.com::090b3993-9626-4767-8408-8eecfc894959" providerId="AD" clId="Web-{5CFA7694-97B5-4499-9BAC-30FFEC4A61A9}" dt="2021-04-22T21:14:51.780" v="2"/>
          <ac:spMkLst>
            <pc:docMk/>
            <pc:sldMk cId="3343504082" sldId="2076137599"/>
            <ac:spMk id="20" creationId="{DB5D1CB4-9D32-42DB-AE6C-2E0D42D89B7E}"/>
          </ac:spMkLst>
        </pc:spChg>
        <pc:spChg chg="add mod">
          <ac:chgData name="Garry Trinder" userId="S::garry_trinder365.co.uk#ext#@microsoft.onmicrosoft.com::090b3993-9626-4767-8408-8eecfc894959" providerId="AD" clId="Web-{5CFA7694-97B5-4499-9BAC-30FFEC4A61A9}" dt="2021-04-22T21:20:18.022" v="330" actId="20577"/>
          <ac:spMkLst>
            <pc:docMk/>
            <pc:sldMk cId="3343504082" sldId="2076137599"/>
            <ac:spMk id="24" creationId="{13E9541E-47BA-4BF5-9CB3-613F4D4ECA55}"/>
          </ac:spMkLst>
        </pc:spChg>
        <pc:picChg chg="add mod">
          <ac:chgData name="Garry Trinder" userId="S::garry_trinder365.co.uk#ext#@microsoft.onmicrosoft.com::090b3993-9626-4767-8408-8eecfc894959" providerId="AD" clId="Web-{5CFA7694-97B5-4499-9BAC-30FFEC4A61A9}" dt="2021-04-22T21:22:10.466" v="405" actId="1076"/>
          <ac:picMkLst>
            <pc:docMk/>
            <pc:sldMk cId="3343504082" sldId="2076137599"/>
            <ac:picMk id="4" creationId="{55E749FA-FA70-44DE-AE08-4A57C7B13E64}"/>
          </ac:picMkLst>
        </pc:picChg>
        <pc:picChg chg="del mod">
          <ac:chgData name="Garry Trinder" userId="S::garry_trinder365.co.uk#ext#@microsoft.onmicrosoft.com::090b3993-9626-4767-8408-8eecfc894959" providerId="AD" clId="Web-{5CFA7694-97B5-4499-9BAC-30FFEC4A61A9}" dt="2021-04-22T21:16:14.595" v="7"/>
          <ac:picMkLst>
            <pc:docMk/>
            <pc:sldMk cId="3343504082" sldId="2076137599"/>
            <ac:picMk id="21" creationId="{0EC71988-1530-4145-B0B1-4EA3752FAAA6}"/>
          </ac:picMkLst>
        </pc:picChg>
      </pc:sldChg>
    </pc:docChg>
  </pc:docChgLst>
  <pc:docChgLst>
    <pc:chgData name="Vesa Juvonen" userId="S::vesaj@microsoft.com::c7243be1-99a3-4752-ab2a-0cf698cf8236" providerId="AD" clId="Web-{F443B26C-436C-579E-343A-B89EAC069D12}"/>
    <pc:docChg chg="modSld">
      <pc:chgData name="Vesa Juvonen" userId="S::vesaj@microsoft.com::c7243be1-99a3-4752-ab2a-0cf698cf8236" providerId="AD" clId="Web-{F443B26C-436C-579E-343A-B89EAC069D12}" dt="2022-03-14T11:24:17.924" v="11" actId="20577"/>
      <pc:docMkLst>
        <pc:docMk/>
      </pc:docMkLst>
      <pc:sldChg chg="modCm">
        <pc:chgData name="Vesa Juvonen" userId="S::vesaj@microsoft.com::c7243be1-99a3-4752-ab2a-0cf698cf8236" providerId="AD" clId="Web-{F443B26C-436C-579E-343A-B89EAC069D12}" dt="2022-03-14T11:19:40.856" v="0"/>
        <pc:sldMkLst>
          <pc:docMk/>
          <pc:sldMk cId="2658011793" sldId="263"/>
        </pc:sldMkLst>
      </pc:sldChg>
      <pc:sldChg chg="delSp modSp">
        <pc:chgData name="Vesa Juvonen" userId="S::vesaj@microsoft.com::c7243be1-99a3-4752-ab2a-0cf698cf8236" providerId="AD" clId="Web-{F443B26C-436C-579E-343A-B89EAC069D12}" dt="2022-03-14T11:23:19.907" v="5" actId="1076"/>
        <pc:sldMkLst>
          <pc:docMk/>
          <pc:sldMk cId="10702720" sldId="2079"/>
        </pc:sldMkLst>
        <pc:spChg chg="mod">
          <ac:chgData name="Vesa Juvonen" userId="S::vesaj@microsoft.com::c7243be1-99a3-4752-ab2a-0cf698cf8236" providerId="AD" clId="Web-{F443B26C-436C-579E-343A-B89EAC069D12}" dt="2022-03-14T11:23:12.845" v="2" actId="20577"/>
          <ac:spMkLst>
            <pc:docMk/>
            <pc:sldMk cId="10702720" sldId="2079"/>
            <ac:spMk id="8" creationId="{00000000-0000-0000-0000-000000000000}"/>
          </ac:spMkLst>
        </pc:spChg>
        <pc:picChg chg="del">
          <ac:chgData name="Vesa Juvonen" userId="S::vesaj@microsoft.com::c7243be1-99a3-4752-ab2a-0cf698cf8236" providerId="AD" clId="Web-{F443B26C-436C-579E-343A-B89EAC069D12}" dt="2022-03-14T11:23:13.923" v="3"/>
          <ac:picMkLst>
            <pc:docMk/>
            <pc:sldMk cId="10702720" sldId="2079"/>
            <ac:picMk id="1030" creationId="{396EA470-49AB-4ECE-8024-FF2510CC4BCE}"/>
          </ac:picMkLst>
        </pc:picChg>
        <pc:picChg chg="mod">
          <ac:chgData name="Vesa Juvonen" userId="S::vesaj@microsoft.com::c7243be1-99a3-4752-ab2a-0cf698cf8236" providerId="AD" clId="Web-{F443B26C-436C-579E-343A-B89EAC069D12}" dt="2022-03-14T11:23:19.876" v="4" actId="1076"/>
          <ac:picMkLst>
            <pc:docMk/>
            <pc:sldMk cId="10702720" sldId="2079"/>
            <ac:picMk id="1032" creationId="{DB690AEA-E0F3-4AC8-A689-25FDA1F1C841}"/>
          </ac:picMkLst>
        </pc:picChg>
        <pc:picChg chg="mod">
          <ac:chgData name="Vesa Juvonen" userId="S::vesaj@microsoft.com::c7243be1-99a3-4752-ab2a-0cf698cf8236" providerId="AD" clId="Web-{F443B26C-436C-579E-343A-B89EAC069D12}" dt="2022-03-14T11:23:19.907" v="5" actId="1076"/>
          <ac:picMkLst>
            <pc:docMk/>
            <pc:sldMk cId="10702720" sldId="2079"/>
            <ac:picMk id="1034" creationId="{613A1EEE-66A7-415B-B996-D81152AD5CDF}"/>
          </ac:picMkLst>
        </pc:picChg>
      </pc:sldChg>
      <pc:sldChg chg="delSp modSp">
        <pc:chgData name="Vesa Juvonen" userId="S::vesaj@microsoft.com::c7243be1-99a3-4752-ab2a-0cf698cf8236" providerId="AD" clId="Web-{F443B26C-436C-579E-343A-B89EAC069D12}" dt="2022-03-14T11:23:37.939" v="9" actId="1076"/>
        <pc:sldMkLst>
          <pc:docMk/>
          <pc:sldMk cId="778883926" sldId="2076136264"/>
        </pc:sldMkLst>
        <pc:spChg chg="mod">
          <ac:chgData name="Vesa Juvonen" userId="S::vesaj@microsoft.com::c7243be1-99a3-4752-ab2a-0cf698cf8236" providerId="AD" clId="Web-{F443B26C-436C-579E-343A-B89EAC069D12}" dt="2022-03-14T11:23:33.142" v="8" actId="20577"/>
          <ac:spMkLst>
            <pc:docMk/>
            <pc:sldMk cId="778883926" sldId="2076136264"/>
            <ac:spMk id="14" creationId="{953584C8-8734-42EA-AD16-6AA2B405D249}"/>
          </ac:spMkLst>
        </pc:spChg>
        <pc:picChg chg="mod">
          <ac:chgData name="Vesa Juvonen" userId="S::vesaj@microsoft.com::c7243be1-99a3-4752-ab2a-0cf698cf8236" providerId="AD" clId="Web-{F443B26C-436C-579E-343A-B89EAC069D12}" dt="2022-03-14T11:23:37.939" v="9" actId="1076"/>
          <ac:picMkLst>
            <pc:docMk/>
            <pc:sldMk cId="778883926" sldId="2076136264"/>
            <ac:picMk id="3" creationId="{DBC53AD9-3F01-4807-8013-4A1B30BBEA2E}"/>
          </ac:picMkLst>
        </pc:picChg>
        <pc:picChg chg="del">
          <ac:chgData name="Vesa Juvonen" userId="S::vesaj@microsoft.com::c7243be1-99a3-4752-ab2a-0cf698cf8236" providerId="AD" clId="Web-{F443B26C-436C-579E-343A-B89EAC069D12}" dt="2022-03-14T11:23:25.923" v="6"/>
          <ac:picMkLst>
            <pc:docMk/>
            <pc:sldMk cId="778883926" sldId="2076136264"/>
            <ac:picMk id="6" creationId="{D35B540F-E60B-4F28-96C1-49CCE9EF60A6}"/>
          </ac:picMkLst>
        </pc:picChg>
      </pc:sldChg>
      <pc:sldChg chg="modSp">
        <pc:chgData name="Vesa Juvonen" userId="S::vesaj@microsoft.com::c7243be1-99a3-4752-ab2a-0cf698cf8236" providerId="AD" clId="Web-{F443B26C-436C-579E-343A-B89EAC069D12}" dt="2022-03-14T11:24:17.924" v="11" actId="20577"/>
        <pc:sldMkLst>
          <pc:docMk/>
          <pc:sldMk cId="3554970203" sldId="2076137597"/>
        </pc:sldMkLst>
        <pc:spChg chg="mod">
          <ac:chgData name="Vesa Juvonen" userId="S::vesaj@microsoft.com::c7243be1-99a3-4752-ab2a-0cf698cf8236" providerId="AD" clId="Web-{F443B26C-436C-579E-343A-B89EAC069D12}" dt="2022-03-14T11:24:17.924" v="11" actId="20577"/>
          <ac:spMkLst>
            <pc:docMk/>
            <pc:sldMk cId="3554970203" sldId="2076137597"/>
            <ac:spMk id="14" creationId="{EA2D09EA-4B40-4272-A2B9-2748FE02328F}"/>
          </ac:spMkLst>
        </pc:spChg>
      </pc:sldChg>
    </pc:docChg>
  </pc:docChgLst>
  <pc:docChgLst>
    <pc:chgData name="David Warner" userId="S::david_dwarnerii.com#ext#@microsoft.onmicrosoft.com::acafcf14-4098-4a83-9425-e73571277a06" providerId="AD" clId="Web-{EFF4446E-BB3F-4703-8351-DD450847298A}"/>
    <pc:docChg chg="modSld">
      <pc:chgData name="David Warner" userId="S::david_dwarnerii.com#ext#@microsoft.onmicrosoft.com::acafcf14-4098-4a83-9425-e73571277a06" providerId="AD" clId="Web-{EFF4446E-BB3F-4703-8351-DD450847298A}" dt="2021-11-29T14:48:52.475" v="8" actId="1076"/>
      <pc:docMkLst>
        <pc:docMk/>
      </pc:docMkLst>
      <pc:sldChg chg="modSp">
        <pc:chgData name="David Warner" userId="S::david_dwarnerii.com#ext#@microsoft.onmicrosoft.com::acafcf14-4098-4a83-9425-e73571277a06" providerId="AD" clId="Web-{EFF4446E-BB3F-4703-8351-DD450847298A}" dt="2021-11-29T14:48:52.475" v="8" actId="1076"/>
        <pc:sldMkLst>
          <pc:docMk/>
          <pc:sldMk cId="1812315545" sldId="2134805597"/>
        </pc:sldMkLst>
        <pc:spChg chg="mod">
          <ac:chgData name="David Warner" userId="S::david_dwarnerii.com#ext#@microsoft.onmicrosoft.com::acafcf14-4098-4a83-9425-e73571277a06" providerId="AD" clId="Web-{EFF4446E-BB3F-4703-8351-DD450847298A}" dt="2021-11-29T14:48:52.475" v="8" actId="1076"/>
          <ac:spMkLst>
            <pc:docMk/>
            <pc:sldMk cId="1812315545" sldId="2134805597"/>
            <ac:spMk id="2" creationId="{A5976862-6811-4FF7-B747-55C302B2777C}"/>
          </ac:spMkLst>
        </pc:spChg>
      </pc:sldChg>
    </pc:docChg>
  </pc:docChgLst>
  <pc:docChgLst>
    <pc:chgData name="David Warner" userId="S::david_dwarnerii.com#ext#@microsoft.onmicrosoft.com::acafcf14-4098-4a83-9425-e73571277a06" providerId="AD" clId="Web-{CFD0121D-F846-4702-82BE-08F2E7B6CC63}"/>
    <pc:docChg chg="modSld">
      <pc:chgData name="David Warner" userId="S::david_dwarnerii.com#ext#@microsoft.onmicrosoft.com::acafcf14-4098-4a83-9425-e73571277a06" providerId="AD" clId="Web-{CFD0121D-F846-4702-82BE-08F2E7B6CC63}" dt="2021-10-04T13:53:37.211" v="26" actId="1076"/>
      <pc:docMkLst>
        <pc:docMk/>
      </pc:docMkLst>
      <pc:sldChg chg="addSp delSp modSp">
        <pc:chgData name="David Warner" userId="S::david_dwarnerii.com#ext#@microsoft.onmicrosoft.com::acafcf14-4098-4a83-9425-e73571277a06" providerId="AD" clId="Web-{CFD0121D-F846-4702-82BE-08F2E7B6CC63}" dt="2021-10-04T13:53:37.211" v="26" actId="1076"/>
        <pc:sldMkLst>
          <pc:docMk/>
          <pc:sldMk cId="357588276" sldId="2076136388"/>
        </pc:sldMkLst>
        <pc:spChg chg="del">
          <ac:chgData name="David Warner" userId="S::david_dwarnerii.com#ext#@microsoft.onmicrosoft.com::acafcf14-4098-4a83-9425-e73571277a06" providerId="AD" clId="Web-{CFD0121D-F846-4702-82BE-08F2E7B6CC63}" dt="2021-10-04T13:53:01.412" v="21"/>
          <ac:spMkLst>
            <pc:docMk/>
            <pc:sldMk cId="357588276" sldId="2076136388"/>
            <ac:spMk id="2" creationId="{A2696E22-0EE3-43B9-8A72-B2E3BA657622}"/>
          </ac:spMkLst>
        </pc:spChg>
        <pc:spChg chg="mod">
          <ac:chgData name="David Warner" userId="S::david_dwarnerii.com#ext#@microsoft.onmicrosoft.com::acafcf14-4098-4a83-9425-e73571277a06" providerId="AD" clId="Web-{CFD0121D-F846-4702-82BE-08F2E7B6CC63}" dt="2021-10-04T13:53:00.631" v="20" actId="20577"/>
          <ac:spMkLst>
            <pc:docMk/>
            <pc:sldMk cId="357588276" sldId="2076136388"/>
            <ac:spMk id="10" creationId="{1E766323-85D0-46EC-88ED-617808B2C008}"/>
          </ac:spMkLst>
        </pc:spChg>
        <pc:picChg chg="add mod">
          <ac:chgData name="David Warner" userId="S::david_dwarnerii.com#ext#@microsoft.onmicrosoft.com::acafcf14-4098-4a83-9425-e73571277a06" providerId="AD" clId="Web-{CFD0121D-F846-4702-82BE-08F2E7B6CC63}" dt="2021-10-04T13:53:37.211" v="26" actId="1076"/>
          <ac:picMkLst>
            <pc:docMk/>
            <pc:sldMk cId="357588276" sldId="2076136388"/>
            <ac:picMk id="3" creationId="{543ADD3B-5B82-4B4F-BA24-6220B39E28B9}"/>
          </ac:picMkLst>
        </pc:picChg>
        <pc:picChg chg="del">
          <ac:chgData name="David Warner" userId="S::david_dwarnerii.com#ext#@microsoft.onmicrosoft.com::acafcf14-4098-4a83-9425-e73571277a06" providerId="AD" clId="Web-{CFD0121D-F846-4702-82BE-08F2E7B6CC63}" dt="2021-10-04T13:53:22.117" v="22"/>
          <ac:picMkLst>
            <pc:docMk/>
            <pc:sldMk cId="357588276" sldId="2076136388"/>
            <ac:picMk id="4" creationId="{87BC8B20-55F8-4FA9-AE06-588561AF0EA3}"/>
          </ac:picMkLst>
        </pc:picChg>
      </pc:sldChg>
    </pc:docChg>
  </pc:docChgLst>
  <pc:docChgLst>
    <pc:chgData name="David Warner" userId="S::david_dwarnerii.com#ext#@microsoft.onmicrosoft.com::acafcf14-4098-4a83-9425-e73571277a06" providerId="AD" clId="Web-{D086F6B4-B89E-4017-9E27-6E5CB71B9FB7}"/>
    <pc:docChg chg="modSld">
      <pc:chgData name="David Warner" userId="S::david_dwarnerii.com#ext#@microsoft.onmicrosoft.com::acafcf14-4098-4a83-9425-e73571277a06" providerId="AD" clId="Web-{D086F6B4-B89E-4017-9E27-6E5CB71B9FB7}" dt="2021-03-08T19:16:20.021" v="34"/>
      <pc:docMkLst>
        <pc:docMk/>
      </pc:docMkLst>
      <pc:sldChg chg="addSp delSp modSp">
        <pc:chgData name="David Warner" userId="S::david_dwarnerii.com#ext#@microsoft.onmicrosoft.com::acafcf14-4098-4a83-9425-e73571277a06" providerId="AD" clId="Web-{D086F6B4-B89E-4017-9E27-6E5CB71B9FB7}" dt="2021-03-08T19:15:59.927" v="31"/>
        <pc:sldMkLst>
          <pc:docMk/>
          <pc:sldMk cId="10702720" sldId="2079"/>
        </pc:sldMkLst>
        <pc:spChg chg="mod">
          <ac:chgData name="David Warner" userId="S::david_dwarnerii.com#ext#@microsoft.onmicrosoft.com::acafcf14-4098-4a83-9425-e73571277a06" providerId="AD" clId="Web-{D086F6B4-B89E-4017-9E27-6E5CB71B9FB7}" dt="2021-03-08T19:13:38.763" v="12" actId="20577"/>
          <ac:spMkLst>
            <pc:docMk/>
            <pc:sldMk cId="10702720" sldId="2079"/>
            <ac:spMk id="8" creationId="{00000000-0000-0000-0000-000000000000}"/>
          </ac:spMkLst>
        </pc:spChg>
        <pc:picChg chg="add del mod">
          <ac:chgData name="David Warner" userId="S::david_dwarnerii.com#ext#@microsoft.onmicrosoft.com::acafcf14-4098-4a83-9425-e73571277a06" providerId="AD" clId="Web-{D086F6B4-B89E-4017-9E27-6E5CB71B9FB7}" dt="2021-03-08T19:15:37.300" v="30"/>
          <ac:picMkLst>
            <pc:docMk/>
            <pc:sldMk cId="10702720" sldId="2079"/>
            <ac:picMk id="2" creationId="{34A93A58-62DB-445B-9D72-BECEE858F65D}"/>
          </ac:picMkLst>
        </pc:picChg>
        <pc:picChg chg="mod">
          <ac:chgData name="David Warner" userId="S::david_dwarnerii.com#ext#@microsoft.onmicrosoft.com::acafcf14-4098-4a83-9425-e73571277a06" providerId="AD" clId="Web-{D086F6B4-B89E-4017-9E27-6E5CB71B9FB7}" dt="2021-03-08T19:15:59.927" v="31"/>
          <ac:picMkLst>
            <pc:docMk/>
            <pc:sldMk cId="10702720" sldId="2079"/>
            <ac:picMk id="6" creationId="{502FAF73-7F7F-4340-A175-7B148B050164}"/>
          </ac:picMkLst>
        </pc:picChg>
        <pc:picChg chg="add mod">
          <ac:chgData name="David Warner" userId="S::david_dwarnerii.com#ext#@microsoft.onmicrosoft.com::acafcf14-4098-4a83-9425-e73571277a06" providerId="AD" clId="Web-{D086F6B4-B89E-4017-9E27-6E5CB71B9FB7}" dt="2021-03-08T19:14:14.921" v="28" actId="1076"/>
          <ac:picMkLst>
            <pc:docMk/>
            <pc:sldMk cId="10702720" sldId="2079"/>
            <ac:picMk id="9" creationId="{790CD849-E0D4-43F1-93BE-CE315EF6DE40}"/>
          </ac:picMkLst>
        </pc:picChg>
      </pc:sldChg>
      <pc:sldChg chg="addSp modSp">
        <pc:chgData name="David Warner" userId="S::david_dwarnerii.com#ext#@microsoft.onmicrosoft.com::acafcf14-4098-4a83-9425-e73571277a06" providerId="AD" clId="Web-{D086F6B4-B89E-4017-9E27-6E5CB71B9FB7}" dt="2021-03-08T19:16:20.021" v="34"/>
        <pc:sldMkLst>
          <pc:docMk/>
          <pc:sldMk cId="778883926" sldId="2076136264"/>
        </pc:sldMkLst>
        <pc:spChg chg="mod">
          <ac:chgData name="David Warner" userId="S::david_dwarnerii.com#ext#@microsoft.onmicrosoft.com::acafcf14-4098-4a83-9425-e73571277a06" providerId="AD" clId="Web-{D086F6B4-B89E-4017-9E27-6E5CB71B9FB7}" dt="2021-03-08T19:13:51.201" v="25" actId="14100"/>
          <ac:spMkLst>
            <pc:docMk/>
            <pc:sldMk cId="778883926" sldId="2076136264"/>
            <ac:spMk id="14" creationId="{953584C8-8734-42EA-AD16-6AA2B405D249}"/>
          </ac:spMkLst>
        </pc:spChg>
        <pc:picChg chg="mod">
          <ac:chgData name="David Warner" userId="S::david_dwarnerii.com#ext#@microsoft.onmicrosoft.com::acafcf14-4098-4a83-9425-e73571277a06" providerId="AD" clId="Web-{D086F6B4-B89E-4017-9E27-6E5CB71B9FB7}" dt="2021-03-08T19:16:20.021" v="34"/>
          <ac:picMkLst>
            <pc:docMk/>
            <pc:sldMk cId="778883926" sldId="2076136264"/>
            <ac:picMk id="6" creationId="{8D536B47-9693-4DAE-937F-11ADB2D96696}"/>
          </ac:picMkLst>
        </pc:picChg>
        <pc:picChg chg="add mod">
          <ac:chgData name="David Warner" userId="S::david_dwarnerii.com#ext#@microsoft.onmicrosoft.com::acafcf14-4098-4a83-9425-e73571277a06" providerId="AD" clId="Web-{D086F6B4-B89E-4017-9E27-6E5CB71B9FB7}" dt="2021-03-08T19:16:12.662" v="33" actId="1076"/>
          <ac:picMkLst>
            <pc:docMk/>
            <pc:sldMk cId="778883926" sldId="2076136264"/>
            <ac:picMk id="8" creationId="{DD9D727A-84AB-4B7F-B8C2-BCBBE546D491}"/>
          </ac:picMkLst>
        </pc:picChg>
      </pc:sldChg>
    </pc:docChg>
  </pc:docChgLst>
  <pc:docChgLst>
    <pc:chgData name="stefan.bauer" userId="S::stefan.bauer_n8d.at#ext#@microsoft.onmicrosoft.com::a46172d5-c7db-453d-b615-95acf0f73072" providerId="AD" clId="Web-{29365CF6-6B23-4B32-9B9E-BDE735DBF794}"/>
    <pc:docChg chg="modSld">
      <pc:chgData name="stefan.bauer" userId="S::stefan.bauer_n8d.at#ext#@microsoft.onmicrosoft.com::a46172d5-c7db-453d-b615-95acf0f73072" providerId="AD" clId="Web-{29365CF6-6B23-4B32-9B9E-BDE735DBF794}" dt="2021-01-25T14:20:16.037" v="0"/>
      <pc:docMkLst>
        <pc:docMk/>
      </pc:docMkLst>
      <pc:sldChg chg="delSp">
        <pc:chgData name="stefan.bauer" userId="S::stefan.bauer_n8d.at#ext#@microsoft.onmicrosoft.com::a46172d5-c7db-453d-b615-95acf0f73072" providerId="AD" clId="Web-{29365CF6-6B23-4B32-9B9E-BDE735DBF794}" dt="2021-01-25T14:20:16.037" v="0"/>
        <pc:sldMkLst>
          <pc:docMk/>
          <pc:sldMk cId="1805818155" sldId="3338"/>
        </pc:sldMkLst>
        <pc:spChg chg="del">
          <ac:chgData name="stefan.bauer" userId="S::stefan.bauer_n8d.at#ext#@microsoft.onmicrosoft.com::a46172d5-c7db-453d-b615-95acf0f73072" providerId="AD" clId="Web-{29365CF6-6B23-4B32-9B9E-BDE735DBF794}" dt="2021-01-25T14:20:16.037" v="0"/>
          <ac:spMkLst>
            <pc:docMk/>
            <pc:sldMk cId="1805818155" sldId="3338"/>
            <ac:spMk id="19" creationId="{81B0332A-D936-4353-A43C-9D27AFEE5992}"/>
          </ac:spMkLst>
        </pc:spChg>
      </pc:sldChg>
    </pc:docChg>
  </pc:docChgLst>
  <pc:docChgLst>
    <pc:chgData name="Patrick Rodgers" userId="d219dede-d6b3-4097-a769-454d84f039e8" providerId="ADAL" clId="{3E9DB42C-74D7-42C3-A972-CA92934B5BE9}"/>
    <pc:docChg chg="modSld">
      <pc:chgData name="Patrick Rodgers" userId="d219dede-d6b3-4097-a769-454d84f039e8" providerId="ADAL" clId="{3E9DB42C-74D7-42C3-A972-CA92934B5BE9}" dt="2021-07-01T13:40:43.366" v="57" actId="20577"/>
      <pc:docMkLst>
        <pc:docMk/>
      </pc:docMkLst>
      <pc:sldChg chg="modSp mod">
        <pc:chgData name="Patrick Rodgers" userId="d219dede-d6b3-4097-a769-454d84f039e8" providerId="ADAL" clId="{3E9DB42C-74D7-42C3-A972-CA92934B5BE9}" dt="2021-07-01T13:40:43.366" v="57" actId="20577"/>
        <pc:sldMkLst>
          <pc:docMk/>
          <pc:sldMk cId="2877399898" sldId="1623"/>
        </pc:sldMkLst>
        <pc:spChg chg="mod">
          <ac:chgData name="Patrick Rodgers" userId="d219dede-d6b3-4097-a769-454d84f039e8" providerId="ADAL" clId="{3E9DB42C-74D7-42C3-A972-CA92934B5BE9}" dt="2021-07-01T13:40:43.366" v="57" actId="20577"/>
          <ac:spMkLst>
            <pc:docMk/>
            <pc:sldMk cId="2877399898" sldId="1623"/>
            <ac:spMk id="3" creationId="{CBDC9C38-872E-4048-96FE-C321FEF21EC1}"/>
          </ac:spMkLst>
        </pc:spChg>
      </pc:sldChg>
    </pc:docChg>
  </pc:docChgLst>
  <pc:docChgLst>
    <pc:chgData name="Hugo Bernier" userId="846ef6cd-3f11-462c-a4be-44fff9f1a751" providerId="ADAL" clId="{2E2FAECF-25A0-4E68-8C26-6EE05DB7B612}"/>
    <pc:docChg chg="undo custSel addSld delSld modSld modSection">
      <pc:chgData name="Hugo Bernier" userId="846ef6cd-3f11-462c-a4be-44fff9f1a751" providerId="ADAL" clId="{2E2FAECF-25A0-4E68-8C26-6EE05DB7B612}" dt="2021-04-08T14:04:50.603" v="1287" actId="113"/>
      <pc:docMkLst>
        <pc:docMk/>
      </pc:docMkLst>
      <pc:sldChg chg="del">
        <pc:chgData name="Hugo Bernier" userId="846ef6cd-3f11-462c-a4be-44fff9f1a751" providerId="ADAL" clId="{2E2FAECF-25A0-4E68-8C26-6EE05DB7B612}" dt="2021-04-05T01:49:55.918" v="170" actId="47"/>
        <pc:sldMkLst>
          <pc:docMk/>
          <pc:sldMk cId="2974719989" sldId="267"/>
        </pc:sldMkLst>
      </pc:sldChg>
      <pc:sldChg chg="del">
        <pc:chgData name="Hugo Bernier" userId="846ef6cd-3f11-462c-a4be-44fff9f1a751" providerId="ADAL" clId="{2E2FAECF-25A0-4E68-8C26-6EE05DB7B612}" dt="2021-04-05T01:49:55.918" v="170" actId="47"/>
        <pc:sldMkLst>
          <pc:docMk/>
          <pc:sldMk cId="2601056034" sldId="268"/>
        </pc:sldMkLst>
      </pc:sldChg>
      <pc:sldChg chg="del">
        <pc:chgData name="Hugo Bernier" userId="846ef6cd-3f11-462c-a4be-44fff9f1a751" providerId="ADAL" clId="{2E2FAECF-25A0-4E68-8C26-6EE05DB7B612}" dt="2021-04-05T01:49:55.918" v="170" actId="47"/>
        <pc:sldMkLst>
          <pc:docMk/>
          <pc:sldMk cId="428841483" sldId="272"/>
        </pc:sldMkLst>
      </pc:sldChg>
      <pc:sldChg chg="modSp mod">
        <pc:chgData name="Hugo Bernier" userId="846ef6cd-3f11-462c-a4be-44fff9f1a751" providerId="ADAL" clId="{2E2FAECF-25A0-4E68-8C26-6EE05DB7B612}" dt="2021-04-05T01:51:13.296" v="184" actId="6549"/>
        <pc:sldMkLst>
          <pc:docMk/>
          <pc:sldMk cId="2967945684" sldId="277"/>
        </pc:sldMkLst>
        <pc:spChg chg="mod">
          <ac:chgData name="Hugo Bernier" userId="846ef6cd-3f11-462c-a4be-44fff9f1a751" providerId="ADAL" clId="{2E2FAECF-25A0-4E68-8C26-6EE05DB7B612}" dt="2021-04-05T01:51:13.296" v="184" actId="6549"/>
          <ac:spMkLst>
            <pc:docMk/>
            <pc:sldMk cId="2967945684" sldId="277"/>
            <ac:spMk id="4" creationId="{A04E16D6-6682-4068-BF11-BA8E4E8E1BBC}"/>
          </ac:spMkLst>
        </pc:spChg>
      </pc:sldChg>
      <pc:sldChg chg="del">
        <pc:chgData name="Hugo Bernier" userId="846ef6cd-3f11-462c-a4be-44fff9f1a751" providerId="ADAL" clId="{2E2FAECF-25A0-4E68-8C26-6EE05DB7B612}" dt="2021-04-05T01:49:55.918" v="170" actId="47"/>
        <pc:sldMkLst>
          <pc:docMk/>
          <pc:sldMk cId="1539891205" sldId="343"/>
        </pc:sldMkLst>
      </pc:sldChg>
      <pc:sldChg chg="del">
        <pc:chgData name="Hugo Bernier" userId="846ef6cd-3f11-462c-a4be-44fff9f1a751" providerId="ADAL" clId="{2E2FAECF-25A0-4E68-8C26-6EE05DB7B612}" dt="2021-04-05T01:49:55.918" v="170" actId="47"/>
        <pc:sldMkLst>
          <pc:docMk/>
          <pc:sldMk cId="2840121709" sldId="345"/>
        </pc:sldMkLst>
      </pc:sldChg>
      <pc:sldChg chg="del">
        <pc:chgData name="Hugo Bernier" userId="846ef6cd-3f11-462c-a4be-44fff9f1a751" providerId="ADAL" clId="{2E2FAECF-25A0-4E68-8C26-6EE05DB7B612}" dt="2021-04-05T01:49:55.918" v="170" actId="47"/>
        <pc:sldMkLst>
          <pc:docMk/>
          <pc:sldMk cId="2902822800" sldId="346"/>
        </pc:sldMkLst>
      </pc:sldChg>
      <pc:sldChg chg="del">
        <pc:chgData name="Hugo Bernier" userId="846ef6cd-3f11-462c-a4be-44fff9f1a751" providerId="ADAL" clId="{2E2FAECF-25A0-4E68-8C26-6EE05DB7B612}" dt="2021-04-05T01:49:55.918" v="170" actId="47"/>
        <pc:sldMkLst>
          <pc:docMk/>
          <pc:sldMk cId="1728327467" sldId="347"/>
        </pc:sldMkLst>
      </pc:sldChg>
      <pc:sldChg chg="del">
        <pc:chgData name="Hugo Bernier" userId="846ef6cd-3f11-462c-a4be-44fff9f1a751" providerId="ADAL" clId="{2E2FAECF-25A0-4E68-8C26-6EE05DB7B612}" dt="2021-04-05T01:49:55.918" v="170" actId="47"/>
        <pc:sldMkLst>
          <pc:docMk/>
          <pc:sldMk cId="1976807916" sldId="349"/>
        </pc:sldMkLst>
      </pc:sldChg>
      <pc:sldChg chg="modSp mod">
        <pc:chgData name="Hugo Bernier" userId="846ef6cd-3f11-462c-a4be-44fff9f1a751" providerId="ADAL" clId="{2E2FAECF-25A0-4E68-8C26-6EE05DB7B612}" dt="2021-04-05T01:32:09.357" v="21" actId="20577"/>
        <pc:sldMkLst>
          <pc:docMk/>
          <pc:sldMk cId="287163252" sldId="1567"/>
        </pc:sldMkLst>
        <pc:spChg chg="mod">
          <ac:chgData name="Hugo Bernier" userId="846ef6cd-3f11-462c-a4be-44fff9f1a751" providerId="ADAL" clId="{2E2FAECF-25A0-4E68-8C26-6EE05DB7B612}" dt="2021-04-05T01:32:09.357" v="21" actId="20577"/>
          <ac:spMkLst>
            <pc:docMk/>
            <pc:sldMk cId="287163252" sldId="1567"/>
            <ac:spMk id="8" creationId="{00000000-0000-0000-0000-000000000000}"/>
          </ac:spMkLst>
        </pc:spChg>
      </pc:sldChg>
      <pc:sldChg chg="addSp delSp modSp mod">
        <pc:chgData name="Hugo Bernier" userId="846ef6cd-3f11-462c-a4be-44fff9f1a751" providerId="ADAL" clId="{2E2FAECF-25A0-4E68-8C26-6EE05DB7B612}" dt="2021-04-05T01:43:09.633" v="145" actId="6549"/>
        <pc:sldMkLst>
          <pc:docMk/>
          <pc:sldMk cId="10702720" sldId="2079"/>
        </pc:sldMkLst>
        <pc:spChg chg="add del">
          <ac:chgData name="Hugo Bernier" userId="846ef6cd-3f11-462c-a4be-44fff9f1a751" providerId="ADAL" clId="{2E2FAECF-25A0-4E68-8C26-6EE05DB7B612}" dt="2021-04-05T01:36:16.498" v="89"/>
          <ac:spMkLst>
            <pc:docMk/>
            <pc:sldMk cId="10702720" sldId="2079"/>
            <ac:spMk id="4" creationId="{48262E07-6EC1-48A4-B270-92F5C4D80BF2}"/>
          </ac:spMkLst>
        </pc:spChg>
        <pc:spChg chg="add del">
          <ac:chgData name="Hugo Bernier" userId="846ef6cd-3f11-462c-a4be-44fff9f1a751" providerId="ADAL" clId="{2E2FAECF-25A0-4E68-8C26-6EE05DB7B612}" dt="2021-04-05T01:36:37.094" v="91"/>
          <ac:spMkLst>
            <pc:docMk/>
            <pc:sldMk cId="10702720" sldId="2079"/>
            <ac:spMk id="6" creationId="{33532E92-E74C-437D-AC52-CEBE6308092F}"/>
          </ac:spMkLst>
        </pc:spChg>
        <pc:spChg chg="mod">
          <ac:chgData name="Hugo Bernier" userId="846ef6cd-3f11-462c-a4be-44fff9f1a751" providerId="ADAL" clId="{2E2FAECF-25A0-4E68-8C26-6EE05DB7B612}" dt="2021-04-05T01:43:09.633" v="145" actId="6549"/>
          <ac:spMkLst>
            <pc:docMk/>
            <pc:sldMk cId="10702720" sldId="2079"/>
            <ac:spMk id="8" creationId="{00000000-0000-0000-0000-000000000000}"/>
          </ac:spMkLst>
        </pc:spChg>
        <pc:picChg chg="del">
          <ac:chgData name="Hugo Bernier" userId="846ef6cd-3f11-462c-a4be-44fff9f1a751" providerId="ADAL" clId="{2E2FAECF-25A0-4E68-8C26-6EE05DB7B612}" dt="2021-04-05T01:42:01.305" v="114" actId="478"/>
          <ac:picMkLst>
            <pc:docMk/>
            <pc:sldMk cId="10702720" sldId="2079"/>
            <ac:picMk id="2" creationId="{8217BDA2-630E-431E-99B5-F5CCF0394A91}"/>
          </ac:picMkLst>
        </pc:picChg>
        <pc:picChg chg="add mod modCrop">
          <ac:chgData name="Hugo Bernier" userId="846ef6cd-3f11-462c-a4be-44fff9f1a751" providerId="ADAL" clId="{2E2FAECF-25A0-4E68-8C26-6EE05DB7B612}" dt="2021-04-05T01:42:16.520" v="116" actId="408"/>
          <ac:picMkLst>
            <pc:docMk/>
            <pc:sldMk cId="10702720" sldId="2079"/>
            <ac:picMk id="10" creationId="{DCF1F15A-2BFC-436F-81AF-7BDB465DE74D}"/>
          </ac:picMkLst>
        </pc:picChg>
        <pc:picChg chg="del">
          <ac:chgData name="Hugo Bernier" userId="846ef6cd-3f11-462c-a4be-44fff9f1a751" providerId="ADAL" clId="{2E2FAECF-25A0-4E68-8C26-6EE05DB7B612}" dt="2021-04-05T01:37:50.172" v="100" actId="478"/>
          <ac:picMkLst>
            <pc:docMk/>
            <pc:sldMk cId="10702720" sldId="2079"/>
            <ac:picMk id="11" creationId="{9D84FA79-3D16-49AB-9DD9-7479C1B5C089}"/>
          </ac:picMkLst>
        </pc:picChg>
        <pc:picChg chg="del">
          <ac:chgData name="Hugo Bernier" userId="846ef6cd-3f11-462c-a4be-44fff9f1a751" providerId="ADAL" clId="{2E2FAECF-25A0-4E68-8C26-6EE05DB7B612}" dt="2021-04-05T01:32:25.135" v="22" actId="478"/>
          <ac:picMkLst>
            <pc:docMk/>
            <pc:sldMk cId="10702720" sldId="2079"/>
            <ac:picMk id="13" creationId="{62453303-C918-4EAB-8D85-9BA92DCF2A91}"/>
          </ac:picMkLst>
        </pc:picChg>
        <pc:picChg chg="del">
          <ac:chgData name="Hugo Bernier" userId="846ef6cd-3f11-462c-a4be-44fff9f1a751" providerId="ADAL" clId="{2E2FAECF-25A0-4E68-8C26-6EE05DB7B612}" dt="2021-04-05T01:40:09.884" v="108" actId="478"/>
          <ac:picMkLst>
            <pc:docMk/>
            <pc:sldMk cId="10702720" sldId="2079"/>
            <ac:picMk id="1026" creationId="{2EF9118F-C222-407A-B9FB-CF2CE51DECEF}"/>
          </ac:picMkLst>
        </pc:picChg>
        <pc:picChg chg="add mod">
          <ac:chgData name="Hugo Bernier" userId="846ef6cd-3f11-462c-a4be-44fff9f1a751" providerId="ADAL" clId="{2E2FAECF-25A0-4E68-8C26-6EE05DB7B612}" dt="2021-04-05T01:42:16.520" v="116" actId="408"/>
          <ac:picMkLst>
            <pc:docMk/>
            <pc:sldMk cId="10702720" sldId="2079"/>
            <ac:picMk id="1030" creationId="{E4676B73-FD6F-4498-BC7F-5F565164B569}"/>
          </ac:picMkLst>
        </pc:picChg>
        <pc:picChg chg="add mod">
          <ac:chgData name="Hugo Bernier" userId="846ef6cd-3f11-462c-a4be-44fff9f1a751" providerId="ADAL" clId="{2E2FAECF-25A0-4E68-8C26-6EE05DB7B612}" dt="2021-04-05T01:42:16.520" v="116" actId="408"/>
          <ac:picMkLst>
            <pc:docMk/>
            <pc:sldMk cId="10702720" sldId="2079"/>
            <ac:picMk id="1032" creationId="{F7CBFF6F-29DF-4743-BF62-A3B043E0DC86}"/>
          </ac:picMkLst>
        </pc:picChg>
      </pc:sldChg>
      <pc:sldChg chg="addSp delSp modSp mod">
        <pc:chgData name="Hugo Bernier" userId="846ef6cd-3f11-462c-a4be-44fff9f1a751" providerId="ADAL" clId="{2E2FAECF-25A0-4E68-8C26-6EE05DB7B612}" dt="2021-04-05T01:57:10.299" v="250" actId="1036"/>
        <pc:sldMkLst>
          <pc:docMk/>
          <pc:sldMk cId="778883926" sldId="2076136264"/>
        </pc:sldMkLst>
        <pc:spChg chg="del">
          <ac:chgData name="Hugo Bernier" userId="846ef6cd-3f11-462c-a4be-44fff9f1a751" providerId="ADAL" clId="{2E2FAECF-25A0-4E68-8C26-6EE05DB7B612}" dt="2021-04-05T01:54:58.358" v="214" actId="478"/>
          <ac:spMkLst>
            <pc:docMk/>
            <pc:sldMk cId="778883926" sldId="2076136264"/>
            <ac:spMk id="12" creationId="{51F11C7D-1C3F-43B4-ACD3-702D70211F33}"/>
          </ac:spMkLst>
        </pc:spChg>
        <pc:spChg chg="mod">
          <ac:chgData name="Hugo Bernier" userId="846ef6cd-3f11-462c-a4be-44fff9f1a751" providerId="ADAL" clId="{2E2FAECF-25A0-4E68-8C26-6EE05DB7B612}" dt="2021-04-05T01:57:10.299" v="250" actId="1036"/>
          <ac:spMkLst>
            <pc:docMk/>
            <pc:sldMk cId="778883926" sldId="2076136264"/>
            <ac:spMk id="14" creationId="{953584C8-8734-42EA-AD16-6AA2B405D249}"/>
          </ac:spMkLst>
        </pc:spChg>
        <pc:grpChg chg="del">
          <ac:chgData name="Hugo Bernier" userId="846ef6cd-3f11-462c-a4be-44fff9f1a751" providerId="ADAL" clId="{2E2FAECF-25A0-4E68-8C26-6EE05DB7B612}" dt="2021-04-05T01:54:50.572" v="212" actId="478"/>
          <ac:grpSpMkLst>
            <pc:docMk/>
            <pc:sldMk cId="778883926" sldId="2076136264"/>
            <ac:grpSpMk id="5" creationId="{7A361181-D956-49E8-8DF1-E05AC9FDF064}"/>
          </ac:grpSpMkLst>
        </pc:grpChg>
        <pc:picChg chg="add mod">
          <ac:chgData name="Hugo Bernier" userId="846ef6cd-3f11-462c-a4be-44fff9f1a751" providerId="ADAL" clId="{2E2FAECF-25A0-4E68-8C26-6EE05DB7B612}" dt="2021-04-05T01:54:38.780" v="209" actId="1076"/>
          <ac:picMkLst>
            <pc:docMk/>
            <pc:sldMk cId="778883926" sldId="2076136264"/>
            <ac:picMk id="10" creationId="{58865316-36E8-40A4-87D9-AE68D2C1F8D6}"/>
          </ac:picMkLst>
        </pc:picChg>
        <pc:picChg chg="add mod">
          <ac:chgData name="Hugo Bernier" userId="846ef6cd-3f11-462c-a4be-44fff9f1a751" providerId="ADAL" clId="{2E2FAECF-25A0-4E68-8C26-6EE05DB7B612}" dt="2021-04-05T01:54:43.715" v="210" actId="1076"/>
          <ac:picMkLst>
            <pc:docMk/>
            <pc:sldMk cId="778883926" sldId="2076136264"/>
            <ac:picMk id="11" creationId="{6D334B19-A721-452D-A924-23DC31DD276F}"/>
          </ac:picMkLst>
        </pc:picChg>
        <pc:picChg chg="add mod">
          <ac:chgData name="Hugo Bernier" userId="846ef6cd-3f11-462c-a4be-44fff9f1a751" providerId="ADAL" clId="{2E2FAECF-25A0-4E68-8C26-6EE05DB7B612}" dt="2021-04-05T01:54:48.643" v="211" actId="1076"/>
          <ac:picMkLst>
            <pc:docMk/>
            <pc:sldMk cId="778883926" sldId="2076136264"/>
            <ac:picMk id="13" creationId="{C943AAD7-7D62-4532-B6E9-78E3AFFF88CC}"/>
          </ac:picMkLst>
        </pc:picChg>
        <pc:picChg chg="del">
          <ac:chgData name="Hugo Bernier" userId="846ef6cd-3f11-462c-a4be-44fff9f1a751" providerId="ADAL" clId="{2E2FAECF-25A0-4E68-8C26-6EE05DB7B612}" dt="2021-04-05T01:55:01.221" v="215" actId="478"/>
          <ac:picMkLst>
            <pc:docMk/>
            <pc:sldMk cId="778883926" sldId="2076136264"/>
            <ac:picMk id="2050" creationId="{C69CDD5D-527F-44D8-BCE7-C712F7D7FBAC}"/>
          </ac:picMkLst>
        </pc:picChg>
        <pc:picChg chg="del">
          <ac:chgData name="Hugo Bernier" userId="846ef6cd-3f11-462c-a4be-44fff9f1a751" providerId="ADAL" clId="{2E2FAECF-25A0-4E68-8C26-6EE05DB7B612}" dt="2021-04-05T01:54:54.501" v="213" actId="478"/>
          <ac:picMkLst>
            <pc:docMk/>
            <pc:sldMk cId="778883926" sldId="2076136264"/>
            <ac:picMk id="3074" creationId="{0C5A4A85-761A-462F-9399-0FF4BF19E1D2}"/>
          </ac:picMkLst>
        </pc:picChg>
      </pc:sldChg>
      <pc:sldChg chg="addSp modSp mod modAnim">
        <pc:chgData name="Hugo Bernier" userId="846ef6cd-3f11-462c-a4be-44fff9f1a751" providerId="ADAL" clId="{2E2FAECF-25A0-4E68-8C26-6EE05DB7B612}" dt="2021-04-05T01:53:42.799" v="206" actId="206"/>
        <pc:sldMkLst>
          <pc:docMk/>
          <pc:sldMk cId="4039685786" sldId="2076136275"/>
        </pc:sldMkLst>
        <pc:picChg chg="add mod">
          <ac:chgData name="Hugo Bernier" userId="846ef6cd-3f11-462c-a4be-44fff9f1a751" providerId="ADAL" clId="{2E2FAECF-25A0-4E68-8C26-6EE05DB7B612}" dt="2021-04-05T01:52:04.199" v="191" actId="1076"/>
          <ac:picMkLst>
            <pc:docMk/>
            <pc:sldMk cId="4039685786" sldId="2076136275"/>
            <ac:picMk id="9" creationId="{454EB74A-6792-49CE-BE7F-4F66BCC4A37A}"/>
          </ac:picMkLst>
        </pc:picChg>
      </pc:sldChg>
      <pc:sldChg chg="addSp delSp modSp mod">
        <pc:chgData name="Hugo Bernier" userId="846ef6cd-3f11-462c-a4be-44fff9f1a751" providerId="ADAL" clId="{2E2FAECF-25A0-4E68-8C26-6EE05DB7B612}" dt="2021-04-05T01:48:09.109" v="160" actId="478"/>
        <pc:sldMkLst>
          <pc:docMk/>
          <pc:sldMk cId="1901332553" sldId="2076136282"/>
        </pc:sldMkLst>
        <pc:spChg chg="add del">
          <ac:chgData name="Hugo Bernier" userId="846ef6cd-3f11-462c-a4be-44fff9f1a751" providerId="ADAL" clId="{2E2FAECF-25A0-4E68-8C26-6EE05DB7B612}" dt="2021-04-05T01:46:52.324" v="152"/>
          <ac:spMkLst>
            <pc:docMk/>
            <pc:sldMk cId="1901332553" sldId="2076136282"/>
            <ac:spMk id="2" creationId="{D10D9A88-FE67-4198-AE9F-6F029A4212FB}"/>
          </ac:spMkLst>
        </pc:spChg>
        <pc:spChg chg="add del mod">
          <ac:chgData name="Hugo Bernier" userId="846ef6cd-3f11-462c-a4be-44fff9f1a751" providerId="ADAL" clId="{2E2FAECF-25A0-4E68-8C26-6EE05DB7B612}" dt="2021-04-05T01:46:47.883" v="150" actId="478"/>
          <ac:spMkLst>
            <pc:docMk/>
            <pc:sldMk cId="1901332553" sldId="2076136282"/>
            <ac:spMk id="4" creationId="{D172B938-B430-4616-BCAB-61DDEF570F82}"/>
          </ac:spMkLst>
        </pc:spChg>
        <pc:picChg chg="add mod">
          <ac:chgData name="Hugo Bernier" userId="846ef6cd-3f11-462c-a4be-44fff9f1a751" providerId="ADAL" clId="{2E2FAECF-25A0-4E68-8C26-6EE05DB7B612}" dt="2021-04-05T01:48:05.978" v="159" actId="1076"/>
          <ac:picMkLst>
            <pc:docMk/>
            <pc:sldMk cId="1901332553" sldId="2076136282"/>
            <ac:picMk id="6" creationId="{A48E7D50-AB8B-460F-92A0-B07931567633}"/>
          </ac:picMkLst>
        </pc:picChg>
        <pc:picChg chg="del">
          <ac:chgData name="Hugo Bernier" userId="846ef6cd-3f11-462c-a4be-44fff9f1a751" providerId="ADAL" clId="{2E2FAECF-25A0-4E68-8C26-6EE05DB7B612}" dt="2021-04-05T01:48:09.109" v="160" actId="478"/>
          <ac:picMkLst>
            <pc:docMk/>
            <pc:sldMk cId="1901332553" sldId="2076136282"/>
            <ac:picMk id="1028" creationId="{D51D4D84-762C-41DB-A90A-36B1DF7F2705}"/>
          </ac:picMkLst>
        </pc:picChg>
      </pc:sldChg>
      <pc:sldChg chg="delSp modSp mod delAnim">
        <pc:chgData name="Hugo Bernier" userId="846ef6cd-3f11-462c-a4be-44fff9f1a751" providerId="ADAL" clId="{2E2FAECF-25A0-4E68-8C26-6EE05DB7B612}" dt="2021-04-05T01:44:17.852" v="148" actId="1037"/>
        <pc:sldMkLst>
          <pc:docMk/>
          <pc:sldMk cId="357588276" sldId="2076136388"/>
        </pc:sldMkLst>
        <pc:spChg chg="del">
          <ac:chgData name="Hugo Bernier" userId="846ef6cd-3f11-462c-a4be-44fff9f1a751" providerId="ADAL" clId="{2E2FAECF-25A0-4E68-8C26-6EE05DB7B612}" dt="2021-04-05T01:44:14.373" v="146" actId="478"/>
          <ac:spMkLst>
            <pc:docMk/>
            <pc:sldMk cId="357588276" sldId="2076136388"/>
            <ac:spMk id="3" creationId="{629C4B94-71DA-40BB-8689-BC11D2F3DE1F}"/>
          </ac:spMkLst>
        </pc:spChg>
        <pc:picChg chg="mod">
          <ac:chgData name="Hugo Bernier" userId="846ef6cd-3f11-462c-a4be-44fff9f1a751" providerId="ADAL" clId="{2E2FAECF-25A0-4E68-8C26-6EE05DB7B612}" dt="2021-04-05T01:44:17.852" v="148" actId="1037"/>
          <ac:picMkLst>
            <pc:docMk/>
            <pc:sldMk cId="357588276" sldId="2076136388"/>
            <ac:picMk id="5" creationId="{D85B9EC6-EA01-4CE7-9AC2-E350CC8B5AD2}"/>
          </ac:picMkLst>
        </pc:picChg>
      </pc:sldChg>
      <pc:sldChg chg="addSp delSp del mod">
        <pc:chgData name="Hugo Bernier" userId="846ef6cd-3f11-462c-a4be-44fff9f1a751" providerId="ADAL" clId="{2E2FAECF-25A0-4E68-8C26-6EE05DB7B612}" dt="2021-04-05T01:49:11.898" v="168" actId="47"/>
        <pc:sldMkLst>
          <pc:docMk/>
          <pc:sldMk cId="1154834655" sldId="2076136390"/>
        </pc:sldMkLst>
        <pc:picChg chg="add del">
          <ac:chgData name="Hugo Bernier" userId="846ef6cd-3f11-462c-a4be-44fff9f1a751" providerId="ADAL" clId="{2E2FAECF-25A0-4E68-8C26-6EE05DB7B612}" dt="2021-04-05T01:48:27.815" v="162" actId="478"/>
          <ac:picMkLst>
            <pc:docMk/>
            <pc:sldMk cId="1154834655" sldId="2076136390"/>
            <ac:picMk id="31" creationId="{02EB3EDF-1384-48A1-81D7-FE9A96D30620}"/>
          </ac:picMkLst>
        </pc:picChg>
      </pc:sldChg>
      <pc:sldChg chg="del">
        <pc:chgData name="Hugo Bernier" userId="846ef6cd-3f11-462c-a4be-44fff9f1a751" providerId="ADAL" clId="{2E2FAECF-25A0-4E68-8C26-6EE05DB7B612}" dt="2021-04-05T01:49:55.918" v="170" actId="47"/>
        <pc:sldMkLst>
          <pc:docMk/>
          <pc:sldMk cId="3867987761" sldId="2076137533"/>
        </pc:sldMkLst>
      </pc:sldChg>
      <pc:sldChg chg="addSp delSp modSp add mod modNotesTx">
        <pc:chgData name="Hugo Bernier" userId="846ef6cd-3f11-462c-a4be-44fff9f1a751" providerId="ADAL" clId="{2E2FAECF-25A0-4E68-8C26-6EE05DB7B612}" dt="2021-04-08T14:04:50.603" v="1287" actId="113"/>
        <pc:sldMkLst>
          <pc:docMk/>
          <pc:sldMk cId="2636939237" sldId="2076137579"/>
        </pc:sldMkLst>
        <pc:spChg chg="mod">
          <ac:chgData name="Hugo Bernier" userId="846ef6cd-3f11-462c-a4be-44fff9f1a751" providerId="ADAL" clId="{2E2FAECF-25A0-4E68-8C26-6EE05DB7B612}" dt="2021-04-08T03:54:53.096" v="1096" actId="20577"/>
          <ac:spMkLst>
            <pc:docMk/>
            <pc:sldMk cId="2636939237" sldId="2076137579"/>
            <ac:spMk id="3" creationId="{CBDC9C38-872E-4048-96FE-C321FEF21EC1}"/>
          </ac:spMkLst>
        </pc:spChg>
        <pc:spChg chg="mod">
          <ac:chgData name="Hugo Bernier" userId="846ef6cd-3f11-462c-a4be-44fff9f1a751" providerId="ADAL" clId="{2E2FAECF-25A0-4E68-8C26-6EE05DB7B612}" dt="2021-04-08T03:01:15.012" v="922" actId="1076"/>
          <ac:spMkLst>
            <pc:docMk/>
            <pc:sldMk cId="2636939237" sldId="2076137579"/>
            <ac:spMk id="5" creationId="{D99E2DB0-70F3-400F-878F-33AE8632B7BC}"/>
          </ac:spMkLst>
        </pc:spChg>
        <pc:spChg chg="add">
          <ac:chgData name="Hugo Bernier" userId="846ef6cd-3f11-462c-a4be-44fff9f1a751" providerId="ADAL" clId="{2E2FAECF-25A0-4E68-8C26-6EE05DB7B612}" dt="2021-04-08T03:50:22.888" v="1004"/>
          <ac:spMkLst>
            <pc:docMk/>
            <pc:sldMk cId="2636939237" sldId="2076137579"/>
            <ac:spMk id="18" creationId="{EA52D9A0-A884-4AFB-AC0A-EE552CFDF50B}"/>
          </ac:spMkLst>
        </pc:spChg>
        <pc:spChg chg="add del">
          <ac:chgData name="Hugo Bernier" userId="846ef6cd-3f11-462c-a4be-44fff9f1a751" providerId="ADAL" clId="{2E2FAECF-25A0-4E68-8C26-6EE05DB7B612}" dt="2021-04-05T03:59:48.834" v="692"/>
          <ac:spMkLst>
            <pc:docMk/>
            <pc:sldMk cId="2636939237" sldId="2076137579"/>
            <ac:spMk id="21" creationId="{90CEE258-00A1-4A3E-BBF9-DBE762151C6C}"/>
          </ac:spMkLst>
        </pc:spChg>
        <pc:grpChg chg="add del mod topLvl">
          <ac:chgData name="Hugo Bernier" userId="846ef6cd-3f11-462c-a4be-44fff9f1a751" providerId="ADAL" clId="{2E2FAECF-25A0-4E68-8C26-6EE05DB7B612}" dt="2021-04-08T03:52:19.364" v="1026" actId="165"/>
          <ac:grpSpMkLst>
            <pc:docMk/>
            <pc:sldMk cId="2636939237" sldId="2076137579"/>
            <ac:grpSpMk id="4" creationId="{3676B26C-B476-4C5B-913E-BBAAD1E304EC}"/>
          </ac:grpSpMkLst>
        </pc:grpChg>
        <pc:grpChg chg="add del mod topLvl">
          <ac:chgData name="Hugo Bernier" userId="846ef6cd-3f11-462c-a4be-44fff9f1a751" providerId="ADAL" clId="{2E2FAECF-25A0-4E68-8C26-6EE05DB7B612}" dt="2021-04-08T03:53:37.445" v="1064" actId="165"/>
          <ac:grpSpMkLst>
            <pc:docMk/>
            <pc:sldMk cId="2636939237" sldId="2076137579"/>
            <ac:grpSpMk id="19" creationId="{1E8B5547-3FF0-4C93-A740-8F3B0DC1B71F}"/>
          </ac:grpSpMkLst>
        </pc:grpChg>
        <pc:grpChg chg="add del mod">
          <ac:chgData name="Hugo Bernier" userId="846ef6cd-3f11-462c-a4be-44fff9f1a751" providerId="ADAL" clId="{2E2FAECF-25A0-4E68-8C26-6EE05DB7B612}" dt="2021-04-08T03:51:59.022" v="1020" actId="165"/>
          <ac:grpSpMkLst>
            <pc:docMk/>
            <pc:sldMk cId="2636939237" sldId="2076137579"/>
            <ac:grpSpMk id="21" creationId="{BC23641F-8906-4FDD-8720-75DCC44E2D18}"/>
          </ac:grpSpMkLst>
        </pc:grpChg>
        <pc:grpChg chg="add mod">
          <ac:chgData name="Hugo Bernier" userId="846ef6cd-3f11-462c-a4be-44fff9f1a751" providerId="ADAL" clId="{2E2FAECF-25A0-4E68-8C26-6EE05DB7B612}" dt="2021-04-05T05:21:33.180" v="843" actId="164"/>
          <ac:grpSpMkLst>
            <pc:docMk/>
            <pc:sldMk cId="2636939237" sldId="2076137579"/>
            <ac:grpSpMk id="35" creationId="{DEBCEB04-371C-4E27-ACE4-C74A1CB5F464}"/>
          </ac:grpSpMkLst>
        </pc:grpChg>
        <pc:grpChg chg="add del mod">
          <ac:chgData name="Hugo Bernier" userId="846ef6cd-3f11-462c-a4be-44fff9f1a751" providerId="ADAL" clId="{2E2FAECF-25A0-4E68-8C26-6EE05DB7B612}" dt="2021-04-05T05:21:51.547" v="848" actId="165"/>
          <ac:grpSpMkLst>
            <pc:docMk/>
            <pc:sldMk cId="2636939237" sldId="2076137579"/>
            <ac:grpSpMk id="36" creationId="{BF2CE634-77E3-4D6D-AD77-8082786F4A0F}"/>
          </ac:grpSpMkLst>
        </pc:grpChg>
        <pc:picChg chg="add del mod">
          <ac:chgData name="Hugo Bernier" userId="846ef6cd-3f11-462c-a4be-44fff9f1a751" providerId="ADAL" clId="{2E2FAECF-25A0-4E68-8C26-6EE05DB7B612}" dt="2021-04-05T03:02:59.988" v="509"/>
          <ac:picMkLst>
            <pc:docMk/>
            <pc:sldMk cId="2636939237" sldId="2076137579"/>
            <ac:picMk id="18" creationId="{3ABDFC06-0D76-419F-9A0D-A64B0FF2F638}"/>
          </ac:picMkLst>
        </pc:picChg>
        <pc:picChg chg="add mod topLvl modCrop">
          <ac:chgData name="Hugo Bernier" userId="846ef6cd-3f11-462c-a4be-44fff9f1a751" providerId="ADAL" clId="{2E2FAECF-25A0-4E68-8C26-6EE05DB7B612}" dt="2021-04-08T03:52:56.459" v="1052" actId="732"/>
          <ac:picMkLst>
            <pc:docMk/>
            <pc:sldMk cId="2636939237" sldId="2076137579"/>
            <ac:picMk id="20" creationId="{9E37CD7A-9E8F-480E-A525-3ECB48E84B21}"/>
          </ac:picMkLst>
        </pc:picChg>
        <pc:picChg chg="del">
          <ac:chgData name="Hugo Bernier" userId="846ef6cd-3f11-462c-a4be-44fff9f1a751" providerId="ADAL" clId="{2E2FAECF-25A0-4E68-8C26-6EE05DB7B612}" dt="2021-04-05T02:42:58.113" v="341" actId="478"/>
          <ac:picMkLst>
            <pc:docMk/>
            <pc:sldMk cId="2636939237" sldId="2076137579"/>
            <ac:picMk id="23" creationId="{9AB100A1-A1B6-44B2-A106-D52AF367FE83}"/>
          </ac:picMkLst>
        </pc:picChg>
        <pc:picChg chg="add mod topLvl modCrop">
          <ac:chgData name="Hugo Bernier" userId="846ef6cd-3f11-462c-a4be-44fff9f1a751" providerId="ADAL" clId="{2E2FAECF-25A0-4E68-8C26-6EE05DB7B612}" dt="2021-04-08T03:53:31.666" v="1061" actId="732"/>
          <ac:picMkLst>
            <pc:docMk/>
            <pc:sldMk cId="2636939237" sldId="2076137579"/>
            <ac:picMk id="25" creationId="{F8951A43-4B32-4A8B-9A59-A493EA85EC81}"/>
          </ac:picMkLst>
        </pc:picChg>
        <pc:picChg chg="mod">
          <ac:chgData name="Hugo Bernier" userId="846ef6cd-3f11-462c-a4be-44fff9f1a751" providerId="ADAL" clId="{2E2FAECF-25A0-4E68-8C26-6EE05DB7B612}" dt="2021-04-08T03:55:09.985" v="1128" actId="1036"/>
          <ac:picMkLst>
            <pc:docMk/>
            <pc:sldMk cId="2636939237" sldId="2076137579"/>
            <ac:picMk id="26" creationId="{EDE4CD0D-2903-4CCC-A662-C6027CE51F41}"/>
          </ac:picMkLst>
        </pc:picChg>
        <pc:picChg chg="mod">
          <ac:chgData name="Hugo Bernier" userId="846ef6cd-3f11-462c-a4be-44fff9f1a751" providerId="ADAL" clId="{2E2FAECF-25A0-4E68-8C26-6EE05DB7B612}" dt="2021-04-08T13:37:44.511" v="1255" actId="1036"/>
          <ac:picMkLst>
            <pc:docMk/>
            <pc:sldMk cId="2636939237" sldId="2076137579"/>
            <ac:picMk id="27" creationId="{64C72913-1F84-4804-AD31-D365A9787AB7}"/>
          </ac:picMkLst>
        </pc:picChg>
        <pc:picChg chg="mod">
          <ac:chgData name="Hugo Bernier" userId="846ef6cd-3f11-462c-a4be-44fff9f1a751" providerId="ADAL" clId="{2E2FAECF-25A0-4E68-8C26-6EE05DB7B612}" dt="2021-04-08T13:37:44.511" v="1255" actId="1036"/>
          <ac:picMkLst>
            <pc:docMk/>
            <pc:sldMk cId="2636939237" sldId="2076137579"/>
            <ac:picMk id="28" creationId="{552212ED-7E19-4286-B5FA-6D82FC5469E3}"/>
          </ac:picMkLst>
        </pc:picChg>
        <pc:picChg chg="del">
          <ac:chgData name="Hugo Bernier" userId="846ef6cd-3f11-462c-a4be-44fff9f1a751" providerId="ADAL" clId="{2E2FAECF-25A0-4E68-8C26-6EE05DB7B612}" dt="2021-04-05T01:49:07.098" v="167" actId="478"/>
          <ac:picMkLst>
            <pc:docMk/>
            <pc:sldMk cId="2636939237" sldId="2076137579"/>
            <ac:picMk id="29" creationId="{9214A2C0-AE58-4C07-B214-D48A733388A2}"/>
          </ac:picMkLst>
        </pc:picChg>
        <pc:picChg chg="add mod topLvl">
          <ac:chgData name="Hugo Bernier" userId="846ef6cd-3f11-462c-a4be-44fff9f1a751" providerId="ADAL" clId="{2E2FAECF-25A0-4E68-8C26-6EE05DB7B612}" dt="2021-04-08T03:52:19.364" v="1026" actId="165"/>
          <ac:picMkLst>
            <pc:docMk/>
            <pc:sldMk cId="2636939237" sldId="2076137579"/>
            <ac:picMk id="31" creationId="{728DD8E2-89C0-4A77-A6FA-03C62AF0DF38}"/>
          </ac:picMkLst>
        </pc:picChg>
        <pc:picChg chg="del">
          <ac:chgData name="Hugo Bernier" userId="846ef6cd-3f11-462c-a4be-44fff9f1a751" providerId="ADAL" clId="{2E2FAECF-25A0-4E68-8C26-6EE05DB7B612}" dt="2021-04-05T01:49:04.234" v="164" actId="478"/>
          <ac:picMkLst>
            <pc:docMk/>
            <pc:sldMk cId="2636939237" sldId="2076137579"/>
            <ac:picMk id="32" creationId="{691997F0-8FE7-4479-B762-CF984C20B8C2}"/>
          </ac:picMkLst>
        </pc:picChg>
        <pc:picChg chg="mod">
          <ac:chgData name="Hugo Bernier" userId="846ef6cd-3f11-462c-a4be-44fff9f1a751" providerId="ADAL" clId="{2E2FAECF-25A0-4E68-8C26-6EE05DB7B612}" dt="2021-04-08T13:37:27.755" v="1196" actId="1036"/>
          <ac:picMkLst>
            <pc:docMk/>
            <pc:sldMk cId="2636939237" sldId="2076137579"/>
            <ac:picMk id="33" creationId="{6B1F3093-F79F-44B1-BE20-443071F6A2F4}"/>
          </ac:picMkLst>
        </pc:picChg>
        <pc:picChg chg="del">
          <ac:chgData name="Hugo Bernier" userId="846ef6cd-3f11-462c-a4be-44fff9f1a751" providerId="ADAL" clId="{2E2FAECF-25A0-4E68-8C26-6EE05DB7B612}" dt="2021-04-05T01:49:04.999" v="165" actId="478"/>
          <ac:picMkLst>
            <pc:docMk/>
            <pc:sldMk cId="2636939237" sldId="2076137579"/>
            <ac:picMk id="34" creationId="{CEA86281-F33B-43A3-BBA1-AEDF71187072}"/>
          </ac:picMkLst>
        </pc:picChg>
        <pc:picChg chg="add mod">
          <ac:chgData name="Hugo Bernier" userId="846ef6cd-3f11-462c-a4be-44fff9f1a751" providerId="ADAL" clId="{2E2FAECF-25A0-4E68-8C26-6EE05DB7B612}" dt="2021-04-08T13:37:44.511" v="1255" actId="1036"/>
          <ac:picMkLst>
            <pc:docMk/>
            <pc:sldMk cId="2636939237" sldId="2076137579"/>
            <ac:picMk id="37" creationId="{75847BB9-1F1F-4F2E-AE1B-07D1C0EACFA2}"/>
          </ac:picMkLst>
        </pc:picChg>
        <pc:picChg chg="add mod topLvl">
          <ac:chgData name="Hugo Bernier" userId="846ef6cd-3f11-462c-a4be-44fff9f1a751" providerId="ADAL" clId="{2E2FAECF-25A0-4E68-8C26-6EE05DB7B612}" dt="2021-04-08T03:53:37.445" v="1064" actId="165"/>
          <ac:picMkLst>
            <pc:docMk/>
            <pc:sldMk cId="2636939237" sldId="2076137579"/>
            <ac:picMk id="1026" creationId="{1790D97B-44C6-4C99-9FF2-89277917DFCC}"/>
          </ac:picMkLst>
        </pc:picChg>
        <pc:picChg chg="del">
          <ac:chgData name="Hugo Bernier" userId="846ef6cd-3f11-462c-a4be-44fff9f1a751" providerId="ADAL" clId="{2E2FAECF-25A0-4E68-8C26-6EE05DB7B612}" dt="2021-04-05T01:49:06.229" v="166" actId="478"/>
          <ac:picMkLst>
            <pc:docMk/>
            <pc:sldMk cId="2636939237" sldId="2076137579"/>
            <ac:picMk id="1026" creationId="{C6D409A7-0A10-44D1-969C-5AC542384DCB}"/>
          </ac:picMkLst>
        </pc:picChg>
        <pc:picChg chg="add mod topLvl">
          <ac:chgData name="Hugo Bernier" userId="846ef6cd-3f11-462c-a4be-44fff9f1a751" providerId="ADAL" clId="{2E2FAECF-25A0-4E68-8C26-6EE05DB7B612}" dt="2021-04-08T03:54:04.631" v="1069" actId="108"/>
          <ac:picMkLst>
            <pc:docMk/>
            <pc:sldMk cId="2636939237" sldId="2076137579"/>
            <ac:picMk id="1030" creationId="{753FD5A3-BFC5-4B3E-92A7-32830A8A24BB}"/>
          </ac:picMkLst>
        </pc:picChg>
        <pc:picChg chg="add mod topLvl">
          <ac:chgData name="Hugo Bernier" userId="846ef6cd-3f11-462c-a4be-44fff9f1a751" providerId="ADAL" clId="{2E2FAECF-25A0-4E68-8C26-6EE05DB7B612}" dt="2021-04-08T03:52:34.240" v="1048" actId="1035"/>
          <ac:picMkLst>
            <pc:docMk/>
            <pc:sldMk cId="2636939237" sldId="2076137579"/>
            <ac:picMk id="3074" creationId="{CCFF086D-3FCB-4063-83EC-847C2D9CEA57}"/>
          </ac:picMkLst>
        </pc:picChg>
        <pc:picChg chg="add mod topLvl">
          <ac:chgData name="Hugo Bernier" userId="846ef6cd-3f11-462c-a4be-44fff9f1a751" providerId="ADAL" clId="{2E2FAECF-25A0-4E68-8C26-6EE05DB7B612}" dt="2021-04-08T03:52:19.364" v="1026" actId="165"/>
          <ac:picMkLst>
            <pc:docMk/>
            <pc:sldMk cId="2636939237" sldId="2076137579"/>
            <ac:picMk id="3076" creationId="{EA3BADDB-3FC9-4896-BDB1-09FA1EB26E3F}"/>
          </ac:picMkLst>
        </pc:picChg>
        <pc:picChg chg="add mod topLvl">
          <ac:chgData name="Hugo Bernier" userId="846ef6cd-3f11-462c-a4be-44fff9f1a751" providerId="ADAL" clId="{2E2FAECF-25A0-4E68-8C26-6EE05DB7B612}" dt="2021-04-08T03:52:19.364" v="1026" actId="165"/>
          <ac:picMkLst>
            <pc:docMk/>
            <pc:sldMk cId="2636939237" sldId="2076137579"/>
            <ac:picMk id="3080" creationId="{76B4DD23-C4AC-40B7-9F39-F7CC4C61B170}"/>
          </ac:picMkLst>
        </pc:picChg>
      </pc:sldChg>
      <pc:sldMasterChg chg="delSldLayout">
        <pc:chgData name="Hugo Bernier" userId="846ef6cd-3f11-462c-a4be-44fff9f1a751" providerId="ADAL" clId="{2E2FAECF-25A0-4E68-8C26-6EE05DB7B612}" dt="2021-04-05T01:49:55.918" v="170" actId="47"/>
        <pc:sldMasterMkLst>
          <pc:docMk/>
          <pc:sldMasterMk cId="3588427678" sldId="2147484229"/>
        </pc:sldMasterMkLst>
        <pc:sldLayoutChg chg="del">
          <pc:chgData name="Hugo Bernier" userId="846ef6cd-3f11-462c-a4be-44fff9f1a751" providerId="ADAL" clId="{2E2FAECF-25A0-4E68-8C26-6EE05DB7B612}" dt="2021-04-05T01:49:55.918" v="170" actId="47"/>
          <pc:sldLayoutMkLst>
            <pc:docMk/>
            <pc:sldMasterMk cId="3588427678" sldId="2147484229"/>
            <pc:sldLayoutMk cId="1061052513" sldId="2147484618"/>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063479902" sldId="2147484635"/>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869367525" sldId="2147484636"/>
          </pc:sldLayoutMkLst>
        </pc:sldLayoutChg>
      </pc:sldMasterChg>
    </pc:docChg>
  </pc:docChgLst>
  <pc:docChgLst>
    <pc:chgData name="Vesa Juvonen" userId="c7243be1-99a3-4752-ab2a-0cf698cf8236" providerId="ADAL" clId="{ED72EB6A-546A-4C42-A02E-26866946D51A}"/>
    <pc:docChg chg="undo custSel modSld">
      <pc:chgData name="Vesa Juvonen" userId="c7243be1-99a3-4752-ab2a-0cf698cf8236" providerId="ADAL" clId="{ED72EB6A-546A-4C42-A02E-26866946D51A}" dt="2021-11-16T16:06:12.224" v="69" actId="20577"/>
      <pc:docMkLst>
        <pc:docMk/>
      </pc:docMkLst>
      <pc:sldChg chg="addSp delSp">
        <pc:chgData name="Vesa Juvonen" userId="c7243be1-99a3-4752-ab2a-0cf698cf8236" providerId="ADAL" clId="{ED72EB6A-546A-4C42-A02E-26866946D51A}" dt="2021-11-15T17:45:25.328" v="6" actId="21"/>
        <pc:sldMkLst>
          <pc:docMk/>
          <pc:sldMk cId="2967945684" sldId="277"/>
        </pc:sldMkLst>
        <pc:picChg chg="add del">
          <ac:chgData name="Vesa Juvonen" userId="c7243be1-99a3-4752-ab2a-0cf698cf8236" providerId="ADAL" clId="{ED72EB6A-546A-4C42-A02E-26866946D51A}" dt="2021-11-15T17:45:25.328" v="6" actId="21"/>
          <ac:picMkLst>
            <pc:docMk/>
            <pc:sldMk cId="2967945684" sldId="277"/>
            <ac:picMk id="1026" creationId="{F0E96FB1-4EF1-4804-8FF6-1BAE26B14291}"/>
          </ac:picMkLst>
        </pc:picChg>
      </pc:sldChg>
      <pc:sldChg chg="modSp mod">
        <pc:chgData name="Vesa Juvonen" userId="c7243be1-99a3-4752-ab2a-0cf698cf8236" providerId="ADAL" clId="{ED72EB6A-546A-4C42-A02E-26866946D51A}" dt="2021-11-16T16:06:04.883" v="60" actId="20577"/>
        <pc:sldMkLst>
          <pc:docMk/>
          <pc:sldMk cId="10702720" sldId="2079"/>
        </pc:sldMkLst>
        <pc:spChg chg="mod">
          <ac:chgData name="Vesa Juvonen" userId="c7243be1-99a3-4752-ab2a-0cf698cf8236" providerId="ADAL" clId="{ED72EB6A-546A-4C42-A02E-26866946D51A}" dt="2021-11-16T16:06:04.883" v="60" actId="20577"/>
          <ac:spMkLst>
            <pc:docMk/>
            <pc:sldMk cId="10702720" sldId="2079"/>
            <ac:spMk id="8" creationId="{00000000-0000-0000-0000-000000000000}"/>
          </ac:spMkLst>
        </pc:spChg>
      </pc:sldChg>
      <pc:sldChg chg="modSp mod">
        <pc:chgData name="Vesa Juvonen" userId="c7243be1-99a3-4752-ab2a-0cf698cf8236" providerId="ADAL" clId="{ED72EB6A-546A-4C42-A02E-26866946D51A}" dt="2021-11-16T16:06:12.224" v="69" actId="20577"/>
        <pc:sldMkLst>
          <pc:docMk/>
          <pc:sldMk cId="778883926" sldId="2076136264"/>
        </pc:sldMkLst>
        <pc:spChg chg="mod">
          <ac:chgData name="Vesa Juvonen" userId="c7243be1-99a3-4752-ab2a-0cf698cf8236" providerId="ADAL" clId="{ED72EB6A-546A-4C42-A02E-26866946D51A}" dt="2021-11-16T16:06:12.224" v="69" actId="20577"/>
          <ac:spMkLst>
            <pc:docMk/>
            <pc:sldMk cId="778883926" sldId="2076136264"/>
            <ac:spMk id="14" creationId="{953584C8-8734-42EA-AD16-6AA2B405D249}"/>
          </ac:spMkLst>
        </pc:spChg>
      </pc:sldChg>
      <pc:sldChg chg="addSp delSp modSp mod delAnim">
        <pc:chgData name="Vesa Juvonen" userId="c7243be1-99a3-4752-ab2a-0cf698cf8236" providerId="ADAL" clId="{ED72EB6A-546A-4C42-A02E-26866946D51A}" dt="2021-11-16T12:48:14.856" v="51" actId="1076"/>
        <pc:sldMkLst>
          <pc:docMk/>
          <pc:sldMk cId="4046856784" sldId="2134805599"/>
        </pc:sldMkLst>
        <pc:spChg chg="del mod">
          <ac:chgData name="Vesa Juvonen" userId="c7243be1-99a3-4752-ab2a-0cf698cf8236" providerId="ADAL" clId="{ED72EB6A-546A-4C42-A02E-26866946D51A}" dt="2021-11-15T17:02:38.086" v="4" actId="478"/>
          <ac:spMkLst>
            <pc:docMk/>
            <pc:sldMk cId="4046856784" sldId="2134805599"/>
            <ac:spMk id="2" creationId="{81A1850E-E0FD-45F7-BB0C-70288295439C}"/>
          </ac:spMkLst>
        </pc:spChg>
        <pc:spChg chg="add del mod">
          <ac:chgData name="Vesa Juvonen" userId="c7243be1-99a3-4752-ab2a-0cf698cf8236" providerId="ADAL" clId="{ED72EB6A-546A-4C42-A02E-26866946D51A}" dt="2021-11-16T12:46:25.533" v="26" actId="478"/>
          <ac:spMkLst>
            <pc:docMk/>
            <pc:sldMk cId="4046856784" sldId="2134805599"/>
            <ac:spMk id="3" creationId="{2F887F29-1CAF-487A-A9E2-275B9DB6533D}"/>
          </ac:spMkLst>
        </pc:spChg>
        <pc:picChg chg="add mod">
          <ac:chgData name="Vesa Juvonen" userId="c7243be1-99a3-4752-ab2a-0cf698cf8236" providerId="ADAL" clId="{ED72EB6A-546A-4C42-A02E-26866946D51A}" dt="2021-11-16T12:48:14.856" v="51" actId="1076"/>
          <ac:picMkLst>
            <pc:docMk/>
            <pc:sldMk cId="4046856784" sldId="2134805599"/>
            <ac:picMk id="4" creationId="{BDCC364E-6CC5-4C42-85A9-FCCD66CE1F12}"/>
          </ac:picMkLst>
        </pc:picChg>
        <pc:picChg chg="add mod">
          <ac:chgData name="Vesa Juvonen" userId="c7243be1-99a3-4752-ab2a-0cf698cf8236" providerId="ADAL" clId="{ED72EB6A-546A-4C42-A02E-26866946D51A}" dt="2021-11-16T12:48:14.856" v="51" actId="1076"/>
          <ac:picMkLst>
            <pc:docMk/>
            <pc:sldMk cId="4046856784" sldId="2134805599"/>
            <ac:picMk id="6" creationId="{EAE0DD9C-7275-417F-ACA7-CB77B881D1C8}"/>
          </ac:picMkLst>
        </pc:picChg>
        <pc:picChg chg="del">
          <ac:chgData name="Vesa Juvonen" userId="c7243be1-99a3-4752-ab2a-0cf698cf8236" providerId="ADAL" clId="{ED72EB6A-546A-4C42-A02E-26866946D51A}" dt="2021-11-15T17:02:30.279" v="0" actId="478"/>
          <ac:picMkLst>
            <pc:docMk/>
            <pc:sldMk cId="4046856784" sldId="2134805599"/>
            <ac:picMk id="6" creationId="{FC897E55-DF44-45EE-8895-C9BD0EC61B74}"/>
          </ac:picMkLst>
        </pc:picChg>
        <pc:picChg chg="del">
          <ac:chgData name="Vesa Juvonen" userId="c7243be1-99a3-4752-ab2a-0cf698cf8236" providerId="ADAL" clId="{ED72EB6A-546A-4C42-A02E-26866946D51A}" dt="2021-11-15T17:02:35.624" v="3" actId="478"/>
          <ac:picMkLst>
            <pc:docMk/>
            <pc:sldMk cId="4046856784" sldId="2134805599"/>
            <ac:picMk id="9" creationId="{13B7F552-8590-4309-86E7-E3204CB922AD}"/>
          </ac:picMkLst>
        </pc:picChg>
        <pc:picChg chg="add mod">
          <ac:chgData name="Vesa Juvonen" userId="c7243be1-99a3-4752-ab2a-0cf698cf8236" providerId="ADAL" clId="{ED72EB6A-546A-4C42-A02E-26866946D51A}" dt="2021-11-16T12:48:14.856" v="51" actId="1076"/>
          <ac:picMkLst>
            <pc:docMk/>
            <pc:sldMk cId="4046856784" sldId="2134805599"/>
            <ac:picMk id="9" creationId="{62BC1E9D-74A2-458E-8534-93D21CE59B2C}"/>
          </ac:picMkLst>
        </pc:picChg>
        <pc:picChg chg="del">
          <ac:chgData name="Vesa Juvonen" userId="c7243be1-99a3-4752-ab2a-0cf698cf8236" providerId="ADAL" clId="{ED72EB6A-546A-4C42-A02E-26866946D51A}" dt="2021-11-15T17:02:31.498" v="1" actId="478"/>
          <ac:picMkLst>
            <pc:docMk/>
            <pc:sldMk cId="4046856784" sldId="2134805599"/>
            <ac:picMk id="11" creationId="{BF933FF9-4F7C-480E-9CE5-BE29428F827F}"/>
          </ac:picMkLst>
        </pc:picChg>
        <pc:picChg chg="del">
          <ac:chgData name="Vesa Juvonen" userId="c7243be1-99a3-4752-ab2a-0cf698cf8236" providerId="ADAL" clId="{ED72EB6A-546A-4C42-A02E-26866946D51A}" dt="2021-11-15T17:02:35.624" v="3" actId="478"/>
          <ac:picMkLst>
            <pc:docMk/>
            <pc:sldMk cId="4046856784" sldId="2134805599"/>
            <ac:picMk id="14" creationId="{9CCC8C8B-74EF-4836-BE0B-D7A7CD634D3F}"/>
          </ac:picMkLst>
        </pc:picChg>
        <pc:picChg chg="del">
          <ac:chgData name="Vesa Juvonen" userId="c7243be1-99a3-4752-ab2a-0cf698cf8236" providerId="ADAL" clId="{ED72EB6A-546A-4C42-A02E-26866946D51A}" dt="2021-11-15T17:02:35.624" v="3" actId="478"/>
          <ac:picMkLst>
            <pc:docMk/>
            <pc:sldMk cId="4046856784" sldId="2134805599"/>
            <ac:picMk id="16" creationId="{C19C5D75-956F-4550-B741-D8FF95E81F73}"/>
          </ac:picMkLst>
        </pc:picChg>
      </pc:sldChg>
    </pc:docChg>
  </pc:docChgLst>
  <pc:docChgLst>
    <pc:chgData name="Wajeed Shaikh" userId="943a82b8-fdb9-4dbf-aa6c-31e37bb9aed6" providerId="ADAL" clId="{8AEC1651-3315-430C-A863-BFF31298E72F}"/>
    <pc:docChg chg="undo custSel modSld">
      <pc:chgData name="Wajeed Shaikh" userId="943a82b8-fdb9-4dbf-aa6c-31e37bb9aed6" providerId="ADAL" clId="{8AEC1651-3315-430C-A863-BFF31298E72F}" dt="2022-03-22T05:04:43.696" v="405" actId="15"/>
      <pc:docMkLst>
        <pc:docMk/>
      </pc:docMkLst>
      <pc:sldChg chg="addSp delSp modSp mod modNotesTx">
        <pc:chgData name="Wajeed Shaikh" userId="943a82b8-fdb9-4dbf-aa6c-31e37bb9aed6" providerId="ADAL" clId="{8AEC1651-3315-430C-A863-BFF31298E72F}" dt="2022-03-22T05:04:43.696" v="405" actId="15"/>
        <pc:sldMkLst>
          <pc:docMk/>
          <pc:sldMk cId="2705926738" sldId="2145707274"/>
        </pc:sldMkLst>
        <pc:spChg chg="mod">
          <ac:chgData name="Wajeed Shaikh" userId="943a82b8-fdb9-4dbf-aa6c-31e37bb9aed6" providerId="ADAL" clId="{8AEC1651-3315-430C-A863-BFF31298E72F}" dt="2022-03-22T04:36:27.760" v="82" actId="1076"/>
          <ac:spMkLst>
            <pc:docMk/>
            <pc:sldMk cId="2705926738" sldId="2145707274"/>
            <ac:spMk id="4" creationId="{D229999F-9AD8-471A-A04E-25A88B17DA12}"/>
          </ac:spMkLst>
        </pc:spChg>
        <pc:spChg chg="add mod">
          <ac:chgData name="Wajeed Shaikh" userId="943a82b8-fdb9-4dbf-aa6c-31e37bb9aed6" providerId="ADAL" clId="{8AEC1651-3315-430C-A863-BFF31298E72F}" dt="2022-03-22T04:42:02.979" v="125" actId="1076"/>
          <ac:spMkLst>
            <pc:docMk/>
            <pc:sldMk cId="2705926738" sldId="2145707274"/>
            <ac:spMk id="11" creationId="{1E91C809-8AD9-4CFE-8536-EF9A735C76B7}"/>
          </ac:spMkLst>
        </pc:spChg>
        <pc:spChg chg="mod">
          <ac:chgData name="Wajeed Shaikh" userId="943a82b8-fdb9-4dbf-aa6c-31e37bb9aed6" providerId="ADAL" clId="{8AEC1651-3315-430C-A863-BFF31298E72F}" dt="2022-03-22T04:39:23.264" v="99" actId="14100"/>
          <ac:spMkLst>
            <pc:docMk/>
            <pc:sldMk cId="2705926738" sldId="2145707274"/>
            <ac:spMk id="13" creationId="{8C27AAF9-B019-4867-8FA2-F8A8405DC2B0}"/>
          </ac:spMkLst>
        </pc:spChg>
        <pc:spChg chg="del">
          <ac:chgData name="Wajeed Shaikh" userId="943a82b8-fdb9-4dbf-aa6c-31e37bb9aed6" providerId="ADAL" clId="{8AEC1651-3315-430C-A863-BFF31298E72F}" dt="2022-03-22T04:34:00.565" v="35" actId="478"/>
          <ac:spMkLst>
            <pc:docMk/>
            <pc:sldMk cId="2705926738" sldId="2145707274"/>
            <ac:spMk id="14" creationId="{0B696375-52F9-494F-AEB6-B2893B41B0B5}"/>
          </ac:spMkLst>
        </pc:spChg>
        <pc:spChg chg="add mod">
          <ac:chgData name="Wajeed Shaikh" userId="943a82b8-fdb9-4dbf-aa6c-31e37bb9aed6" providerId="ADAL" clId="{8AEC1651-3315-430C-A863-BFF31298E72F}" dt="2022-03-22T04:46:41.738" v="188" actId="3626"/>
          <ac:spMkLst>
            <pc:docMk/>
            <pc:sldMk cId="2705926738" sldId="2145707274"/>
            <ac:spMk id="20" creationId="{C0892F02-EC04-4E87-93FE-AAE736270E26}"/>
          </ac:spMkLst>
        </pc:spChg>
        <pc:spChg chg="del">
          <ac:chgData name="Wajeed Shaikh" userId="943a82b8-fdb9-4dbf-aa6c-31e37bb9aed6" providerId="ADAL" clId="{8AEC1651-3315-430C-A863-BFF31298E72F}" dt="2022-03-22T04:33:57.741" v="34" actId="478"/>
          <ac:spMkLst>
            <pc:docMk/>
            <pc:sldMk cId="2705926738" sldId="2145707274"/>
            <ac:spMk id="21" creationId="{11192949-67D0-4D85-A1D4-D7D16EAAF2C3}"/>
          </ac:spMkLst>
        </pc:spChg>
        <pc:spChg chg="add del mod">
          <ac:chgData name="Wajeed Shaikh" userId="943a82b8-fdb9-4dbf-aa6c-31e37bb9aed6" providerId="ADAL" clId="{8AEC1651-3315-430C-A863-BFF31298E72F}" dt="2022-03-22T04:49:04.693" v="207" actId="478"/>
          <ac:spMkLst>
            <pc:docMk/>
            <pc:sldMk cId="2705926738" sldId="2145707274"/>
            <ac:spMk id="22" creationId="{E7414C4A-EB2B-455E-8945-86D856D3607B}"/>
          </ac:spMkLst>
        </pc:spChg>
        <pc:spChg chg="add mod">
          <ac:chgData name="Wajeed Shaikh" userId="943a82b8-fdb9-4dbf-aa6c-31e37bb9aed6" providerId="ADAL" clId="{8AEC1651-3315-430C-A863-BFF31298E72F}" dt="2022-03-22T04:49:48.325" v="221" actId="1076"/>
          <ac:spMkLst>
            <pc:docMk/>
            <pc:sldMk cId="2705926738" sldId="2145707274"/>
            <ac:spMk id="23" creationId="{A2450CC2-0D85-43EC-8DA3-595A6ED0E98F}"/>
          </ac:spMkLst>
        </pc:spChg>
        <pc:spChg chg="add mod">
          <ac:chgData name="Wajeed Shaikh" userId="943a82b8-fdb9-4dbf-aa6c-31e37bb9aed6" providerId="ADAL" clId="{8AEC1651-3315-430C-A863-BFF31298E72F}" dt="2022-03-22T04:50:08.032" v="227" actId="1076"/>
          <ac:spMkLst>
            <pc:docMk/>
            <pc:sldMk cId="2705926738" sldId="2145707274"/>
            <ac:spMk id="24" creationId="{7B13B4AF-0AD9-4A71-8790-5424628686E5}"/>
          </ac:spMkLst>
        </pc:spChg>
        <pc:spChg chg="add mod">
          <ac:chgData name="Wajeed Shaikh" userId="943a82b8-fdb9-4dbf-aa6c-31e37bb9aed6" providerId="ADAL" clId="{8AEC1651-3315-430C-A863-BFF31298E72F}" dt="2022-03-22T04:49:33.330" v="217" actId="1076"/>
          <ac:spMkLst>
            <pc:docMk/>
            <pc:sldMk cId="2705926738" sldId="2145707274"/>
            <ac:spMk id="25" creationId="{08AA88E9-53A3-4D01-AFB1-A67C77DE2A9F}"/>
          </ac:spMkLst>
        </pc:spChg>
        <pc:spChg chg="mod">
          <ac:chgData name="Wajeed Shaikh" userId="943a82b8-fdb9-4dbf-aa6c-31e37bb9aed6" providerId="ADAL" clId="{8AEC1651-3315-430C-A863-BFF31298E72F}" dt="2022-03-22T04:38:22.160" v="96" actId="1076"/>
          <ac:spMkLst>
            <pc:docMk/>
            <pc:sldMk cId="2705926738" sldId="2145707274"/>
            <ac:spMk id="33" creationId="{94DB5CBE-95AD-4FC6-8C7B-739B6EB97627}"/>
          </ac:spMkLst>
        </pc:spChg>
        <pc:spChg chg="del mod">
          <ac:chgData name="Wajeed Shaikh" userId="943a82b8-fdb9-4dbf-aa6c-31e37bb9aed6" providerId="ADAL" clId="{8AEC1651-3315-430C-A863-BFF31298E72F}" dt="2022-03-22T04:41:09.201" v="110" actId="478"/>
          <ac:spMkLst>
            <pc:docMk/>
            <pc:sldMk cId="2705926738" sldId="2145707274"/>
            <ac:spMk id="40" creationId="{E82BDAF5-14C5-443D-B997-D4F5D169C6A6}"/>
          </ac:spMkLst>
        </pc:spChg>
        <pc:spChg chg="add mod">
          <ac:chgData name="Wajeed Shaikh" userId="943a82b8-fdb9-4dbf-aa6c-31e37bb9aed6" providerId="ADAL" clId="{8AEC1651-3315-430C-A863-BFF31298E72F}" dt="2022-03-22T04:46:54.229" v="189" actId="3626"/>
          <ac:spMkLst>
            <pc:docMk/>
            <pc:sldMk cId="2705926738" sldId="2145707274"/>
            <ac:spMk id="44" creationId="{9E473C1C-4D75-442E-AB1B-6D52056EEBFF}"/>
          </ac:spMkLst>
        </pc:spChg>
        <pc:spChg chg="mod">
          <ac:chgData name="Wajeed Shaikh" userId="943a82b8-fdb9-4dbf-aa6c-31e37bb9aed6" providerId="ADAL" clId="{8AEC1651-3315-430C-A863-BFF31298E72F}" dt="2022-03-22T04:46:22.848" v="185" actId="1076"/>
          <ac:spMkLst>
            <pc:docMk/>
            <pc:sldMk cId="2705926738" sldId="2145707274"/>
            <ac:spMk id="47" creationId="{F05A7CAD-B01F-4C67-92E2-EC8910A4A71C}"/>
          </ac:spMkLst>
        </pc:spChg>
        <pc:spChg chg="add mod">
          <ac:chgData name="Wajeed Shaikh" userId="943a82b8-fdb9-4dbf-aa6c-31e37bb9aed6" providerId="ADAL" clId="{8AEC1651-3315-430C-A863-BFF31298E72F}" dt="2022-03-22T04:41:19.107" v="116" actId="14100"/>
          <ac:spMkLst>
            <pc:docMk/>
            <pc:sldMk cId="2705926738" sldId="2145707274"/>
            <ac:spMk id="48" creationId="{D8D11F0F-488F-4FA5-9758-85820910E7BA}"/>
          </ac:spMkLst>
        </pc:spChg>
        <pc:spChg chg="mod">
          <ac:chgData name="Wajeed Shaikh" userId="943a82b8-fdb9-4dbf-aa6c-31e37bb9aed6" providerId="ADAL" clId="{8AEC1651-3315-430C-A863-BFF31298E72F}" dt="2022-03-22T04:46:14.276" v="182" actId="1076"/>
          <ac:spMkLst>
            <pc:docMk/>
            <pc:sldMk cId="2705926738" sldId="2145707274"/>
            <ac:spMk id="50" creationId="{3886C967-42FA-4EF8-9DEA-4AF24ECC189E}"/>
          </ac:spMkLst>
        </pc:spChg>
        <pc:spChg chg="mod">
          <ac:chgData name="Wajeed Shaikh" userId="943a82b8-fdb9-4dbf-aa6c-31e37bb9aed6" providerId="ADAL" clId="{8AEC1651-3315-430C-A863-BFF31298E72F}" dt="2022-03-22T04:46:22.848" v="185" actId="1076"/>
          <ac:spMkLst>
            <pc:docMk/>
            <pc:sldMk cId="2705926738" sldId="2145707274"/>
            <ac:spMk id="53" creationId="{213D6240-F005-477F-BE0F-71BA0B1AC9DF}"/>
          </ac:spMkLst>
        </pc:spChg>
        <pc:spChg chg="mod">
          <ac:chgData name="Wajeed Shaikh" userId="943a82b8-fdb9-4dbf-aa6c-31e37bb9aed6" providerId="ADAL" clId="{8AEC1651-3315-430C-A863-BFF31298E72F}" dt="2022-03-22T04:46:09.861" v="180" actId="1076"/>
          <ac:spMkLst>
            <pc:docMk/>
            <pc:sldMk cId="2705926738" sldId="2145707274"/>
            <ac:spMk id="57" creationId="{FC22F057-8BD0-445C-A53A-D1A60C25A3B6}"/>
          </ac:spMkLst>
        </pc:spChg>
        <pc:spChg chg="mod">
          <ac:chgData name="Wajeed Shaikh" userId="943a82b8-fdb9-4dbf-aa6c-31e37bb9aed6" providerId="ADAL" clId="{8AEC1651-3315-430C-A863-BFF31298E72F}" dt="2022-03-22T04:31:03.038" v="22" actId="20577"/>
          <ac:spMkLst>
            <pc:docMk/>
            <pc:sldMk cId="2705926738" sldId="2145707274"/>
            <ac:spMk id="65" creationId="{20B00786-2330-4F60-AEFD-545A4DAE0F4D}"/>
          </ac:spMkLst>
        </pc:spChg>
        <pc:spChg chg="mod">
          <ac:chgData name="Wajeed Shaikh" userId="943a82b8-fdb9-4dbf-aa6c-31e37bb9aed6" providerId="ADAL" clId="{8AEC1651-3315-430C-A863-BFF31298E72F}" dt="2022-03-22T04:46:22.848" v="185" actId="1076"/>
          <ac:spMkLst>
            <pc:docMk/>
            <pc:sldMk cId="2705926738" sldId="2145707274"/>
            <ac:spMk id="69" creationId="{EC852C63-EF80-41C2-805D-D65B08C739FF}"/>
          </ac:spMkLst>
        </pc:spChg>
        <pc:spChg chg="mod">
          <ac:chgData name="Wajeed Shaikh" userId="943a82b8-fdb9-4dbf-aa6c-31e37bb9aed6" providerId="ADAL" clId="{8AEC1651-3315-430C-A863-BFF31298E72F}" dt="2022-03-22T04:46:09.861" v="180" actId="1076"/>
          <ac:spMkLst>
            <pc:docMk/>
            <pc:sldMk cId="2705926738" sldId="2145707274"/>
            <ac:spMk id="71" creationId="{CC19A294-B240-4978-9C3D-91BE1A4F0CA4}"/>
          </ac:spMkLst>
        </pc:spChg>
        <pc:spChg chg="mod">
          <ac:chgData name="Wajeed Shaikh" userId="943a82b8-fdb9-4dbf-aa6c-31e37bb9aed6" providerId="ADAL" clId="{8AEC1651-3315-430C-A863-BFF31298E72F}" dt="2022-03-22T04:46:09.861" v="180" actId="1076"/>
          <ac:spMkLst>
            <pc:docMk/>
            <pc:sldMk cId="2705926738" sldId="2145707274"/>
            <ac:spMk id="72" creationId="{7BB72DDA-4ABC-4FF2-B8AF-708F4BF16050}"/>
          </ac:spMkLst>
        </pc:spChg>
        <pc:spChg chg="mod">
          <ac:chgData name="Wajeed Shaikh" userId="943a82b8-fdb9-4dbf-aa6c-31e37bb9aed6" providerId="ADAL" clId="{8AEC1651-3315-430C-A863-BFF31298E72F}" dt="2022-03-22T04:46:26.527" v="186" actId="1076"/>
          <ac:spMkLst>
            <pc:docMk/>
            <pc:sldMk cId="2705926738" sldId="2145707274"/>
            <ac:spMk id="73" creationId="{1F207C2B-FC32-45FD-8665-FEC0532C2A3E}"/>
          </ac:spMkLst>
        </pc:spChg>
        <pc:picChg chg="add del mod">
          <ac:chgData name="Wajeed Shaikh" userId="943a82b8-fdb9-4dbf-aa6c-31e37bb9aed6" providerId="ADAL" clId="{8AEC1651-3315-430C-A863-BFF31298E72F}" dt="2022-03-22T05:00:00.787" v="396" actId="478"/>
          <ac:picMkLst>
            <pc:docMk/>
            <pc:sldMk cId="2705926738" sldId="2145707274"/>
            <ac:picMk id="5" creationId="{8515D40B-C94D-4F24-890A-7540B9D673CF}"/>
          </ac:picMkLst>
        </pc:picChg>
        <pc:picChg chg="add mod">
          <ac:chgData name="Wajeed Shaikh" userId="943a82b8-fdb9-4dbf-aa6c-31e37bb9aed6" providerId="ADAL" clId="{8AEC1651-3315-430C-A863-BFF31298E72F}" dt="2022-03-22T05:00:18.589" v="403" actId="208"/>
          <ac:picMkLst>
            <pc:docMk/>
            <pc:sldMk cId="2705926738" sldId="2145707274"/>
            <ac:picMk id="27" creationId="{04DA1CB1-250B-45D4-9D43-89818C557436}"/>
          </ac:picMkLst>
        </pc:picChg>
        <pc:picChg chg="del">
          <ac:chgData name="Wajeed Shaikh" userId="943a82b8-fdb9-4dbf-aa6c-31e37bb9aed6" providerId="ADAL" clId="{8AEC1651-3315-430C-A863-BFF31298E72F}" dt="2022-03-22T04:31:10.552" v="24" actId="478"/>
          <ac:picMkLst>
            <pc:docMk/>
            <pc:sldMk cId="2705926738" sldId="2145707274"/>
            <ac:picMk id="1026" creationId="{B00DD22E-9A37-40B4-9192-E393EF01DEE8}"/>
          </ac:picMkLst>
        </pc:picChg>
        <pc:picChg chg="add mod">
          <ac:chgData name="Wajeed Shaikh" userId="943a82b8-fdb9-4dbf-aa6c-31e37bb9aed6" providerId="ADAL" clId="{8AEC1651-3315-430C-A863-BFF31298E72F}" dt="2022-03-22T04:50:12.721" v="228" actId="14100"/>
          <ac:picMkLst>
            <pc:docMk/>
            <pc:sldMk cId="2705926738" sldId="2145707274"/>
            <ac:picMk id="1028" creationId="{537CCD03-5C1D-44A1-A582-5016EC463D4E}"/>
          </ac:picMkLst>
        </pc:picChg>
        <pc:picChg chg="mod">
          <ac:chgData name="Wajeed Shaikh" userId="943a82b8-fdb9-4dbf-aa6c-31e37bb9aed6" providerId="ADAL" clId="{8AEC1651-3315-430C-A863-BFF31298E72F}" dt="2022-03-22T04:46:09.861" v="180" actId="1076"/>
          <ac:picMkLst>
            <pc:docMk/>
            <pc:sldMk cId="2705926738" sldId="2145707274"/>
            <ac:picMk id="7168" creationId="{276C8A4C-0EA9-4228-AC81-3980D5DFB98C}"/>
          </ac:picMkLst>
        </pc:picChg>
        <pc:picChg chg="mod">
          <ac:chgData name="Wajeed Shaikh" userId="943a82b8-fdb9-4dbf-aa6c-31e37bb9aed6" providerId="ADAL" clId="{8AEC1651-3315-430C-A863-BFF31298E72F}" dt="2022-03-22T04:46:09.861" v="180" actId="1076"/>
          <ac:picMkLst>
            <pc:docMk/>
            <pc:sldMk cId="2705926738" sldId="2145707274"/>
            <ac:picMk id="7172" creationId="{8EEEBE7D-014C-477F-9067-F5829C98ADB1}"/>
          </ac:picMkLst>
        </pc:picChg>
        <pc:picChg chg="mod">
          <ac:chgData name="Wajeed Shaikh" userId="943a82b8-fdb9-4dbf-aa6c-31e37bb9aed6" providerId="ADAL" clId="{8AEC1651-3315-430C-A863-BFF31298E72F}" dt="2022-03-22T04:46:09.861" v="180" actId="1076"/>
          <ac:picMkLst>
            <pc:docMk/>
            <pc:sldMk cId="2705926738" sldId="2145707274"/>
            <ac:picMk id="7178" creationId="{1CD58CA5-73DB-4BE5-AF60-D174B6F0A68F}"/>
          </ac:picMkLst>
        </pc:picChg>
        <pc:picChg chg="mod">
          <ac:chgData name="Wajeed Shaikh" userId="943a82b8-fdb9-4dbf-aa6c-31e37bb9aed6" providerId="ADAL" clId="{8AEC1651-3315-430C-A863-BFF31298E72F}" dt="2022-03-22T04:46:09.861" v="180" actId="1076"/>
          <ac:picMkLst>
            <pc:docMk/>
            <pc:sldMk cId="2705926738" sldId="2145707274"/>
            <ac:picMk id="7179" creationId="{A96C088D-C357-435C-86AF-5A60EF749330}"/>
          </ac:picMkLst>
        </pc:picChg>
        <pc:picChg chg="del">
          <ac:chgData name="Wajeed Shaikh" userId="943a82b8-fdb9-4dbf-aa6c-31e37bb9aed6" providerId="ADAL" clId="{8AEC1651-3315-430C-A863-BFF31298E72F}" dt="2022-03-22T04:31:09.225" v="23" actId="478"/>
          <ac:picMkLst>
            <pc:docMk/>
            <pc:sldMk cId="2705926738" sldId="2145707274"/>
            <ac:picMk id="7187" creationId="{44577A9B-9B83-46DC-A452-5330220B7D28}"/>
          </ac:picMkLst>
        </pc:picChg>
      </pc:sldChg>
    </pc:docChg>
  </pc:docChgLst>
  <pc:docChgLst>
    <pc:chgData name="Ayca Bas" userId="d5a7dadb-f04d-4f30-920f-4a45336a6ebf" providerId="ADAL" clId="{7F202C73-7CB3-419E-8953-DE0CD60B389E}"/>
    <pc:docChg chg="undo custSel addSld delSld modSld modSection">
      <pc:chgData name="Ayca Bas" userId="d5a7dadb-f04d-4f30-920f-4a45336a6ebf" providerId="ADAL" clId="{7F202C73-7CB3-419E-8953-DE0CD60B389E}" dt="2022-02-14T16:05:06.318" v="7"/>
      <pc:docMkLst>
        <pc:docMk/>
      </pc:docMkLst>
      <pc:sldChg chg="add del">
        <pc:chgData name="Ayca Bas" userId="d5a7dadb-f04d-4f30-920f-4a45336a6ebf" providerId="ADAL" clId="{7F202C73-7CB3-419E-8953-DE0CD60B389E}" dt="2022-02-14T16:04:56.703" v="6" actId="47"/>
        <pc:sldMkLst>
          <pc:docMk/>
          <pc:sldMk cId="1833126344" sldId="257"/>
        </pc:sldMkLst>
      </pc:sldChg>
      <pc:sldChg chg="addSp add del mod setBg addCm">
        <pc:chgData name="Ayca Bas" userId="d5a7dadb-f04d-4f30-920f-4a45336a6ebf" providerId="ADAL" clId="{7F202C73-7CB3-419E-8953-DE0CD60B389E}" dt="2022-02-14T16:05:06.318" v="7"/>
        <pc:sldMkLst>
          <pc:docMk/>
          <pc:sldMk cId="1989604330" sldId="259"/>
        </pc:sldMkLst>
        <pc:spChg chg="add">
          <ac:chgData name="Ayca Bas" userId="d5a7dadb-f04d-4f30-920f-4a45336a6ebf" providerId="ADAL" clId="{7F202C73-7CB3-419E-8953-DE0CD60B389E}" dt="2022-02-14T16:04:25.923" v="3" actId="22"/>
          <ac:spMkLst>
            <pc:docMk/>
            <pc:sldMk cId="1989604330" sldId="259"/>
            <ac:spMk id="2" creationId="{27891526-29FE-454A-AE79-9B3CA50E49E9}"/>
          </ac:spMkLst>
        </pc:spChg>
      </pc:sldChg>
    </pc:docChg>
  </pc:docChgLst>
  <pc:docChgLst>
    <pc:chgData name="Surbhi Gupta" userId="4cd92b39-496c-4ea1-b8de-864f8b027b89" providerId="ADAL" clId="{164EDF01-9AE8-457B-99EF-B3066172FDE1}"/>
    <pc:docChg chg="undo custSel addSld delSld modSld modSection">
      <pc:chgData name="Surbhi Gupta" userId="4cd92b39-496c-4ea1-b8de-864f8b027b89" providerId="ADAL" clId="{164EDF01-9AE8-457B-99EF-B3066172FDE1}" dt="2022-03-15T04:49:01.544" v="1070" actId="167"/>
      <pc:docMkLst>
        <pc:docMk/>
      </pc:docMkLst>
      <pc:sldChg chg="addSp delSp modSp mod delAnim modAnim">
        <pc:chgData name="Surbhi Gupta" userId="4cd92b39-496c-4ea1-b8de-864f8b027b89" providerId="ADAL" clId="{164EDF01-9AE8-457B-99EF-B3066172FDE1}" dt="2022-03-15T04:49:01.544" v="1070" actId="167"/>
        <pc:sldMkLst>
          <pc:docMk/>
          <pc:sldMk cId="2705926738" sldId="2145707274"/>
        </pc:sldMkLst>
        <pc:spChg chg="mod">
          <ac:chgData name="Surbhi Gupta" userId="4cd92b39-496c-4ea1-b8de-864f8b027b89" providerId="ADAL" clId="{164EDF01-9AE8-457B-99EF-B3066172FDE1}" dt="2022-03-14T18:55:40.255" v="1006" actId="1076"/>
          <ac:spMkLst>
            <pc:docMk/>
            <pc:sldMk cId="2705926738" sldId="2145707274"/>
            <ac:spMk id="3" creationId="{A5AE3299-D3AF-472E-A50F-94104F7F74DC}"/>
          </ac:spMkLst>
        </pc:spChg>
        <pc:spChg chg="del mod">
          <ac:chgData name="Surbhi Gupta" userId="4cd92b39-496c-4ea1-b8de-864f8b027b89" providerId="ADAL" clId="{164EDF01-9AE8-457B-99EF-B3066172FDE1}" dt="2022-03-14T18:52:15.653" v="974" actId="478"/>
          <ac:spMkLst>
            <pc:docMk/>
            <pc:sldMk cId="2705926738" sldId="2145707274"/>
            <ac:spMk id="4" creationId="{7AD187C3-66CF-4823-8587-C603AF32B5F0}"/>
          </ac:spMkLst>
        </pc:spChg>
        <pc:spChg chg="del">
          <ac:chgData name="Surbhi Gupta" userId="4cd92b39-496c-4ea1-b8de-864f8b027b89" providerId="ADAL" clId="{164EDF01-9AE8-457B-99EF-B3066172FDE1}" dt="2022-03-14T06:55:44.744" v="144" actId="478"/>
          <ac:spMkLst>
            <pc:docMk/>
            <pc:sldMk cId="2705926738" sldId="2145707274"/>
            <ac:spMk id="7" creationId="{023BA36E-551B-4951-AD61-05FA522C72FE}"/>
          </ac:spMkLst>
        </pc:spChg>
        <pc:spChg chg="del mod">
          <ac:chgData name="Surbhi Gupta" userId="4cd92b39-496c-4ea1-b8de-864f8b027b89" providerId="ADAL" clId="{164EDF01-9AE8-457B-99EF-B3066172FDE1}" dt="2022-03-14T06:57:38.814" v="220" actId="478"/>
          <ac:spMkLst>
            <pc:docMk/>
            <pc:sldMk cId="2705926738" sldId="2145707274"/>
            <ac:spMk id="8" creationId="{D3212AC3-BD5D-4D4F-99F9-D58FA2181B4B}"/>
          </ac:spMkLst>
        </pc:spChg>
        <pc:spChg chg="del">
          <ac:chgData name="Surbhi Gupta" userId="4cd92b39-496c-4ea1-b8de-864f8b027b89" providerId="ADAL" clId="{164EDF01-9AE8-457B-99EF-B3066172FDE1}" dt="2022-03-14T06:55:46.558" v="146" actId="478"/>
          <ac:spMkLst>
            <pc:docMk/>
            <pc:sldMk cId="2705926738" sldId="2145707274"/>
            <ac:spMk id="11" creationId="{6D730E4D-D9F5-446C-A369-48614602D3ED}"/>
          </ac:spMkLst>
        </pc:spChg>
        <pc:spChg chg="mod">
          <ac:chgData name="Surbhi Gupta" userId="4cd92b39-496c-4ea1-b8de-864f8b027b89" providerId="ADAL" clId="{164EDF01-9AE8-457B-99EF-B3066172FDE1}" dt="2022-03-14T20:36:22.060" v="1041" actId="14100"/>
          <ac:spMkLst>
            <pc:docMk/>
            <pc:sldMk cId="2705926738" sldId="2145707274"/>
            <ac:spMk id="13" creationId="{8C27AAF9-B019-4867-8FA2-F8A8405DC2B0}"/>
          </ac:spMkLst>
        </pc:spChg>
        <pc:spChg chg="add mod">
          <ac:chgData name="Surbhi Gupta" userId="4cd92b39-496c-4ea1-b8de-864f8b027b89" providerId="ADAL" clId="{164EDF01-9AE8-457B-99EF-B3066172FDE1}" dt="2022-03-14T18:47:53.137" v="920" actId="1076"/>
          <ac:spMkLst>
            <pc:docMk/>
            <pc:sldMk cId="2705926738" sldId="2145707274"/>
            <ac:spMk id="14" creationId="{0B696375-52F9-494F-AEB6-B2893B41B0B5}"/>
          </ac:spMkLst>
        </pc:spChg>
        <pc:spChg chg="mod">
          <ac:chgData name="Surbhi Gupta" userId="4cd92b39-496c-4ea1-b8de-864f8b027b89" providerId="ADAL" clId="{164EDF01-9AE8-457B-99EF-B3066172FDE1}" dt="2022-03-14T18:54:21.145" v="988" actId="14100"/>
          <ac:spMkLst>
            <pc:docMk/>
            <pc:sldMk cId="2705926738" sldId="2145707274"/>
            <ac:spMk id="15" creationId="{7D91B1E5-F3B5-45F7-91BF-2E07814D97B7}"/>
          </ac:spMkLst>
        </pc:spChg>
        <pc:spChg chg="mod">
          <ac:chgData name="Surbhi Gupta" userId="4cd92b39-496c-4ea1-b8de-864f8b027b89" providerId="ADAL" clId="{164EDF01-9AE8-457B-99EF-B3066172FDE1}" dt="2022-03-14T10:08:04.086" v="338" actId="2711"/>
          <ac:spMkLst>
            <pc:docMk/>
            <pc:sldMk cId="2705926738" sldId="2145707274"/>
            <ac:spMk id="16" creationId="{F222AA80-F0A5-40AA-82BF-B76D92C1953F}"/>
          </ac:spMkLst>
        </pc:spChg>
        <pc:spChg chg="mod">
          <ac:chgData name="Surbhi Gupta" userId="4cd92b39-496c-4ea1-b8de-864f8b027b89" providerId="ADAL" clId="{164EDF01-9AE8-457B-99EF-B3066172FDE1}" dt="2022-03-14T18:54:57.804" v="996" actId="14100"/>
          <ac:spMkLst>
            <pc:docMk/>
            <pc:sldMk cId="2705926738" sldId="2145707274"/>
            <ac:spMk id="17" creationId="{D087D5BE-AD8E-4A5A-B223-33C348CBC942}"/>
          </ac:spMkLst>
        </pc:spChg>
        <pc:spChg chg="add del">
          <ac:chgData name="Surbhi Gupta" userId="4cd92b39-496c-4ea1-b8de-864f8b027b89" providerId="ADAL" clId="{164EDF01-9AE8-457B-99EF-B3066172FDE1}" dt="2022-03-14T07:03:23.648" v="231"/>
          <ac:spMkLst>
            <pc:docMk/>
            <pc:sldMk cId="2705926738" sldId="2145707274"/>
            <ac:spMk id="20" creationId="{042E7016-F29A-4C90-9D64-6C748562B180}"/>
          </ac:spMkLst>
        </pc:spChg>
        <pc:spChg chg="add mod">
          <ac:chgData name="Surbhi Gupta" userId="4cd92b39-496c-4ea1-b8de-864f8b027b89" providerId="ADAL" clId="{164EDF01-9AE8-457B-99EF-B3066172FDE1}" dt="2022-03-14T18:52:07.858" v="973" actId="255"/>
          <ac:spMkLst>
            <pc:docMk/>
            <pc:sldMk cId="2705926738" sldId="2145707274"/>
            <ac:spMk id="21" creationId="{11192949-67D0-4D85-A1D4-D7D16EAAF2C3}"/>
          </ac:spMkLst>
        </pc:spChg>
        <pc:spChg chg="add del">
          <ac:chgData name="Surbhi Gupta" userId="4cd92b39-496c-4ea1-b8de-864f8b027b89" providerId="ADAL" clId="{164EDF01-9AE8-457B-99EF-B3066172FDE1}" dt="2022-03-14T07:03:42.882" v="236"/>
          <ac:spMkLst>
            <pc:docMk/>
            <pc:sldMk cId="2705926738" sldId="2145707274"/>
            <ac:spMk id="22" creationId="{8EC681FA-BF5C-4A1E-9920-DC09801892D2}"/>
          </ac:spMkLst>
        </pc:spChg>
        <pc:spChg chg="add del mod">
          <ac:chgData name="Surbhi Gupta" userId="4cd92b39-496c-4ea1-b8de-864f8b027b89" providerId="ADAL" clId="{164EDF01-9AE8-457B-99EF-B3066172FDE1}" dt="2022-03-14T07:03:42.460" v="235"/>
          <ac:spMkLst>
            <pc:docMk/>
            <pc:sldMk cId="2705926738" sldId="2145707274"/>
            <ac:spMk id="23" creationId="{C8357E44-473C-4A0C-A0DB-2F2B67704607}"/>
          </ac:spMkLst>
        </pc:spChg>
        <pc:spChg chg="add del">
          <ac:chgData name="Surbhi Gupta" userId="4cd92b39-496c-4ea1-b8de-864f8b027b89" providerId="ADAL" clId="{164EDF01-9AE8-457B-99EF-B3066172FDE1}" dt="2022-03-14T07:03:46.948" v="238"/>
          <ac:spMkLst>
            <pc:docMk/>
            <pc:sldMk cId="2705926738" sldId="2145707274"/>
            <ac:spMk id="24" creationId="{A57B9A6C-BFB0-4424-94B7-85271AD6009E}"/>
          </ac:spMkLst>
        </pc:spChg>
        <pc:spChg chg="mod">
          <ac:chgData name="Surbhi Gupta" userId="4cd92b39-496c-4ea1-b8de-864f8b027b89" providerId="ADAL" clId="{164EDF01-9AE8-457B-99EF-B3066172FDE1}" dt="2022-03-14T18:54:39.510" v="992" actId="14100"/>
          <ac:spMkLst>
            <pc:docMk/>
            <pc:sldMk cId="2705926738" sldId="2145707274"/>
            <ac:spMk id="31" creationId="{07EA3C3B-BCEE-4B2B-856B-C11553D1A9C7}"/>
          </ac:spMkLst>
        </pc:spChg>
        <pc:spChg chg="mod ord">
          <ac:chgData name="Surbhi Gupta" userId="4cd92b39-496c-4ea1-b8de-864f8b027b89" providerId="ADAL" clId="{164EDF01-9AE8-457B-99EF-B3066172FDE1}" dt="2022-03-14T20:37:48.579" v="1042" actId="108"/>
          <ac:spMkLst>
            <pc:docMk/>
            <pc:sldMk cId="2705926738" sldId="2145707274"/>
            <ac:spMk id="33" creationId="{94DB5CBE-95AD-4FC6-8C7B-739B6EB97627}"/>
          </ac:spMkLst>
        </pc:spChg>
        <pc:spChg chg="add mod topLvl">
          <ac:chgData name="Surbhi Gupta" userId="4cd92b39-496c-4ea1-b8de-864f8b027b89" providerId="ADAL" clId="{164EDF01-9AE8-457B-99EF-B3066172FDE1}" dt="2022-03-14T18:57:56.228" v="1022" actId="1076"/>
          <ac:spMkLst>
            <pc:docMk/>
            <pc:sldMk cId="2705926738" sldId="2145707274"/>
            <ac:spMk id="35" creationId="{9C15303B-837C-4128-B4E4-EE6980FEF865}"/>
          </ac:spMkLst>
        </pc:spChg>
        <pc:spChg chg="add del mod">
          <ac:chgData name="Surbhi Gupta" userId="4cd92b39-496c-4ea1-b8de-864f8b027b89" providerId="ADAL" clId="{164EDF01-9AE8-457B-99EF-B3066172FDE1}" dt="2022-03-14T06:56:51.197" v="169" actId="478"/>
          <ac:spMkLst>
            <pc:docMk/>
            <pc:sldMk cId="2705926738" sldId="2145707274"/>
            <ac:spMk id="38" creationId="{3CF49D57-BF52-43AA-8F28-09F343F3426D}"/>
          </ac:spMkLst>
        </pc:spChg>
        <pc:spChg chg="add mod">
          <ac:chgData name="Surbhi Gupta" userId="4cd92b39-496c-4ea1-b8de-864f8b027b89" providerId="ADAL" clId="{164EDF01-9AE8-457B-99EF-B3066172FDE1}" dt="2022-03-14T10:08:04.086" v="338" actId="2711"/>
          <ac:spMkLst>
            <pc:docMk/>
            <pc:sldMk cId="2705926738" sldId="2145707274"/>
            <ac:spMk id="40" creationId="{E82BDAF5-14C5-443D-B997-D4F5D169C6A6}"/>
          </ac:spMkLst>
        </pc:spChg>
        <pc:spChg chg="del mod">
          <ac:chgData name="Surbhi Gupta" userId="4cd92b39-496c-4ea1-b8de-864f8b027b89" providerId="ADAL" clId="{164EDF01-9AE8-457B-99EF-B3066172FDE1}" dt="2022-03-14T06:55:48.628" v="148" actId="478"/>
          <ac:spMkLst>
            <pc:docMk/>
            <pc:sldMk cId="2705926738" sldId="2145707274"/>
            <ac:spMk id="44" creationId="{3EBB1D9E-8B13-4BFA-A265-E98369E14E9E}"/>
          </ac:spMkLst>
        </pc:spChg>
        <pc:spChg chg="del">
          <ac:chgData name="Surbhi Gupta" userId="4cd92b39-496c-4ea1-b8de-864f8b027b89" providerId="ADAL" clId="{164EDF01-9AE8-457B-99EF-B3066172FDE1}" dt="2022-03-14T06:55:50.052" v="149" actId="478"/>
          <ac:spMkLst>
            <pc:docMk/>
            <pc:sldMk cId="2705926738" sldId="2145707274"/>
            <ac:spMk id="45" creationId="{064E8694-81E8-45D3-ABEE-0270267179AD}"/>
          </ac:spMkLst>
        </pc:spChg>
        <pc:spChg chg="del">
          <ac:chgData name="Surbhi Gupta" userId="4cd92b39-496c-4ea1-b8de-864f8b027b89" providerId="ADAL" clId="{164EDF01-9AE8-457B-99EF-B3066172FDE1}" dt="2022-03-14T06:55:06.010" v="90" actId="478"/>
          <ac:spMkLst>
            <pc:docMk/>
            <pc:sldMk cId="2705926738" sldId="2145707274"/>
            <ac:spMk id="46" creationId="{3236656B-F58C-4E74-AF63-B3F1D01D8B45}"/>
          </ac:spMkLst>
        </pc:spChg>
        <pc:spChg chg="add mod">
          <ac:chgData name="Surbhi Gupta" userId="4cd92b39-496c-4ea1-b8de-864f8b027b89" providerId="ADAL" clId="{164EDF01-9AE8-457B-99EF-B3066172FDE1}" dt="2022-03-14T18:49:21.327" v="963" actId="1076"/>
          <ac:spMkLst>
            <pc:docMk/>
            <pc:sldMk cId="2705926738" sldId="2145707274"/>
            <ac:spMk id="47" creationId="{F05A7CAD-B01F-4C67-92E2-EC8910A4A71C}"/>
          </ac:spMkLst>
        </pc:spChg>
        <pc:spChg chg="del">
          <ac:chgData name="Surbhi Gupta" userId="4cd92b39-496c-4ea1-b8de-864f8b027b89" providerId="ADAL" clId="{164EDF01-9AE8-457B-99EF-B3066172FDE1}" dt="2022-03-14T06:55:45.672" v="145" actId="478"/>
          <ac:spMkLst>
            <pc:docMk/>
            <pc:sldMk cId="2705926738" sldId="2145707274"/>
            <ac:spMk id="48" creationId="{6DE0EEBC-C6D7-408D-8A05-EB79D69CE751}"/>
          </ac:spMkLst>
        </pc:spChg>
        <pc:spChg chg="del">
          <ac:chgData name="Surbhi Gupta" userId="4cd92b39-496c-4ea1-b8de-864f8b027b89" providerId="ADAL" clId="{164EDF01-9AE8-457B-99EF-B3066172FDE1}" dt="2022-03-14T06:55:11.078" v="91" actId="478"/>
          <ac:spMkLst>
            <pc:docMk/>
            <pc:sldMk cId="2705926738" sldId="2145707274"/>
            <ac:spMk id="49" creationId="{51557455-16C1-4BEA-AFD5-D5491B63BF6F}"/>
          </ac:spMkLst>
        </pc:spChg>
        <pc:spChg chg="mod ord">
          <ac:chgData name="Surbhi Gupta" userId="4cd92b39-496c-4ea1-b8de-864f8b027b89" providerId="ADAL" clId="{164EDF01-9AE8-457B-99EF-B3066172FDE1}" dt="2022-03-15T04:49:01.544" v="1070" actId="167"/>
          <ac:spMkLst>
            <pc:docMk/>
            <pc:sldMk cId="2705926738" sldId="2145707274"/>
            <ac:spMk id="50" creationId="{3886C967-42FA-4EF8-9DEA-4AF24ECC189E}"/>
          </ac:spMkLst>
        </pc:spChg>
        <pc:spChg chg="mod">
          <ac:chgData name="Surbhi Gupta" userId="4cd92b39-496c-4ea1-b8de-864f8b027b89" providerId="ADAL" clId="{164EDF01-9AE8-457B-99EF-B3066172FDE1}" dt="2022-03-14T10:08:04.086" v="338" actId="2711"/>
          <ac:spMkLst>
            <pc:docMk/>
            <pc:sldMk cId="2705926738" sldId="2145707274"/>
            <ac:spMk id="51" creationId="{35747CCF-4467-42A0-935E-53C882AC012E}"/>
          </ac:spMkLst>
        </pc:spChg>
        <pc:spChg chg="add del mod">
          <ac:chgData name="Surbhi Gupta" userId="4cd92b39-496c-4ea1-b8de-864f8b027b89" providerId="ADAL" clId="{164EDF01-9AE8-457B-99EF-B3066172FDE1}" dt="2022-03-14T17:19:09.142" v="754" actId="478"/>
          <ac:spMkLst>
            <pc:docMk/>
            <pc:sldMk cId="2705926738" sldId="2145707274"/>
            <ac:spMk id="52" creationId="{DF9847D7-6D16-4134-9414-BF3F5E1989A7}"/>
          </ac:spMkLst>
        </pc:spChg>
        <pc:spChg chg="add mod">
          <ac:chgData name="Surbhi Gupta" userId="4cd92b39-496c-4ea1-b8de-864f8b027b89" providerId="ADAL" clId="{164EDF01-9AE8-457B-99EF-B3066172FDE1}" dt="2022-03-14T18:49:45.228" v="965" actId="1076"/>
          <ac:spMkLst>
            <pc:docMk/>
            <pc:sldMk cId="2705926738" sldId="2145707274"/>
            <ac:spMk id="53" creationId="{213D6240-F005-477F-BE0F-71BA0B1AC9DF}"/>
          </ac:spMkLst>
        </pc:spChg>
        <pc:spChg chg="add del mod">
          <ac:chgData name="Surbhi Gupta" userId="4cd92b39-496c-4ea1-b8de-864f8b027b89" providerId="ADAL" clId="{164EDF01-9AE8-457B-99EF-B3066172FDE1}" dt="2022-03-14T17:35:23.077" v="838" actId="478"/>
          <ac:spMkLst>
            <pc:docMk/>
            <pc:sldMk cId="2705926738" sldId="2145707274"/>
            <ac:spMk id="54" creationId="{A7810345-59FE-4E3F-9C31-B2137B929E88}"/>
          </ac:spMkLst>
        </pc:spChg>
        <pc:spChg chg="add mod">
          <ac:chgData name="Surbhi Gupta" userId="4cd92b39-496c-4ea1-b8de-864f8b027b89" providerId="ADAL" clId="{164EDF01-9AE8-457B-99EF-B3066172FDE1}" dt="2022-03-14T18:53:11.100" v="982" actId="1076"/>
          <ac:spMkLst>
            <pc:docMk/>
            <pc:sldMk cId="2705926738" sldId="2145707274"/>
            <ac:spMk id="57" creationId="{FC22F057-8BD0-445C-A53A-D1A60C25A3B6}"/>
          </ac:spMkLst>
        </pc:spChg>
        <pc:spChg chg="add del mod">
          <ac:chgData name="Surbhi Gupta" userId="4cd92b39-496c-4ea1-b8de-864f8b027b89" providerId="ADAL" clId="{164EDF01-9AE8-457B-99EF-B3066172FDE1}" dt="2022-03-14T17:30:31.257" v="786" actId="478"/>
          <ac:spMkLst>
            <pc:docMk/>
            <pc:sldMk cId="2705926738" sldId="2145707274"/>
            <ac:spMk id="59" creationId="{3A08CC3D-13A9-41B7-A290-0A3A07F2FD64}"/>
          </ac:spMkLst>
        </pc:spChg>
        <pc:spChg chg="add del mod">
          <ac:chgData name="Surbhi Gupta" userId="4cd92b39-496c-4ea1-b8de-864f8b027b89" providerId="ADAL" clId="{164EDF01-9AE8-457B-99EF-B3066172FDE1}" dt="2022-03-14T17:30:43.490" v="789" actId="478"/>
          <ac:spMkLst>
            <pc:docMk/>
            <pc:sldMk cId="2705926738" sldId="2145707274"/>
            <ac:spMk id="63" creationId="{FBA53344-32CD-4F50-9B28-911F9DE24625}"/>
          </ac:spMkLst>
        </pc:spChg>
        <pc:spChg chg="mod">
          <ac:chgData name="Surbhi Gupta" userId="4cd92b39-496c-4ea1-b8de-864f8b027b89" providerId="ADAL" clId="{164EDF01-9AE8-457B-99EF-B3066172FDE1}" dt="2022-03-14T20:38:03.402" v="1043" actId="108"/>
          <ac:spMkLst>
            <pc:docMk/>
            <pc:sldMk cId="2705926738" sldId="2145707274"/>
            <ac:spMk id="65" creationId="{20B00786-2330-4F60-AEFD-545A4DAE0F4D}"/>
          </ac:spMkLst>
        </pc:spChg>
        <pc:spChg chg="add del mod">
          <ac:chgData name="Surbhi Gupta" userId="4cd92b39-496c-4ea1-b8de-864f8b027b89" providerId="ADAL" clId="{164EDF01-9AE8-457B-99EF-B3066172FDE1}" dt="2022-03-14T18:49:02.977" v="960" actId="478"/>
          <ac:spMkLst>
            <pc:docMk/>
            <pc:sldMk cId="2705926738" sldId="2145707274"/>
            <ac:spMk id="68" creationId="{F7794130-C524-45DD-8FA7-7E8BF0738ECA}"/>
          </ac:spMkLst>
        </pc:spChg>
        <pc:spChg chg="add mod">
          <ac:chgData name="Surbhi Gupta" userId="4cd92b39-496c-4ea1-b8de-864f8b027b89" providerId="ADAL" clId="{164EDF01-9AE8-457B-99EF-B3066172FDE1}" dt="2022-03-15T04:38:49.883" v="1069" actId="20577"/>
          <ac:spMkLst>
            <pc:docMk/>
            <pc:sldMk cId="2705926738" sldId="2145707274"/>
            <ac:spMk id="69" creationId="{EC852C63-EF80-41C2-805D-D65B08C739FF}"/>
          </ac:spMkLst>
        </pc:spChg>
        <pc:spChg chg="add mod">
          <ac:chgData name="Surbhi Gupta" userId="4cd92b39-496c-4ea1-b8de-864f8b027b89" providerId="ADAL" clId="{164EDF01-9AE8-457B-99EF-B3066172FDE1}" dt="2022-03-14T18:53:11.100" v="982" actId="1076"/>
          <ac:spMkLst>
            <pc:docMk/>
            <pc:sldMk cId="2705926738" sldId="2145707274"/>
            <ac:spMk id="71" creationId="{CC19A294-B240-4978-9C3D-91BE1A4F0CA4}"/>
          </ac:spMkLst>
        </pc:spChg>
        <pc:spChg chg="add mod">
          <ac:chgData name="Surbhi Gupta" userId="4cd92b39-496c-4ea1-b8de-864f8b027b89" providerId="ADAL" clId="{164EDF01-9AE8-457B-99EF-B3066172FDE1}" dt="2022-03-14T18:53:11.100" v="982" actId="1076"/>
          <ac:spMkLst>
            <pc:docMk/>
            <pc:sldMk cId="2705926738" sldId="2145707274"/>
            <ac:spMk id="72" creationId="{7BB72DDA-4ABC-4FF2-B8AF-708F4BF16050}"/>
          </ac:spMkLst>
        </pc:spChg>
        <pc:spChg chg="add mod">
          <ac:chgData name="Surbhi Gupta" userId="4cd92b39-496c-4ea1-b8de-864f8b027b89" providerId="ADAL" clId="{164EDF01-9AE8-457B-99EF-B3066172FDE1}" dt="2022-03-14T18:49:25.554" v="964" actId="1076"/>
          <ac:spMkLst>
            <pc:docMk/>
            <pc:sldMk cId="2705926738" sldId="2145707274"/>
            <ac:spMk id="73" creationId="{1F207C2B-FC32-45FD-8665-FEC0532C2A3E}"/>
          </ac:spMkLst>
        </pc:spChg>
        <pc:grpChg chg="mod">
          <ac:chgData name="Surbhi Gupta" userId="4cd92b39-496c-4ea1-b8de-864f8b027b89" providerId="ADAL" clId="{164EDF01-9AE8-457B-99EF-B3066172FDE1}" dt="2022-03-14T18:54:53.753" v="995" actId="1076"/>
          <ac:grpSpMkLst>
            <pc:docMk/>
            <pc:sldMk cId="2705926738" sldId="2145707274"/>
            <ac:grpSpMk id="18" creationId="{D4208702-DBD1-4641-AF5F-F3CA47BDB21E}"/>
          </ac:grpSpMkLst>
        </pc:grpChg>
        <pc:grpChg chg="add mod">
          <ac:chgData name="Surbhi Gupta" userId="4cd92b39-496c-4ea1-b8de-864f8b027b89" providerId="ADAL" clId="{164EDF01-9AE8-457B-99EF-B3066172FDE1}" dt="2022-03-14T18:56:01.364" v="1010" actId="1076"/>
          <ac:grpSpMkLst>
            <pc:docMk/>
            <pc:sldMk cId="2705926738" sldId="2145707274"/>
            <ac:grpSpMk id="7180" creationId="{01D94F8F-BE4C-4F8B-9A71-127650E17A16}"/>
          </ac:grpSpMkLst>
        </pc:grpChg>
        <pc:grpChg chg="add mod">
          <ac:chgData name="Surbhi Gupta" userId="4cd92b39-496c-4ea1-b8de-864f8b027b89" providerId="ADAL" clId="{164EDF01-9AE8-457B-99EF-B3066172FDE1}" dt="2022-03-14T18:56:40.898" v="1014" actId="1076"/>
          <ac:grpSpMkLst>
            <pc:docMk/>
            <pc:sldMk cId="2705926738" sldId="2145707274"/>
            <ac:grpSpMk id="7181" creationId="{2050A1E2-FFE2-45AC-8C02-9D1FB95583D1}"/>
          </ac:grpSpMkLst>
        </pc:grpChg>
        <pc:grpChg chg="add mod">
          <ac:chgData name="Surbhi Gupta" userId="4cd92b39-496c-4ea1-b8de-864f8b027b89" providerId="ADAL" clId="{164EDF01-9AE8-457B-99EF-B3066172FDE1}" dt="2022-03-14T20:30:23.309" v="1037" actId="1076"/>
          <ac:grpSpMkLst>
            <pc:docMk/>
            <pc:sldMk cId="2705926738" sldId="2145707274"/>
            <ac:grpSpMk id="7182" creationId="{6E5AF800-D017-47C8-A04B-8708C7FEEE1B}"/>
          </ac:grpSpMkLst>
        </pc:grpChg>
        <pc:grpChg chg="add del mod">
          <ac:chgData name="Surbhi Gupta" userId="4cd92b39-496c-4ea1-b8de-864f8b027b89" providerId="ADAL" clId="{164EDF01-9AE8-457B-99EF-B3066172FDE1}" dt="2022-03-14T18:57:45.508" v="1019" actId="165"/>
          <ac:grpSpMkLst>
            <pc:docMk/>
            <pc:sldMk cId="2705926738" sldId="2145707274"/>
            <ac:grpSpMk id="7183" creationId="{3B617D00-0744-4D5B-B0F5-992F311966E9}"/>
          </ac:grpSpMkLst>
        </pc:grpChg>
        <pc:grpChg chg="add mod">
          <ac:chgData name="Surbhi Gupta" userId="4cd92b39-496c-4ea1-b8de-864f8b027b89" providerId="ADAL" clId="{164EDF01-9AE8-457B-99EF-B3066172FDE1}" dt="2022-03-14T18:57:26.657" v="1018" actId="1076"/>
          <ac:grpSpMkLst>
            <pc:docMk/>
            <pc:sldMk cId="2705926738" sldId="2145707274"/>
            <ac:grpSpMk id="7184" creationId="{8F01CCAF-E041-4CC2-821B-83306AC80DD7}"/>
          </ac:grpSpMkLst>
        </pc:grpChg>
        <pc:grpChg chg="add">
          <ac:chgData name="Surbhi Gupta" userId="4cd92b39-496c-4ea1-b8de-864f8b027b89" providerId="ADAL" clId="{164EDF01-9AE8-457B-99EF-B3066172FDE1}" dt="2022-03-14T18:58:00.246" v="1023" actId="164"/>
          <ac:grpSpMkLst>
            <pc:docMk/>
            <pc:sldMk cId="2705926738" sldId="2145707274"/>
            <ac:grpSpMk id="7185" creationId="{8F025905-0189-46A7-A992-3C37AA967B65}"/>
          </ac:grpSpMkLst>
        </pc:grpChg>
        <pc:picChg chg="mod">
          <ac:chgData name="Surbhi Gupta" userId="4cd92b39-496c-4ea1-b8de-864f8b027b89" providerId="ADAL" clId="{164EDF01-9AE8-457B-99EF-B3066172FDE1}" dt="2022-03-14T18:55:33.780" v="1004" actId="14100"/>
          <ac:picMkLst>
            <pc:docMk/>
            <pc:sldMk cId="2705926738" sldId="2145707274"/>
            <ac:picMk id="2" creationId="{48EED9AB-2838-4187-9950-8E0F82A96885}"/>
          </ac:picMkLst>
        </pc:picChg>
        <pc:picChg chg="add mod topLvl">
          <ac:chgData name="Surbhi Gupta" userId="4cd92b39-496c-4ea1-b8de-864f8b027b89" providerId="ADAL" clId="{164EDF01-9AE8-457B-99EF-B3066172FDE1}" dt="2022-03-14T18:57:51.327" v="1021" actId="1076"/>
          <ac:picMkLst>
            <pc:docMk/>
            <pc:sldMk cId="2705926738" sldId="2145707274"/>
            <ac:picMk id="6" creationId="{81185491-5402-49A7-BAC1-5CC4C961DE05}"/>
          </ac:picMkLst>
        </pc:picChg>
        <pc:picChg chg="mod">
          <ac:chgData name="Surbhi Gupta" userId="4cd92b39-496c-4ea1-b8de-864f8b027b89" providerId="ADAL" clId="{164EDF01-9AE8-457B-99EF-B3066172FDE1}" dt="2022-03-14T18:54:31.418" v="990" actId="14100"/>
          <ac:picMkLst>
            <pc:docMk/>
            <pc:sldMk cId="2705926738" sldId="2145707274"/>
            <ac:picMk id="9" creationId="{DC8F86DB-B4DB-4FC8-8D57-CF5B9F7CF5CD}"/>
          </ac:picMkLst>
        </pc:picChg>
        <pc:picChg chg="mod">
          <ac:chgData name="Surbhi Gupta" userId="4cd92b39-496c-4ea1-b8de-864f8b027b89" providerId="ADAL" clId="{164EDF01-9AE8-457B-99EF-B3066172FDE1}" dt="2022-03-14T18:54:21.145" v="988" actId="14100"/>
          <ac:picMkLst>
            <pc:docMk/>
            <pc:sldMk cId="2705926738" sldId="2145707274"/>
            <ac:picMk id="12" creationId="{FB261612-0A98-48EA-BF0C-A17F7D85AA1A}"/>
          </ac:picMkLst>
        </pc:picChg>
        <pc:picChg chg="mod">
          <ac:chgData name="Surbhi Gupta" userId="4cd92b39-496c-4ea1-b8de-864f8b027b89" providerId="ADAL" clId="{164EDF01-9AE8-457B-99EF-B3066172FDE1}" dt="2022-03-14T06:54:55.987" v="88" actId="207"/>
          <ac:picMkLst>
            <pc:docMk/>
            <pc:sldMk cId="2705926738" sldId="2145707274"/>
            <ac:picMk id="19" creationId="{690CDEF2-AE6E-4F88-AE45-2C3DA2F9B2D4}"/>
          </ac:picMkLst>
        </pc:picChg>
        <pc:picChg chg="add del mod">
          <ac:chgData name="Surbhi Gupta" userId="4cd92b39-496c-4ea1-b8de-864f8b027b89" providerId="ADAL" clId="{164EDF01-9AE8-457B-99EF-B3066172FDE1}" dt="2022-03-14T17:07:57.813" v="512" actId="478"/>
          <ac:picMkLst>
            <pc:docMk/>
            <pc:sldMk cId="2705926738" sldId="2145707274"/>
            <ac:picMk id="26" creationId="{BD191257-D54E-4285-A9DE-4CFD48421F72}"/>
          </ac:picMkLst>
        </pc:picChg>
        <pc:picChg chg="del">
          <ac:chgData name="Surbhi Gupta" userId="4cd92b39-496c-4ea1-b8de-864f8b027b89" providerId="ADAL" clId="{164EDF01-9AE8-457B-99EF-B3066172FDE1}" dt="2022-03-14T06:55:11.078" v="91" actId="478"/>
          <ac:picMkLst>
            <pc:docMk/>
            <pc:sldMk cId="2705926738" sldId="2145707274"/>
            <ac:picMk id="29" creationId="{CABCB699-5314-439F-93CC-A2824F450E2D}"/>
          </ac:picMkLst>
        </pc:picChg>
        <pc:picChg chg="del">
          <ac:chgData name="Surbhi Gupta" userId="4cd92b39-496c-4ea1-b8de-864f8b027b89" providerId="ADAL" clId="{164EDF01-9AE8-457B-99EF-B3066172FDE1}" dt="2022-03-14T06:55:06.010" v="90" actId="478"/>
          <ac:picMkLst>
            <pc:docMk/>
            <pc:sldMk cId="2705926738" sldId="2145707274"/>
            <ac:picMk id="34" creationId="{0E582D34-6478-4E58-8DCA-34B93143F2B2}"/>
          </ac:picMkLst>
        </pc:picChg>
        <pc:picChg chg="del">
          <ac:chgData name="Surbhi Gupta" userId="4cd92b39-496c-4ea1-b8de-864f8b027b89" providerId="ADAL" clId="{164EDF01-9AE8-457B-99EF-B3066172FDE1}" dt="2022-03-14T06:55:11.078" v="91" actId="478"/>
          <ac:picMkLst>
            <pc:docMk/>
            <pc:sldMk cId="2705926738" sldId="2145707274"/>
            <ac:picMk id="37" creationId="{38F07B1C-ED0A-49BD-B922-B85DE8E9AA3B}"/>
          </ac:picMkLst>
        </pc:picChg>
        <pc:picChg chg="del">
          <ac:chgData name="Surbhi Gupta" userId="4cd92b39-496c-4ea1-b8de-864f8b027b89" providerId="ADAL" clId="{164EDF01-9AE8-457B-99EF-B3066172FDE1}" dt="2022-03-14T06:55:11.078" v="91" actId="478"/>
          <ac:picMkLst>
            <pc:docMk/>
            <pc:sldMk cId="2705926738" sldId="2145707274"/>
            <ac:picMk id="39" creationId="{1A929338-4913-4B58-AC09-9F12E72FEFB9}"/>
          </ac:picMkLst>
        </pc:picChg>
        <pc:picChg chg="del">
          <ac:chgData name="Surbhi Gupta" userId="4cd92b39-496c-4ea1-b8de-864f8b027b89" providerId="ADAL" clId="{164EDF01-9AE8-457B-99EF-B3066172FDE1}" dt="2022-03-14T06:55:11.078" v="91" actId="478"/>
          <ac:picMkLst>
            <pc:docMk/>
            <pc:sldMk cId="2705926738" sldId="2145707274"/>
            <ac:picMk id="41" creationId="{512CBF91-4E05-4CAE-8FF9-7B9D87DBC16B}"/>
          </ac:picMkLst>
        </pc:picChg>
        <pc:picChg chg="del">
          <ac:chgData name="Surbhi Gupta" userId="4cd92b39-496c-4ea1-b8de-864f8b027b89" providerId="ADAL" clId="{164EDF01-9AE8-457B-99EF-B3066172FDE1}" dt="2022-03-14T06:55:11.078" v="91" actId="478"/>
          <ac:picMkLst>
            <pc:docMk/>
            <pc:sldMk cId="2705926738" sldId="2145707274"/>
            <ac:picMk id="42" creationId="{F0BDD0BF-CE0D-4A0E-9D49-DD76CC215BE2}"/>
          </ac:picMkLst>
        </pc:picChg>
        <pc:picChg chg="add mod">
          <ac:chgData name="Surbhi Gupta" userId="4cd92b39-496c-4ea1-b8de-864f8b027b89" providerId="ADAL" clId="{164EDF01-9AE8-457B-99EF-B3066172FDE1}" dt="2022-03-14T19:02:53.649" v="1034" actId="1076"/>
          <ac:picMkLst>
            <pc:docMk/>
            <pc:sldMk cId="2705926738" sldId="2145707274"/>
            <ac:picMk id="1026" creationId="{B00DD22E-9A37-40B4-9192-E393EF01DEE8}"/>
          </ac:picMkLst>
        </pc:picChg>
        <pc:picChg chg="add mod">
          <ac:chgData name="Surbhi Gupta" userId="4cd92b39-496c-4ea1-b8de-864f8b027b89" providerId="ADAL" clId="{164EDF01-9AE8-457B-99EF-B3066172FDE1}" dt="2022-03-14T18:53:11.100" v="982" actId="1076"/>
          <ac:picMkLst>
            <pc:docMk/>
            <pc:sldMk cId="2705926738" sldId="2145707274"/>
            <ac:picMk id="7168" creationId="{276C8A4C-0EA9-4228-AC81-3980D5DFB98C}"/>
          </ac:picMkLst>
        </pc:picChg>
        <pc:picChg chg="add mod">
          <ac:chgData name="Surbhi Gupta" userId="4cd92b39-496c-4ea1-b8de-864f8b027b89" providerId="ADAL" clId="{164EDF01-9AE8-457B-99EF-B3066172FDE1}" dt="2022-03-14T18:53:11.100" v="982" actId="1076"/>
          <ac:picMkLst>
            <pc:docMk/>
            <pc:sldMk cId="2705926738" sldId="2145707274"/>
            <ac:picMk id="7172" creationId="{8EEEBE7D-014C-477F-9067-F5829C98ADB1}"/>
          </ac:picMkLst>
        </pc:picChg>
        <pc:picChg chg="del mod">
          <ac:chgData name="Surbhi Gupta" userId="4cd92b39-496c-4ea1-b8de-864f8b027b89" providerId="ADAL" clId="{164EDF01-9AE8-457B-99EF-B3066172FDE1}" dt="2022-03-14T12:45:54.783" v="342" actId="478"/>
          <ac:picMkLst>
            <pc:docMk/>
            <pc:sldMk cId="2705926738" sldId="2145707274"/>
            <ac:picMk id="7174" creationId="{A04213B0-F124-41DA-B2B7-3DAA93EA6EDD}"/>
          </ac:picMkLst>
        </pc:picChg>
        <pc:picChg chg="add del mod">
          <ac:chgData name="Surbhi Gupta" userId="4cd92b39-496c-4ea1-b8de-864f8b027b89" providerId="ADAL" clId="{164EDF01-9AE8-457B-99EF-B3066172FDE1}" dt="2022-03-14T17:17:28.365" v="703" actId="478"/>
          <ac:picMkLst>
            <pc:docMk/>
            <pc:sldMk cId="2705926738" sldId="2145707274"/>
            <ac:picMk id="7176" creationId="{2D1D3E4D-993D-4182-BC46-1030A49F5F13}"/>
          </ac:picMkLst>
        </pc:picChg>
        <pc:picChg chg="add mod">
          <ac:chgData name="Surbhi Gupta" userId="4cd92b39-496c-4ea1-b8de-864f8b027b89" providerId="ADAL" clId="{164EDF01-9AE8-457B-99EF-B3066172FDE1}" dt="2022-03-14T18:53:11.100" v="982" actId="1076"/>
          <ac:picMkLst>
            <pc:docMk/>
            <pc:sldMk cId="2705926738" sldId="2145707274"/>
            <ac:picMk id="7178" creationId="{1CD58CA5-73DB-4BE5-AF60-D174B6F0A68F}"/>
          </ac:picMkLst>
        </pc:picChg>
        <pc:picChg chg="add mod">
          <ac:chgData name="Surbhi Gupta" userId="4cd92b39-496c-4ea1-b8de-864f8b027b89" providerId="ADAL" clId="{164EDF01-9AE8-457B-99EF-B3066172FDE1}" dt="2022-03-14T17:35:45.274" v="841" actId="1076"/>
          <ac:picMkLst>
            <pc:docMk/>
            <pc:sldMk cId="2705926738" sldId="2145707274"/>
            <ac:picMk id="7179" creationId="{A96C088D-C357-435C-86AF-5A60EF749330}"/>
          </ac:picMkLst>
        </pc:picChg>
        <pc:picChg chg="add mod">
          <ac:chgData name="Surbhi Gupta" userId="4cd92b39-496c-4ea1-b8de-864f8b027b89" providerId="ADAL" clId="{164EDF01-9AE8-457B-99EF-B3066172FDE1}" dt="2022-03-14T19:00:48.730" v="1031" actId="1076"/>
          <ac:picMkLst>
            <pc:docMk/>
            <pc:sldMk cId="2705926738" sldId="2145707274"/>
            <ac:picMk id="7187" creationId="{44577A9B-9B83-46DC-A452-5330220B7D28}"/>
          </ac:picMkLst>
        </pc:picChg>
      </pc:sldChg>
      <pc:sldChg chg="add del">
        <pc:chgData name="Surbhi Gupta" userId="4cd92b39-496c-4ea1-b8de-864f8b027b89" providerId="ADAL" clId="{164EDF01-9AE8-457B-99EF-B3066172FDE1}" dt="2022-03-14T08:24:57.450" v="305" actId="47"/>
        <pc:sldMkLst>
          <pc:docMk/>
          <pc:sldMk cId="3749868779" sldId="2145707275"/>
        </pc:sldMkLst>
      </pc:sldChg>
    </pc:docChg>
  </pc:docChgLst>
  <pc:docChgLst>
    <pc:chgData name="Garry Trinder" userId="S::garry_trinder365.co.uk#ext#@microsoft.onmicrosoft.com::090b3993-9626-4767-8408-8eecfc894959" providerId="AD" clId="Web-{9ED1830D-CB04-4403-B5AA-78B461EB8375}"/>
    <pc:docChg chg="modSld">
      <pc:chgData name="Garry Trinder" userId="S::garry_trinder365.co.uk#ext#@microsoft.onmicrosoft.com::090b3993-9626-4767-8408-8eecfc894959" providerId="AD" clId="Web-{9ED1830D-CB04-4403-B5AA-78B461EB8375}" dt="2021-04-22T21:10:53.320" v="4" actId="20577"/>
      <pc:docMkLst>
        <pc:docMk/>
      </pc:docMkLst>
      <pc:sldChg chg="modSp">
        <pc:chgData name="Garry Trinder" userId="S::garry_trinder365.co.uk#ext#@microsoft.onmicrosoft.com::090b3993-9626-4767-8408-8eecfc894959" providerId="AD" clId="Web-{9ED1830D-CB04-4403-B5AA-78B461EB8375}" dt="2021-04-22T21:10:53.320" v="4" actId="20577"/>
        <pc:sldMkLst>
          <pc:docMk/>
          <pc:sldMk cId="2253365439" sldId="1642"/>
        </pc:sldMkLst>
        <pc:spChg chg="mod">
          <ac:chgData name="Garry Trinder" userId="S::garry_trinder365.co.uk#ext#@microsoft.onmicrosoft.com::090b3993-9626-4767-8408-8eecfc894959" providerId="AD" clId="Web-{9ED1830D-CB04-4403-B5AA-78B461EB8375}" dt="2021-04-22T21:10:53.320" v="4" actId="20577"/>
          <ac:spMkLst>
            <pc:docMk/>
            <pc:sldMk cId="2253365439" sldId="1642"/>
            <ac:spMk id="3" creationId="{CBDC9C38-872E-4048-96FE-C321FEF21EC1}"/>
          </ac:spMkLst>
        </pc:spChg>
      </pc:sldChg>
    </pc:docChg>
  </pc:docChgLst>
  <pc:docChgLst>
    <pc:chgData name="Nik Charlebois" userId="3b3d6d36-0094-4904-893b-6a292e2ae079" providerId="ADAL" clId="{796B01BB-2B3E-4447-99AC-551046CA855C}"/>
    <pc:docChg chg="addSld modSection">
      <pc:chgData name="Nik Charlebois" userId="3b3d6d36-0094-4904-893b-6a292e2ae079" providerId="ADAL" clId="{796B01BB-2B3E-4447-99AC-551046CA855C}" dt="2021-10-19T13:33:36.952" v="0" actId="680"/>
      <pc:docMkLst>
        <pc:docMk/>
      </pc:docMkLst>
      <pc:sldChg chg="new">
        <pc:chgData name="Nik Charlebois" userId="3b3d6d36-0094-4904-893b-6a292e2ae079" providerId="ADAL" clId="{796B01BB-2B3E-4447-99AC-551046CA855C}" dt="2021-10-19T13:33:36.952" v="0" actId="680"/>
        <pc:sldMkLst>
          <pc:docMk/>
          <pc:sldMk cId="3603620540" sldId="2134805598"/>
        </pc:sldMkLst>
      </pc:sldChg>
    </pc:docChg>
  </pc:docChgLst>
  <pc:docChgLst>
    <pc:chgData name="David Warner" userId="S::david_dwarnerii.com#ext#@microsoft.onmicrosoft.com::acafcf14-4098-4a83-9425-e73571277a06" providerId="AD" clId="Web-{5002DC76-37A3-43CF-AE34-FB35D488294D}"/>
    <pc:docChg chg="modSld">
      <pc:chgData name="David Warner" userId="S::david_dwarnerii.com#ext#@microsoft.onmicrosoft.com::acafcf14-4098-4a83-9425-e73571277a06" providerId="AD" clId="Web-{5002DC76-37A3-43CF-AE34-FB35D488294D}" dt="2021-04-19T18:15:33.102" v="113" actId="1076"/>
      <pc:docMkLst>
        <pc:docMk/>
      </pc:docMkLst>
      <pc:sldChg chg="addSp delSp modSp">
        <pc:chgData name="David Warner" userId="S::david_dwarnerii.com#ext#@microsoft.onmicrosoft.com::acafcf14-4098-4a83-9425-e73571277a06" providerId="AD" clId="Web-{5002DC76-37A3-43CF-AE34-FB35D488294D}" dt="2021-04-19T18:15:33.102" v="113" actId="1076"/>
        <pc:sldMkLst>
          <pc:docMk/>
          <pc:sldMk cId="357588276" sldId="2076136388"/>
        </pc:sldMkLst>
        <pc:spChg chg="del mod">
          <ac:chgData name="David Warner" userId="S::david_dwarnerii.com#ext#@microsoft.onmicrosoft.com::acafcf14-4098-4a83-9425-e73571277a06" providerId="AD" clId="Web-{5002DC76-37A3-43CF-AE34-FB35D488294D}" dt="2021-04-19T18:11:52.012" v="20"/>
          <ac:spMkLst>
            <pc:docMk/>
            <pc:sldMk cId="357588276" sldId="2076136388"/>
            <ac:spMk id="3" creationId="{F10552F5-16CF-42B8-8BEE-CF2D32D2F91F}"/>
          </ac:spMkLst>
        </pc:spChg>
        <pc:spChg chg="mod">
          <ac:chgData name="David Warner" userId="S::david_dwarnerii.com#ext#@microsoft.onmicrosoft.com::acafcf14-4098-4a83-9425-e73571277a06" providerId="AD" clId="Web-{5002DC76-37A3-43CF-AE34-FB35D488294D}" dt="2021-04-19T18:15:33.102" v="113" actId="1076"/>
          <ac:spMkLst>
            <pc:docMk/>
            <pc:sldMk cId="357588276" sldId="2076136388"/>
            <ac:spMk id="9" creationId="{E00A4A7B-76F5-4DD2-BDB4-53AB1B34275B}"/>
          </ac:spMkLst>
        </pc:spChg>
        <pc:spChg chg="add mod">
          <ac:chgData name="David Warner" userId="S::david_dwarnerii.com#ext#@microsoft.onmicrosoft.com::acafcf14-4098-4a83-9425-e73571277a06" providerId="AD" clId="Web-{5002DC76-37A3-43CF-AE34-FB35D488294D}" dt="2021-04-19T18:15:28.962" v="112"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5002DC76-37A3-43CF-AE34-FB35D488294D}" dt="2021-04-19T18:13:41.878" v="93"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5002DC76-37A3-43CF-AE34-FB35D488294D}" dt="2021-04-19T18:13:41.893" v="94" actId="1076"/>
          <ac:spMkLst>
            <pc:docMk/>
            <pc:sldMk cId="357588276" sldId="2076136388"/>
            <ac:spMk id="15" creationId="{C745FBD3-89F8-4AAA-B1B3-15710FCBC31B}"/>
          </ac:spMkLst>
        </pc:spChg>
        <pc:picChg chg="del">
          <ac:chgData name="David Warner" userId="S::david_dwarnerii.com#ext#@microsoft.onmicrosoft.com::acafcf14-4098-4a83-9425-e73571277a06" providerId="AD" clId="Web-{5002DC76-37A3-43CF-AE34-FB35D488294D}" dt="2021-04-19T18:11:05.823" v="13"/>
          <ac:picMkLst>
            <pc:docMk/>
            <pc:sldMk cId="357588276" sldId="2076136388"/>
            <ac:picMk id="2" creationId="{30FD2BFF-8242-40D0-BBF7-7A3147D88328}"/>
          </ac:picMkLst>
        </pc:picChg>
        <pc:picChg chg="add mod modCrop">
          <ac:chgData name="David Warner" userId="S::david_dwarnerii.com#ext#@microsoft.onmicrosoft.com::acafcf14-4098-4a83-9425-e73571277a06" providerId="AD" clId="Web-{5002DC76-37A3-43CF-AE34-FB35D488294D}" dt="2021-04-19T18:11:37.590" v="19"/>
          <ac:picMkLst>
            <pc:docMk/>
            <pc:sldMk cId="357588276" sldId="2076136388"/>
            <ac:picMk id="4" creationId="{5098438B-6D9D-41D8-8F2D-A60C72C07A52}"/>
          </ac:picMkLst>
        </pc:picChg>
      </pc:sldChg>
    </pc:docChg>
  </pc:docChgLst>
  <pc:docChgLst>
    <pc:chgData name="David Warner" userId="S::david_dwarnerii.com#ext#@microsoft.onmicrosoft.com::acafcf14-4098-4a83-9425-e73571277a06" providerId="AD" clId="Web-{E128FD4A-0AE4-4E60-9B43-2DCD808DDB93}"/>
    <pc:docChg chg="modSld">
      <pc:chgData name="David Warner" userId="S::david_dwarnerii.com#ext#@microsoft.onmicrosoft.com::acafcf14-4098-4a83-9425-e73571277a06" providerId="AD" clId="Web-{E128FD4A-0AE4-4E60-9B43-2DCD808DDB93}" dt="2021-05-03T15:04:02.308" v="13" actId="20577"/>
      <pc:docMkLst>
        <pc:docMk/>
      </pc:docMkLst>
      <pc:sldChg chg="delSp modSp">
        <pc:chgData name="David Warner" userId="S::david_dwarnerii.com#ext#@microsoft.onmicrosoft.com::acafcf14-4098-4a83-9425-e73571277a06" providerId="AD" clId="Web-{E128FD4A-0AE4-4E60-9B43-2DCD808DDB93}" dt="2021-05-03T15:04:02.308" v="13" actId="20577"/>
        <pc:sldMkLst>
          <pc:docMk/>
          <pc:sldMk cId="357588276" sldId="2076136388"/>
        </pc:sldMkLst>
        <pc:spChg chg="del">
          <ac:chgData name="David Warner" userId="S::david_dwarnerii.com#ext#@microsoft.onmicrosoft.com::acafcf14-4098-4a83-9425-e73571277a06" providerId="AD" clId="Web-{E128FD4A-0AE4-4E60-9B43-2DCD808DDB93}" dt="2021-05-03T15:03:33.541" v="0"/>
          <ac:spMkLst>
            <pc:docMk/>
            <pc:sldMk cId="357588276" sldId="2076136388"/>
            <ac:spMk id="2" creationId="{4AB97894-73DF-4371-A716-87B56E316357}"/>
          </ac:spMkLst>
        </pc:spChg>
        <pc:spChg chg="mod">
          <ac:chgData name="David Warner" userId="S::david_dwarnerii.com#ext#@microsoft.onmicrosoft.com::acafcf14-4098-4a83-9425-e73571277a06" providerId="AD" clId="Web-{E128FD4A-0AE4-4E60-9B43-2DCD808DDB93}" dt="2021-05-03T15:04:02.308" v="13" actId="20577"/>
          <ac:spMkLst>
            <pc:docMk/>
            <pc:sldMk cId="357588276" sldId="2076136388"/>
            <ac:spMk id="9" creationId="{E00A4A7B-76F5-4DD2-BDB4-53AB1B34275B}"/>
          </ac:spMkLst>
        </pc:spChg>
      </pc:sldChg>
    </pc:docChg>
  </pc:docChgLst>
  <pc:docChgLst>
    <pc:chgData name="Vesa Juvonen" userId="c7243be1-99a3-4752-ab2a-0cf698cf8236" providerId="ADAL" clId="{5B55FAD2-1D7C-4EA6-9B32-2D4A2392120B}"/>
    <pc:docChg chg="undo custSel addSld delSld modSld sldOrd modSection">
      <pc:chgData name="Vesa Juvonen" userId="c7243be1-99a3-4752-ab2a-0cf698cf8236" providerId="ADAL" clId="{5B55FAD2-1D7C-4EA6-9B32-2D4A2392120B}" dt="2021-06-22T08:48:00.016" v="1012" actId="21"/>
      <pc:docMkLst>
        <pc:docMk/>
      </pc:docMkLst>
      <pc:sldChg chg="modSp mod">
        <pc:chgData name="Vesa Juvonen" userId="c7243be1-99a3-4752-ab2a-0cf698cf8236" providerId="ADAL" clId="{5B55FAD2-1D7C-4EA6-9B32-2D4A2392120B}" dt="2021-06-14T18:23:42.418" v="149" actId="6549"/>
        <pc:sldMkLst>
          <pc:docMk/>
          <pc:sldMk cId="2967945684" sldId="277"/>
        </pc:sldMkLst>
        <pc:spChg chg="mod">
          <ac:chgData name="Vesa Juvonen" userId="c7243be1-99a3-4752-ab2a-0cf698cf8236" providerId="ADAL" clId="{5B55FAD2-1D7C-4EA6-9B32-2D4A2392120B}" dt="2021-06-14T18:23:42.418" v="149" actId="6549"/>
          <ac:spMkLst>
            <pc:docMk/>
            <pc:sldMk cId="2967945684" sldId="277"/>
            <ac:spMk id="4" creationId="{A04E16D6-6682-4068-BF11-BA8E4E8E1BBC}"/>
          </ac:spMkLst>
        </pc:spChg>
      </pc:sldChg>
      <pc:sldChg chg="modSp mod">
        <pc:chgData name="Vesa Juvonen" userId="c7243be1-99a3-4752-ab2a-0cf698cf8236" providerId="ADAL" clId="{5B55FAD2-1D7C-4EA6-9B32-2D4A2392120B}" dt="2021-06-17T13:56:10.035" v="1007" actId="20577"/>
        <pc:sldMkLst>
          <pc:docMk/>
          <pc:sldMk cId="287163252" sldId="1567"/>
        </pc:sldMkLst>
        <pc:spChg chg="mod">
          <ac:chgData name="Vesa Juvonen" userId="c7243be1-99a3-4752-ab2a-0cf698cf8236" providerId="ADAL" clId="{5B55FAD2-1D7C-4EA6-9B32-2D4A2392120B}" dt="2021-06-17T13:56:10.035" v="1007" actId="20577"/>
          <ac:spMkLst>
            <pc:docMk/>
            <pc:sldMk cId="287163252" sldId="1567"/>
            <ac:spMk id="5" creationId="{9B6ECC88-D921-48D6-BA85-F52F354F9C35}"/>
          </ac:spMkLst>
        </pc:spChg>
        <pc:spChg chg="mod">
          <ac:chgData name="Vesa Juvonen" userId="c7243be1-99a3-4752-ab2a-0cf698cf8236" providerId="ADAL" clId="{5B55FAD2-1D7C-4EA6-9B32-2D4A2392120B}" dt="2021-06-14T10:16:51.778" v="15" actId="20577"/>
          <ac:spMkLst>
            <pc:docMk/>
            <pc:sldMk cId="287163252" sldId="1567"/>
            <ac:spMk id="8" creationId="{00000000-0000-0000-0000-000000000000}"/>
          </ac:spMkLst>
        </pc:spChg>
      </pc:sldChg>
      <pc:sldChg chg="modSp mod">
        <pc:chgData name="Vesa Juvonen" userId="c7243be1-99a3-4752-ab2a-0cf698cf8236" providerId="ADAL" clId="{5B55FAD2-1D7C-4EA6-9B32-2D4A2392120B}" dt="2021-06-17T12:11:45.388" v="712" actId="400"/>
        <pc:sldMkLst>
          <pc:docMk/>
          <pc:sldMk cId="2773584698" sldId="1621"/>
        </pc:sldMkLst>
        <pc:spChg chg="mod">
          <ac:chgData name="Vesa Juvonen" userId="c7243be1-99a3-4752-ab2a-0cf698cf8236" providerId="ADAL" clId="{5B55FAD2-1D7C-4EA6-9B32-2D4A2392120B}" dt="2021-06-17T12:11:45.388" v="712" actId="400"/>
          <ac:spMkLst>
            <pc:docMk/>
            <pc:sldMk cId="2773584698" sldId="1621"/>
            <ac:spMk id="8" creationId="{510152D6-CA11-4727-A0AA-D61C86EEB686}"/>
          </ac:spMkLst>
        </pc:spChg>
      </pc:sldChg>
      <pc:sldChg chg="addSp modSp mod modAnim">
        <pc:chgData name="Vesa Juvonen" userId="c7243be1-99a3-4752-ab2a-0cf698cf8236" providerId="ADAL" clId="{5B55FAD2-1D7C-4EA6-9B32-2D4A2392120B}" dt="2021-06-17T12:06:59.202" v="433" actId="1076"/>
        <pc:sldMkLst>
          <pc:docMk/>
          <pc:sldMk cId="2877399898" sldId="1623"/>
        </pc:sldMkLst>
        <pc:spChg chg="mod">
          <ac:chgData name="Vesa Juvonen" userId="c7243be1-99a3-4752-ab2a-0cf698cf8236" providerId="ADAL" clId="{5B55FAD2-1D7C-4EA6-9B32-2D4A2392120B}" dt="2021-06-17T12:03:35.565" v="417" actId="1076"/>
          <ac:spMkLst>
            <pc:docMk/>
            <pc:sldMk cId="2877399898" sldId="1623"/>
            <ac:spMk id="2" creationId="{4EDF62F3-12E9-44F2-ADF4-F7AEA5750C8C}"/>
          </ac:spMkLst>
        </pc:spChg>
        <pc:spChg chg="add">
          <ac:chgData name="Vesa Juvonen" userId="c7243be1-99a3-4752-ab2a-0cf698cf8236" providerId="ADAL" clId="{5B55FAD2-1D7C-4EA6-9B32-2D4A2392120B}" dt="2021-06-14T18:22:15.924" v="121" actId="22"/>
          <ac:spMkLst>
            <pc:docMk/>
            <pc:sldMk cId="2877399898" sldId="1623"/>
            <ac:spMk id="20" creationId="{32D5CBB7-6C57-4F53-9552-6518CCAF2F31}"/>
          </ac:spMkLst>
        </pc:spChg>
        <pc:grpChg chg="add mod">
          <ac:chgData name="Vesa Juvonen" userId="c7243be1-99a3-4752-ab2a-0cf698cf8236" providerId="ADAL" clId="{5B55FAD2-1D7C-4EA6-9B32-2D4A2392120B}" dt="2021-06-17T12:06:16.413" v="432" actId="1076"/>
          <ac:grpSpMkLst>
            <pc:docMk/>
            <pc:sldMk cId="2877399898" sldId="1623"/>
            <ac:grpSpMk id="143" creationId="{1F55F655-F69A-40F2-B848-EFF46F540B83}"/>
          </ac:grpSpMkLst>
        </pc:grpChg>
        <pc:grpChg chg="add mod">
          <ac:chgData name="Vesa Juvonen" userId="c7243be1-99a3-4752-ab2a-0cf698cf8236" providerId="ADAL" clId="{5B55FAD2-1D7C-4EA6-9B32-2D4A2392120B}" dt="2021-06-17T12:06:16.413" v="432" actId="1076"/>
          <ac:grpSpMkLst>
            <pc:docMk/>
            <pc:sldMk cId="2877399898" sldId="1623"/>
            <ac:grpSpMk id="146" creationId="{8E3DCB3F-3804-4A0F-97C3-77AE4171B0EC}"/>
          </ac:grpSpMkLst>
        </pc:grpChg>
        <pc:grpChg chg="add mod">
          <ac:chgData name="Vesa Juvonen" userId="c7243be1-99a3-4752-ab2a-0cf698cf8236" providerId="ADAL" clId="{5B55FAD2-1D7C-4EA6-9B32-2D4A2392120B}" dt="2021-06-17T12:06:16.413" v="432" actId="1076"/>
          <ac:grpSpMkLst>
            <pc:docMk/>
            <pc:sldMk cId="2877399898" sldId="1623"/>
            <ac:grpSpMk id="149" creationId="{522F1708-6DB5-4D1D-8C51-2F7E4F8E0D51}"/>
          </ac:grpSpMkLst>
        </pc:grpChg>
        <pc:grpChg chg="add mod">
          <ac:chgData name="Vesa Juvonen" userId="c7243be1-99a3-4752-ab2a-0cf698cf8236" providerId="ADAL" clId="{5B55FAD2-1D7C-4EA6-9B32-2D4A2392120B}" dt="2021-06-17T12:06:16.413" v="432" actId="1076"/>
          <ac:grpSpMkLst>
            <pc:docMk/>
            <pc:sldMk cId="2877399898" sldId="1623"/>
            <ac:grpSpMk id="153" creationId="{76FEB6E5-A6B3-4281-9F96-7FE1EE3123F7}"/>
          </ac:grpSpMkLst>
        </pc:grpChg>
        <pc:grpChg chg="add mod">
          <ac:chgData name="Vesa Juvonen" userId="c7243be1-99a3-4752-ab2a-0cf698cf8236" providerId="ADAL" clId="{5B55FAD2-1D7C-4EA6-9B32-2D4A2392120B}" dt="2021-06-17T12:06:16.413" v="432" actId="1076"/>
          <ac:grpSpMkLst>
            <pc:docMk/>
            <pc:sldMk cId="2877399898" sldId="1623"/>
            <ac:grpSpMk id="157" creationId="{3E6B6F08-AD50-43AD-98F7-3C43306CBF19}"/>
          </ac:grpSpMkLst>
        </pc:grpChg>
        <pc:grpChg chg="add mod">
          <ac:chgData name="Vesa Juvonen" userId="c7243be1-99a3-4752-ab2a-0cf698cf8236" providerId="ADAL" clId="{5B55FAD2-1D7C-4EA6-9B32-2D4A2392120B}" dt="2021-06-17T12:06:16.413" v="432" actId="1076"/>
          <ac:grpSpMkLst>
            <pc:docMk/>
            <pc:sldMk cId="2877399898" sldId="1623"/>
            <ac:grpSpMk id="160" creationId="{3F68E89B-534E-48F2-A1DD-1E4206866D92}"/>
          </ac:grpSpMkLst>
        </pc:grpChg>
        <pc:grpChg chg="add mod">
          <ac:chgData name="Vesa Juvonen" userId="c7243be1-99a3-4752-ab2a-0cf698cf8236" providerId="ADAL" clId="{5B55FAD2-1D7C-4EA6-9B32-2D4A2392120B}" dt="2021-06-17T12:06:16.413" v="432" actId="1076"/>
          <ac:grpSpMkLst>
            <pc:docMk/>
            <pc:sldMk cId="2877399898" sldId="1623"/>
            <ac:grpSpMk id="163" creationId="{1FBB66B1-0BA7-4DE8-9B83-ACC0A80A0714}"/>
          </ac:grpSpMkLst>
        </pc:grpChg>
        <pc:grpChg chg="add mod">
          <ac:chgData name="Vesa Juvonen" userId="c7243be1-99a3-4752-ab2a-0cf698cf8236" providerId="ADAL" clId="{5B55FAD2-1D7C-4EA6-9B32-2D4A2392120B}" dt="2021-06-17T12:06:16.413" v="432" actId="1076"/>
          <ac:grpSpMkLst>
            <pc:docMk/>
            <pc:sldMk cId="2877399898" sldId="1623"/>
            <ac:grpSpMk id="166" creationId="{AC70A287-17AD-419F-A18C-E3ADFFFE4872}"/>
          </ac:grpSpMkLst>
        </pc:grpChg>
        <pc:grpChg chg="add mod">
          <ac:chgData name="Vesa Juvonen" userId="c7243be1-99a3-4752-ab2a-0cf698cf8236" providerId="ADAL" clId="{5B55FAD2-1D7C-4EA6-9B32-2D4A2392120B}" dt="2021-06-17T12:06:16.413" v="432" actId="1076"/>
          <ac:grpSpMkLst>
            <pc:docMk/>
            <pc:sldMk cId="2877399898" sldId="1623"/>
            <ac:grpSpMk id="169" creationId="{18B1FC35-EAE4-4218-97CB-D500FDB7BCE8}"/>
          </ac:grpSpMkLst>
        </pc:grpChg>
        <pc:grpChg chg="add mod">
          <ac:chgData name="Vesa Juvonen" userId="c7243be1-99a3-4752-ab2a-0cf698cf8236" providerId="ADAL" clId="{5B55FAD2-1D7C-4EA6-9B32-2D4A2392120B}" dt="2021-06-17T12:06:16.413" v="432" actId="1076"/>
          <ac:grpSpMkLst>
            <pc:docMk/>
            <pc:sldMk cId="2877399898" sldId="1623"/>
            <ac:grpSpMk id="172" creationId="{7DC438DC-869E-454E-A867-80CA9F507649}"/>
          </ac:grpSpMkLst>
        </pc:grpChg>
        <pc:grpChg chg="add mod">
          <ac:chgData name="Vesa Juvonen" userId="c7243be1-99a3-4752-ab2a-0cf698cf8236" providerId="ADAL" clId="{5B55FAD2-1D7C-4EA6-9B32-2D4A2392120B}" dt="2021-06-17T12:06:16.413" v="432" actId="1076"/>
          <ac:grpSpMkLst>
            <pc:docMk/>
            <pc:sldMk cId="2877399898" sldId="1623"/>
            <ac:grpSpMk id="175" creationId="{7EF7C332-4727-4469-971E-C21053B73363}"/>
          </ac:grpSpMkLst>
        </pc:grpChg>
        <pc:grpChg chg="add mod">
          <ac:chgData name="Vesa Juvonen" userId="c7243be1-99a3-4752-ab2a-0cf698cf8236" providerId="ADAL" clId="{5B55FAD2-1D7C-4EA6-9B32-2D4A2392120B}" dt="2021-06-17T12:06:16.413" v="432" actId="1076"/>
          <ac:grpSpMkLst>
            <pc:docMk/>
            <pc:sldMk cId="2877399898" sldId="1623"/>
            <ac:grpSpMk id="178" creationId="{8ECF5CEB-C6EF-49B7-9A24-F1051721116D}"/>
          </ac:grpSpMkLst>
        </pc:grpChg>
        <pc:grpChg chg="add mod">
          <ac:chgData name="Vesa Juvonen" userId="c7243be1-99a3-4752-ab2a-0cf698cf8236" providerId="ADAL" clId="{5B55FAD2-1D7C-4EA6-9B32-2D4A2392120B}" dt="2021-06-17T12:06:16.413" v="432" actId="1076"/>
          <ac:grpSpMkLst>
            <pc:docMk/>
            <pc:sldMk cId="2877399898" sldId="1623"/>
            <ac:grpSpMk id="181" creationId="{7F77FC83-EFFD-48D2-B133-45F65561ABAE}"/>
          </ac:grpSpMkLst>
        </pc:grpChg>
        <pc:grpChg chg="add mod">
          <ac:chgData name="Vesa Juvonen" userId="c7243be1-99a3-4752-ab2a-0cf698cf8236" providerId="ADAL" clId="{5B55FAD2-1D7C-4EA6-9B32-2D4A2392120B}" dt="2021-06-17T12:06:16.413" v="432" actId="1076"/>
          <ac:grpSpMkLst>
            <pc:docMk/>
            <pc:sldMk cId="2877399898" sldId="1623"/>
            <ac:grpSpMk id="184" creationId="{8A8400BC-8CBF-4F0A-819D-7B80D333A079}"/>
          </ac:grpSpMkLst>
        </pc:grpChg>
        <pc:grpChg chg="add mod">
          <ac:chgData name="Vesa Juvonen" userId="c7243be1-99a3-4752-ab2a-0cf698cf8236" providerId="ADAL" clId="{5B55FAD2-1D7C-4EA6-9B32-2D4A2392120B}" dt="2021-06-17T12:06:16.413" v="432" actId="1076"/>
          <ac:grpSpMkLst>
            <pc:docMk/>
            <pc:sldMk cId="2877399898" sldId="1623"/>
            <ac:grpSpMk id="187" creationId="{FBDA6F49-3FC5-4D7C-81B6-E3577B7705FC}"/>
          </ac:grpSpMkLst>
        </pc:grpChg>
        <pc:grpChg chg="add mod">
          <ac:chgData name="Vesa Juvonen" userId="c7243be1-99a3-4752-ab2a-0cf698cf8236" providerId="ADAL" clId="{5B55FAD2-1D7C-4EA6-9B32-2D4A2392120B}" dt="2021-06-17T12:06:16.413" v="432" actId="1076"/>
          <ac:grpSpMkLst>
            <pc:docMk/>
            <pc:sldMk cId="2877399898" sldId="1623"/>
            <ac:grpSpMk id="190" creationId="{2752F015-6530-4E2A-BF88-14E4D5B3F924}"/>
          </ac:grpSpMkLst>
        </pc:grpChg>
        <pc:grpChg chg="add mod">
          <ac:chgData name="Vesa Juvonen" userId="c7243be1-99a3-4752-ab2a-0cf698cf8236" providerId="ADAL" clId="{5B55FAD2-1D7C-4EA6-9B32-2D4A2392120B}" dt="2021-06-17T12:06:16.413" v="432" actId="1076"/>
          <ac:grpSpMkLst>
            <pc:docMk/>
            <pc:sldMk cId="2877399898" sldId="1623"/>
            <ac:grpSpMk id="193" creationId="{AC828CD7-2A89-4C73-B370-B44DEA057335}"/>
          </ac:grpSpMkLst>
        </pc:grpChg>
        <pc:grpChg chg="add mod">
          <ac:chgData name="Vesa Juvonen" userId="c7243be1-99a3-4752-ab2a-0cf698cf8236" providerId="ADAL" clId="{5B55FAD2-1D7C-4EA6-9B32-2D4A2392120B}" dt="2021-06-17T12:06:16.413" v="432" actId="1076"/>
          <ac:grpSpMkLst>
            <pc:docMk/>
            <pc:sldMk cId="2877399898" sldId="1623"/>
            <ac:grpSpMk id="196" creationId="{8FC2A8AA-647C-4D92-9D9A-4B4B0C7BCF26}"/>
          </ac:grpSpMkLst>
        </pc:grpChg>
        <pc:grpChg chg="add mod">
          <ac:chgData name="Vesa Juvonen" userId="c7243be1-99a3-4752-ab2a-0cf698cf8236" providerId="ADAL" clId="{5B55FAD2-1D7C-4EA6-9B32-2D4A2392120B}" dt="2021-06-17T12:06:16.413" v="432" actId="1076"/>
          <ac:grpSpMkLst>
            <pc:docMk/>
            <pc:sldMk cId="2877399898" sldId="1623"/>
            <ac:grpSpMk id="199" creationId="{EEC011D7-061A-4E6A-8188-977B8AF5B138}"/>
          </ac:grpSpMkLst>
        </pc:grpChg>
        <pc:grpChg chg="add mod">
          <ac:chgData name="Vesa Juvonen" userId="c7243be1-99a3-4752-ab2a-0cf698cf8236" providerId="ADAL" clId="{5B55FAD2-1D7C-4EA6-9B32-2D4A2392120B}" dt="2021-06-17T12:06:16.413" v="432" actId="1076"/>
          <ac:grpSpMkLst>
            <pc:docMk/>
            <pc:sldMk cId="2877399898" sldId="1623"/>
            <ac:grpSpMk id="202" creationId="{C5D96EDF-69C0-42CD-9ECF-603B26C4AD78}"/>
          </ac:grpSpMkLst>
        </pc:grpChg>
        <pc:picChg chg="mod">
          <ac:chgData name="Vesa Juvonen" userId="c7243be1-99a3-4752-ab2a-0cf698cf8236" providerId="ADAL" clId="{5B55FAD2-1D7C-4EA6-9B32-2D4A2392120B}" dt="2021-06-17T12:06:59.202" v="433" actId="1076"/>
          <ac:picMkLst>
            <pc:docMk/>
            <pc:sldMk cId="2877399898" sldId="1623"/>
            <ac:picMk id="140" creationId="{01CB784B-2C69-4C49-B561-3D35E04885A6}"/>
          </ac:picMkLst>
        </pc:picChg>
        <pc:picChg chg="mod">
          <ac:chgData name="Vesa Juvonen" userId="c7243be1-99a3-4752-ab2a-0cf698cf8236" providerId="ADAL" clId="{5B55FAD2-1D7C-4EA6-9B32-2D4A2392120B}" dt="2021-06-17T12:02:07.835" v="388"/>
          <ac:picMkLst>
            <pc:docMk/>
            <pc:sldMk cId="2877399898" sldId="1623"/>
            <ac:picMk id="144" creationId="{2A4E9577-8798-4177-B18A-8C7889126457}"/>
          </ac:picMkLst>
        </pc:picChg>
        <pc:picChg chg="mod">
          <ac:chgData name="Vesa Juvonen" userId="c7243be1-99a3-4752-ab2a-0cf698cf8236" providerId="ADAL" clId="{5B55FAD2-1D7C-4EA6-9B32-2D4A2392120B}" dt="2021-06-17T12:02:07.835" v="388"/>
          <ac:picMkLst>
            <pc:docMk/>
            <pc:sldMk cId="2877399898" sldId="1623"/>
            <ac:picMk id="145" creationId="{E89507BC-AF90-46E1-B726-586F7CA332B2}"/>
          </ac:picMkLst>
        </pc:picChg>
        <pc:picChg chg="mod">
          <ac:chgData name="Vesa Juvonen" userId="c7243be1-99a3-4752-ab2a-0cf698cf8236" providerId="ADAL" clId="{5B55FAD2-1D7C-4EA6-9B32-2D4A2392120B}" dt="2021-06-17T12:02:46.081" v="399" actId="207"/>
          <ac:picMkLst>
            <pc:docMk/>
            <pc:sldMk cId="2877399898" sldId="1623"/>
            <ac:picMk id="147" creationId="{FA01FA1C-BCB9-410C-BF62-5FA0DB054B41}"/>
          </ac:picMkLst>
        </pc:picChg>
        <pc:picChg chg="mod">
          <ac:chgData name="Vesa Juvonen" userId="c7243be1-99a3-4752-ab2a-0cf698cf8236" providerId="ADAL" clId="{5B55FAD2-1D7C-4EA6-9B32-2D4A2392120B}" dt="2021-06-17T12:02:46.081" v="399" actId="207"/>
          <ac:picMkLst>
            <pc:docMk/>
            <pc:sldMk cId="2877399898" sldId="1623"/>
            <ac:picMk id="148" creationId="{92450612-0CDD-4714-971F-9C36E14B4216}"/>
          </ac:picMkLst>
        </pc:picChg>
        <pc:picChg chg="mod">
          <ac:chgData name="Vesa Juvonen" userId="c7243be1-99a3-4752-ab2a-0cf698cf8236" providerId="ADAL" clId="{5B55FAD2-1D7C-4EA6-9B32-2D4A2392120B}" dt="2021-06-17T12:03:03.584" v="403" actId="207"/>
          <ac:picMkLst>
            <pc:docMk/>
            <pc:sldMk cId="2877399898" sldId="1623"/>
            <ac:picMk id="151" creationId="{83AAF8E3-2D0C-4FF8-82BD-58ABCC62F973}"/>
          </ac:picMkLst>
        </pc:picChg>
        <pc:picChg chg="mod">
          <ac:chgData name="Vesa Juvonen" userId="c7243be1-99a3-4752-ab2a-0cf698cf8236" providerId="ADAL" clId="{5B55FAD2-1D7C-4EA6-9B32-2D4A2392120B}" dt="2021-06-17T12:03:03.584" v="403" actId="207"/>
          <ac:picMkLst>
            <pc:docMk/>
            <pc:sldMk cId="2877399898" sldId="1623"/>
            <ac:picMk id="152" creationId="{5725AA66-EA83-4F42-8359-6BD0B0EFC298}"/>
          </ac:picMkLst>
        </pc:picChg>
        <pc:picChg chg="mod">
          <ac:chgData name="Vesa Juvonen" userId="c7243be1-99a3-4752-ab2a-0cf698cf8236" providerId="ADAL" clId="{5B55FAD2-1D7C-4EA6-9B32-2D4A2392120B}" dt="2021-06-17T12:03:11.362" v="406" actId="207"/>
          <ac:picMkLst>
            <pc:docMk/>
            <pc:sldMk cId="2877399898" sldId="1623"/>
            <ac:picMk id="154" creationId="{04CC37DE-1831-46D2-8A94-BA3F7E7EF96C}"/>
          </ac:picMkLst>
        </pc:picChg>
        <pc:picChg chg="mod">
          <ac:chgData name="Vesa Juvonen" userId="c7243be1-99a3-4752-ab2a-0cf698cf8236" providerId="ADAL" clId="{5B55FAD2-1D7C-4EA6-9B32-2D4A2392120B}" dt="2021-06-17T12:03:11.362" v="406" actId="207"/>
          <ac:picMkLst>
            <pc:docMk/>
            <pc:sldMk cId="2877399898" sldId="1623"/>
            <ac:picMk id="156" creationId="{D22D60C7-CD62-4481-8E02-144F997EEA1A}"/>
          </ac:picMkLst>
        </pc:picChg>
        <pc:picChg chg="mod">
          <ac:chgData name="Vesa Juvonen" userId="c7243be1-99a3-4752-ab2a-0cf698cf8236" providerId="ADAL" clId="{5B55FAD2-1D7C-4EA6-9B32-2D4A2392120B}" dt="2021-06-17T12:03:17.147" v="409" actId="207"/>
          <ac:picMkLst>
            <pc:docMk/>
            <pc:sldMk cId="2877399898" sldId="1623"/>
            <ac:picMk id="158" creationId="{49DC40CE-0157-4CD2-86DB-C4780576D513}"/>
          </ac:picMkLst>
        </pc:picChg>
        <pc:picChg chg="mod">
          <ac:chgData name="Vesa Juvonen" userId="c7243be1-99a3-4752-ab2a-0cf698cf8236" providerId="ADAL" clId="{5B55FAD2-1D7C-4EA6-9B32-2D4A2392120B}" dt="2021-06-17T12:03:17.147" v="409" actId="207"/>
          <ac:picMkLst>
            <pc:docMk/>
            <pc:sldMk cId="2877399898" sldId="1623"/>
            <ac:picMk id="159" creationId="{EEF4B19F-44BC-4F3A-962B-9C2163B28FEC}"/>
          </ac:picMkLst>
        </pc:picChg>
        <pc:picChg chg="mod">
          <ac:chgData name="Vesa Juvonen" userId="c7243be1-99a3-4752-ab2a-0cf698cf8236" providerId="ADAL" clId="{5B55FAD2-1D7C-4EA6-9B32-2D4A2392120B}" dt="2021-06-17T12:03:19.605" v="410"/>
          <ac:picMkLst>
            <pc:docMk/>
            <pc:sldMk cId="2877399898" sldId="1623"/>
            <ac:picMk id="161" creationId="{2382B75F-20BC-415B-A2FD-9D5CC39FE6EE}"/>
          </ac:picMkLst>
        </pc:picChg>
        <pc:picChg chg="mod">
          <ac:chgData name="Vesa Juvonen" userId="c7243be1-99a3-4752-ab2a-0cf698cf8236" providerId="ADAL" clId="{5B55FAD2-1D7C-4EA6-9B32-2D4A2392120B}" dt="2021-06-17T12:03:19.605" v="410"/>
          <ac:picMkLst>
            <pc:docMk/>
            <pc:sldMk cId="2877399898" sldId="1623"/>
            <ac:picMk id="162" creationId="{55BF171E-B184-4836-9516-3709E87C04B2}"/>
          </ac:picMkLst>
        </pc:picChg>
        <pc:picChg chg="mod">
          <ac:chgData name="Vesa Juvonen" userId="c7243be1-99a3-4752-ab2a-0cf698cf8236" providerId="ADAL" clId="{5B55FAD2-1D7C-4EA6-9B32-2D4A2392120B}" dt="2021-06-17T12:03:19.605" v="410"/>
          <ac:picMkLst>
            <pc:docMk/>
            <pc:sldMk cId="2877399898" sldId="1623"/>
            <ac:picMk id="164" creationId="{FB88AA57-C75B-4E71-AF46-E2B27EBAE945}"/>
          </ac:picMkLst>
        </pc:picChg>
        <pc:picChg chg="mod">
          <ac:chgData name="Vesa Juvonen" userId="c7243be1-99a3-4752-ab2a-0cf698cf8236" providerId="ADAL" clId="{5B55FAD2-1D7C-4EA6-9B32-2D4A2392120B}" dt="2021-06-17T12:03:19.605" v="410"/>
          <ac:picMkLst>
            <pc:docMk/>
            <pc:sldMk cId="2877399898" sldId="1623"/>
            <ac:picMk id="165" creationId="{2EC08F94-FF45-46E3-A235-3570D2F1BA44}"/>
          </ac:picMkLst>
        </pc:picChg>
        <pc:picChg chg="mod">
          <ac:chgData name="Vesa Juvonen" userId="c7243be1-99a3-4752-ab2a-0cf698cf8236" providerId="ADAL" clId="{5B55FAD2-1D7C-4EA6-9B32-2D4A2392120B}" dt="2021-06-17T12:03:19.605" v="410"/>
          <ac:picMkLst>
            <pc:docMk/>
            <pc:sldMk cId="2877399898" sldId="1623"/>
            <ac:picMk id="167" creationId="{E182B61F-CDDD-47A0-8565-059663298611}"/>
          </ac:picMkLst>
        </pc:picChg>
        <pc:picChg chg="mod">
          <ac:chgData name="Vesa Juvonen" userId="c7243be1-99a3-4752-ab2a-0cf698cf8236" providerId="ADAL" clId="{5B55FAD2-1D7C-4EA6-9B32-2D4A2392120B}" dt="2021-06-17T12:03:19.605" v="410"/>
          <ac:picMkLst>
            <pc:docMk/>
            <pc:sldMk cId="2877399898" sldId="1623"/>
            <ac:picMk id="168" creationId="{2503E3AD-1801-435C-8B2F-D0162DE780D6}"/>
          </ac:picMkLst>
        </pc:picChg>
        <pc:picChg chg="mod">
          <ac:chgData name="Vesa Juvonen" userId="c7243be1-99a3-4752-ab2a-0cf698cf8236" providerId="ADAL" clId="{5B55FAD2-1D7C-4EA6-9B32-2D4A2392120B}" dt="2021-06-17T12:03:19.605" v="410"/>
          <ac:picMkLst>
            <pc:docMk/>
            <pc:sldMk cId="2877399898" sldId="1623"/>
            <ac:picMk id="170" creationId="{6428A043-7DB1-486A-A095-67A14500758E}"/>
          </ac:picMkLst>
        </pc:picChg>
        <pc:picChg chg="mod">
          <ac:chgData name="Vesa Juvonen" userId="c7243be1-99a3-4752-ab2a-0cf698cf8236" providerId="ADAL" clId="{5B55FAD2-1D7C-4EA6-9B32-2D4A2392120B}" dt="2021-06-17T12:03:19.605" v="410"/>
          <ac:picMkLst>
            <pc:docMk/>
            <pc:sldMk cId="2877399898" sldId="1623"/>
            <ac:picMk id="171" creationId="{7F9A8BC7-5224-498E-8DBF-D2D96DD91AD7}"/>
          </ac:picMkLst>
        </pc:picChg>
        <pc:picChg chg="mod">
          <ac:chgData name="Vesa Juvonen" userId="c7243be1-99a3-4752-ab2a-0cf698cf8236" providerId="ADAL" clId="{5B55FAD2-1D7C-4EA6-9B32-2D4A2392120B}" dt="2021-06-17T12:03:19.605" v="410"/>
          <ac:picMkLst>
            <pc:docMk/>
            <pc:sldMk cId="2877399898" sldId="1623"/>
            <ac:picMk id="173" creationId="{D964F3A1-64D1-49EF-826B-D81FDEA5EF7A}"/>
          </ac:picMkLst>
        </pc:picChg>
        <pc:picChg chg="mod">
          <ac:chgData name="Vesa Juvonen" userId="c7243be1-99a3-4752-ab2a-0cf698cf8236" providerId="ADAL" clId="{5B55FAD2-1D7C-4EA6-9B32-2D4A2392120B}" dt="2021-06-17T12:03:19.605" v="410"/>
          <ac:picMkLst>
            <pc:docMk/>
            <pc:sldMk cId="2877399898" sldId="1623"/>
            <ac:picMk id="174" creationId="{BAC1E60E-0202-4285-8A5E-EEDC0CEE06BA}"/>
          </ac:picMkLst>
        </pc:picChg>
        <pc:picChg chg="mod">
          <ac:chgData name="Vesa Juvonen" userId="c7243be1-99a3-4752-ab2a-0cf698cf8236" providerId="ADAL" clId="{5B55FAD2-1D7C-4EA6-9B32-2D4A2392120B}" dt="2021-06-17T12:03:25.634" v="412"/>
          <ac:picMkLst>
            <pc:docMk/>
            <pc:sldMk cId="2877399898" sldId="1623"/>
            <ac:picMk id="176" creationId="{27BFDC5C-3BC1-48AE-8FFD-F05F834C5405}"/>
          </ac:picMkLst>
        </pc:picChg>
        <pc:picChg chg="mod">
          <ac:chgData name="Vesa Juvonen" userId="c7243be1-99a3-4752-ab2a-0cf698cf8236" providerId="ADAL" clId="{5B55FAD2-1D7C-4EA6-9B32-2D4A2392120B}" dt="2021-06-17T12:03:25.634" v="412"/>
          <ac:picMkLst>
            <pc:docMk/>
            <pc:sldMk cId="2877399898" sldId="1623"/>
            <ac:picMk id="177" creationId="{8BFFE8BB-A77E-44FF-A929-3B723656159A}"/>
          </ac:picMkLst>
        </pc:picChg>
        <pc:picChg chg="mod">
          <ac:chgData name="Vesa Juvonen" userId="c7243be1-99a3-4752-ab2a-0cf698cf8236" providerId="ADAL" clId="{5B55FAD2-1D7C-4EA6-9B32-2D4A2392120B}" dt="2021-06-17T12:03:25.634" v="412"/>
          <ac:picMkLst>
            <pc:docMk/>
            <pc:sldMk cId="2877399898" sldId="1623"/>
            <ac:picMk id="179" creationId="{8CD51EEC-08BE-4C76-B16A-D2A56EC95662}"/>
          </ac:picMkLst>
        </pc:picChg>
        <pc:picChg chg="mod">
          <ac:chgData name="Vesa Juvonen" userId="c7243be1-99a3-4752-ab2a-0cf698cf8236" providerId="ADAL" clId="{5B55FAD2-1D7C-4EA6-9B32-2D4A2392120B}" dt="2021-06-17T12:03:25.634" v="412"/>
          <ac:picMkLst>
            <pc:docMk/>
            <pc:sldMk cId="2877399898" sldId="1623"/>
            <ac:picMk id="180" creationId="{27A6BEF6-6743-4DA2-92C3-908C4D15DC38}"/>
          </ac:picMkLst>
        </pc:picChg>
        <pc:picChg chg="mod">
          <ac:chgData name="Vesa Juvonen" userId="c7243be1-99a3-4752-ab2a-0cf698cf8236" providerId="ADAL" clId="{5B55FAD2-1D7C-4EA6-9B32-2D4A2392120B}" dt="2021-06-17T12:03:25.634" v="412"/>
          <ac:picMkLst>
            <pc:docMk/>
            <pc:sldMk cId="2877399898" sldId="1623"/>
            <ac:picMk id="182" creationId="{C6D2537B-1296-49D1-9733-39BAAB788500}"/>
          </ac:picMkLst>
        </pc:picChg>
        <pc:picChg chg="mod">
          <ac:chgData name="Vesa Juvonen" userId="c7243be1-99a3-4752-ab2a-0cf698cf8236" providerId="ADAL" clId="{5B55FAD2-1D7C-4EA6-9B32-2D4A2392120B}" dt="2021-06-17T12:03:25.634" v="412"/>
          <ac:picMkLst>
            <pc:docMk/>
            <pc:sldMk cId="2877399898" sldId="1623"/>
            <ac:picMk id="183" creationId="{B2B601F2-F354-4BF9-98E9-808E0438C80C}"/>
          </ac:picMkLst>
        </pc:picChg>
        <pc:picChg chg="mod">
          <ac:chgData name="Vesa Juvonen" userId="c7243be1-99a3-4752-ab2a-0cf698cf8236" providerId="ADAL" clId="{5B55FAD2-1D7C-4EA6-9B32-2D4A2392120B}" dt="2021-06-17T12:03:25.634" v="412"/>
          <ac:picMkLst>
            <pc:docMk/>
            <pc:sldMk cId="2877399898" sldId="1623"/>
            <ac:picMk id="185" creationId="{E6B4961D-3A53-4C70-B39B-8956EB62E32A}"/>
          </ac:picMkLst>
        </pc:picChg>
        <pc:picChg chg="mod">
          <ac:chgData name="Vesa Juvonen" userId="c7243be1-99a3-4752-ab2a-0cf698cf8236" providerId="ADAL" clId="{5B55FAD2-1D7C-4EA6-9B32-2D4A2392120B}" dt="2021-06-17T12:03:25.634" v="412"/>
          <ac:picMkLst>
            <pc:docMk/>
            <pc:sldMk cId="2877399898" sldId="1623"/>
            <ac:picMk id="186" creationId="{7F13765A-F959-4D9F-A708-888134B67CB3}"/>
          </ac:picMkLst>
        </pc:picChg>
        <pc:picChg chg="mod">
          <ac:chgData name="Vesa Juvonen" userId="c7243be1-99a3-4752-ab2a-0cf698cf8236" providerId="ADAL" clId="{5B55FAD2-1D7C-4EA6-9B32-2D4A2392120B}" dt="2021-06-17T12:03:25.634" v="412"/>
          <ac:picMkLst>
            <pc:docMk/>
            <pc:sldMk cId="2877399898" sldId="1623"/>
            <ac:picMk id="188" creationId="{D301430B-113A-481E-8BC1-9365F833E9B0}"/>
          </ac:picMkLst>
        </pc:picChg>
        <pc:picChg chg="mod">
          <ac:chgData name="Vesa Juvonen" userId="c7243be1-99a3-4752-ab2a-0cf698cf8236" providerId="ADAL" clId="{5B55FAD2-1D7C-4EA6-9B32-2D4A2392120B}" dt="2021-06-17T12:03:25.634" v="412"/>
          <ac:picMkLst>
            <pc:docMk/>
            <pc:sldMk cId="2877399898" sldId="1623"/>
            <ac:picMk id="189" creationId="{2E7E1DE4-1A61-4278-BCC8-6AB1D3F9C1D2}"/>
          </ac:picMkLst>
        </pc:picChg>
        <pc:picChg chg="mod">
          <ac:chgData name="Vesa Juvonen" userId="c7243be1-99a3-4752-ab2a-0cf698cf8236" providerId="ADAL" clId="{5B55FAD2-1D7C-4EA6-9B32-2D4A2392120B}" dt="2021-06-17T12:03:29.904" v="414"/>
          <ac:picMkLst>
            <pc:docMk/>
            <pc:sldMk cId="2877399898" sldId="1623"/>
            <ac:picMk id="191" creationId="{641F5124-0D6B-4D0E-943F-78ED481659BA}"/>
          </ac:picMkLst>
        </pc:picChg>
        <pc:picChg chg="mod">
          <ac:chgData name="Vesa Juvonen" userId="c7243be1-99a3-4752-ab2a-0cf698cf8236" providerId="ADAL" clId="{5B55FAD2-1D7C-4EA6-9B32-2D4A2392120B}" dt="2021-06-17T12:03:29.904" v="414"/>
          <ac:picMkLst>
            <pc:docMk/>
            <pc:sldMk cId="2877399898" sldId="1623"/>
            <ac:picMk id="192" creationId="{4E8FC69D-B563-4FC5-8388-1613B91289A8}"/>
          </ac:picMkLst>
        </pc:picChg>
        <pc:picChg chg="mod">
          <ac:chgData name="Vesa Juvonen" userId="c7243be1-99a3-4752-ab2a-0cf698cf8236" providerId="ADAL" clId="{5B55FAD2-1D7C-4EA6-9B32-2D4A2392120B}" dt="2021-06-17T12:03:29.904" v="414"/>
          <ac:picMkLst>
            <pc:docMk/>
            <pc:sldMk cId="2877399898" sldId="1623"/>
            <ac:picMk id="194" creationId="{3DE0CD26-9402-46E6-91E2-599A0EB346CA}"/>
          </ac:picMkLst>
        </pc:picChg>
        <pc:picChg chg="mod">
          <ac:chgData name="Vesa Juvonen" userId="c7243be1-99a3-4752-ab2a-0cf698cf8236" providerId="ADAL" clId="{5B55FAD2-1D7C-4EA6-9B32-2D4A2392120B}" dt="2021-06-17T12:03:29.904" v="414"/>
          <ac:picMkLst>
            <pc:docMk/>
            <pc:sldMk cId="2877399898" sldId="1623"/>
            <ac:picMk id="195" creationId="{9284C71A-516A-4260-B65D-6DFFDA21F0B2}"/>
          </ac:picMkLst>
        </pc:picChg>
        <pc:picChg chg="mod">
          <ac:chgData name="Vesa Juvonen" userId="c7243be1-99a3-4752-ab2a-0cf698cf8236" providerId="ADAL" clId="{5B55FAD2-1D7C-4EA6-9B32-2D4A2392120B}" dt="2021-06-17T12:03:29.904" v="414"/>
          <ac:picMkLst>
            <pc:docMk/>
            <pc:sldMk cId="2877399898" sldId="1623"/>
            <ac:picMk id="197" creationId="{BFCBE475-8301-4B82-8058-A0FC475A3832}"/>
          </ac:picMkLst>
        </pc:picChg>
        <pc:picChg chg="mod">
          <ac:chgData name="Vesa Juvonen" userId="c7243be1-99a3-4752-ab2a-0cf698cf8236" providerId="ADAL" clId="{5B55FAD2-1D7C-4EA6-9B32-2D4A2392120B}" dt="2021-06-17T12:03:29.904" v="414"/>
          <ac:picMkLst>
            <pc:docMk/>
            <pc:sldMk cId="2877399898" sldId="1623"/>
            <ac:picMk id="198" creationId="{BC777AC9-AC27-40C8-8AC6-05065D779160}"/>
          </ac:picMkLst>
        </pc:picChg>
        <pc:picChg chg="mod">
          <ac:chgData name="Vesa Juvonen" userId="c7243be1-99a3-4752-ab2a-0cf698cf8236" providerId="ADAL" clId="{5B55FAD2-1D7C-4EA6-9B32-2D4A2392120B}" dt="2021-06-17T12:03:29.904" v="414"/>
          <ac:picMkLst>
            <pc:docMk/>
            <pc:sldMk cId="2877399898" sldId="1623"/>
            <ac:picMk id="200" creationId="{0595BA72-B940-443A-AD93-825BFAA0E8A6}"/>
          </ac:picMkLst>
        </pc:picChg>
        <pc:picChg chg="mod">
          <ac:chgData name="Vesa Juvonen" userId="c7243be1-99a3-4752-ab2a-0cf698cf8236" providerId="ADAL" clId="{5B55FAD2-1D7C-4EA6-9B32-2D4A2392120B}" dt="2021-06-17T12:03:29.904" v="414"/>
          <ac:picMkLst>
            <pc:docMk/>
            <pc:sldMk cId="2877399898" sldId="1623"/>
            <ac:picMk id="201" creationId="{D8444C49-D73D-4A58-82D0-22403129DAEC}"/>
          </ac:picMkLst>
        </pc:picChg>
        <pc:picChg chg="mod">
          <ac:chgData name="Vesa Juvonen" userId="c7243be1-99a3-4752-ab2a-0cf698cf8236" providerId="ADAL" clId="{5B55FAD2-1D7C-4EA6-9B32-2D4A2392120B}" dt="2021-06-17T12:03:29.904" v="414"/>
          <ac:picMkLst>
            <pc:docMk/>
            <pc:sldMk cId="2877399898" sldId="1623"/>
            <ac:picMk id="203" creationId="{C38D4B99-8F5B-4EC4-AC16-1E122EAEEE61}"/>
          </ac:picMkLst>
        </pc:picChg>
        <pc:picChg chg="mod">
          <ac:chgData name="Vesa Juvonen" userId="c7243be1-99a3-4752-ab2a-0cf698cf8236" providerId="ADAL" clId="{5B55FAD2-1D7C-4EA6-9B32-2D4A2392120B}" dt="2021-06-17T12:03:29.904" v="414"/>
          <ac:picMkLst>
            <pc:docMk/>
            <pc:sldMk cId="2877399898" sldId="1623"/>
            <ac:picMk id="204" creationId="{7F59032D-D65E-4254-878E-734755C6F7C8}"/>
          </ac:picMkLst>
        </pc:picChg>
      </pc:sldChg>
      <pc:sldChg chg="addSp mod">
        <pc:chgData name="Vesa Juvonen" userId="c7243be1-99a3-4752-ab2a-0cf698cf8236" providerId="ADAL" clId="{5B55FAD2-1D7C-4EA6-9B32-2D4A2392120B}" dt="2021-06-14T18:22:17.409" v="122" actId="22"/>
        <pc:sldMkLst>
          <pc:docMk/>
          <pc:sldMk cId="2253365439" sldId="1642"/>
        </pc:sldMkLst>
        <pc:spChg chg="add">
          <ac:chgData name="Vesa Juvonen" userId="c7243be1-99a3-4752-ab2a-0cf698cf8236" providerId="ADAL" clId="{5B55FAD2-1D7C-4EA6-9B32-2D4A2392120B}" dt="2021-06-14T18:22:17.409" v="122" actId="22"/>
          <ac:spMkLst>
            <pc:docMk/>
            <pc:sldMk cId="2253365439" sldId="1642"/>
            <ac:spMk id="4" creationId="{84C5BA00-1033-44B7-A5F6-ADEEB4D4F8E0}"/>
          </ac:spMkLst>
        </pc:spChg>
      </pc:sldChg>
      <pc:sldChg chg="delSp modSp add del mod">
        <pc:chgData name="Vesa Juvonen" userId="c7243be1-99a3-4752-ab2a-0cf698cf8236" providerId="ADAL" clId="{5B55FAD2-1D7C-4EA6-9B32-2D4A2392120B}" dt="2021-06-14T19:26:22.321" v="223" actId="1076"/>
        <pc:sldMkLst>
          <pc:docMk/>
          <pc:sldMk cId="10702720" sldId="2079"/>
        </pc:sldMkLst>
        <pc:spChg chg="mod">
          <ac:chgData name="Vesa Juvonen" userId="c7243be1-99a3-4752-ab2a-0cf698cf8236" providerId="ADAL" clId="{5B55FAD2-1D7C-4EA6-9B32-2D4A2392120B}" dt="2021-06-14T19:25:16.970" v="209" actId="20577"/>
          <ac:spMkLst>
            <pc:docMk/>
            <pc:sldMk cId="10702720" sldId="2079"/>
            <ac:spMk id="8" creationId="{00000000-0000-0000-0000-000000000000}"/>
          </ac:spMkLst>
        </pc:spChg>
        <pc:picChg chg="del">
          <ac:chgData name="Vesa Juvonen" userId="c7243be1-99a3-4752-ab2a-0cf698cf8236" providerId="ADAL" clId="{5B55FAD2-1D7C-4EA6-9B32-2D4A2392120B}" dt="2021-06-14T10:16:46.217" v="10" actId="478"/>
          <ac:picMkLst>
            <pc:docMk/>
            <pc:sldMk cId="10702720" sldId="2079"/>
            <ac:picMk id="9" creationId="{75B5A424-FDD6-4910-97D6-769E51C00161}"/>
          </ac:picMkLst>
        </pc:picChg>
        <pc:picChg chg="del">
          <ac:chgData name="Vesa Juvonen" userId="c7243be1-99a3-4752-ab2a-0cf698cf8236" providerId="ADAL" clId="{5B55FAD2-1D7C-4EA6-9B32-2D4A2392120B}" dt="2021-06-14T10:16:46.217" v="10" actId="478"/>
          <ac:picMkLst>
            <pc:docMk/>
            <pc:sldMk cId="10702720" sldId="2079"/>
            <ac:picMk id="10" creationId="{423EA879-9384-4EAE-8CC3-4E5984C6214D}"/>
          </ac:picMkLst>
        </pc:picChg>
        <pc:picChg chg="mod">
          <ac:chgData name="Vesa Juvonen" userId="c7243be1-99a3-4752-ab2a-0cf698cf8236" providerId="ADAL" clId="{5B55FAD2-1D7C-4EA6-9B32-2D4A2392120B}" dt="2021-06-14T19:26:22.321" v="223" actId="1076"/>
          <ac:picMkLst>
            <pc:docMk/>
            <pc:sldMk cId="10702720" sldId="2079"/>
            <ac:picMk id="1026" creationId="{D9E6BD53-8754-4AE0-961E-6DD9632937E8}"/>
          </ac:picMkLst>
        </pc:picChg>
        <pc:picChg chg="mod">
          <ac:chgData name="Vesa Juvonen" userId="c7243be1-99a3-4752-ab2a-0cf698cf8236" providerId="ADAL" clId="{5B55FAD2-1D7C-4EA6-9B32-2D4A2392120B}" dt="2021-06-14T19:26:22.321" v="223" actId="1076"/>
          <ac:picMkLst>
            <pc:docMk/>
            <pc:sldMk cId="10702720" sldId="2079"/>
            <ac:picMk id="2050" creationId="{28FAE332-F4CA-40A9-B011-7E55D1CEE042}"/>
          </ac:picMkLst>
        </pc:picChg>
        <pc:picChg chg="del">
          <ac:chgData name="Vesa Juvonen" userId="c7243be1-99a3-4752-ab2a-0cf698cf8236" providerId="ADAL" clId="{5B55FAD2-1D7C-4EA6-9B32-2D4A2392120B}" dt="2021-06-14T10:16:46.217" v="10" actId="478"/>
          <ac:picMkLst>
            <pc:docMk/>
            <pc:sldMk cId="10702720" sldId="2079"/>
            <ac:picMk id="2050" creationId="{818DC4F2-DFC4-4F5F-9A66-81A51A77DAB0}"/>
          </ac:picMkLst>
        </pc:picChg>
        <pc:picChg chg="mod">
          <ac:chgData name="Vesa Juvonen" userId="c7243be1-99a3-4752-ab2a-0cf698cf8236" providerId="ADAL" clId="{5B55FAD2-1D7C-4EA6-9B32-2D4A2392120B}" dt="2021-06-14T19:26:22.321" v="223" actId="1076"/>
          <ac:picMkLst>
            <pc:docMk/>
            <pc:sldMk cId="10702720" sldId="2079"/>
            <ac:picMk id="3074" creationId="{65805D64-E4E0-4D7D-BABC-7C0C1CE71904}"/>
          </ac:picMkLst>
        </pc:picChg>
        <pc:picChg chg="mod">
          <ac:chgData name="Vesa Juvonen" userId="c7243be1-99a3-4752-ab2a-0cf698cf8236" providerId="ADAL" clId="{5B55FAD2-1D7C-4EA6-9B32-2D4A2392120B}" dt="2021-06-14T19:26:22.321" v="223" actId="1076"/>
          <ac:picMkLst>
            <pc:docMk/>
            <pc:sldMk cId="10702720" sldId="2079"/>
            <ac:picMk id="4098" creationId="{0E81D3F0-1934-4842-A2BA-FA988D071D94}"/>
          </ac:picMkLst>
        </pc:picChg>
      </pc:sldChg>
      <pc:sldChg chg="addSp">
        <pc:chgData name="Vesa Juvonen" userId="c7243be1-99a3-4752-ab2a-0cf698cf8236" providerId="ADAL" clId="{5B55FAD2-1D7C-4EA6-9B32-2D4A2392120B}" dt="2021-06-14T18:25:16.165" v="162"/>
        <pc:sldMkLst>
          <pc:docMk/>
          <pc:sldMk cId="1195261731" sldId="2079"/>
        </pc:sldMkLst>
        <pc:picChg chg="add">
          <ac:chgData name="Vesa Juvonen" userId="c7243be1-99a3-4752-ab2a-0cf698cf8236" providerId="ADAL" clId="{5B55FAD2-1D7C-4EA6-9B32-2D4A2392120B}" dt="2021-06-14T18:25:16.165" v="162"/>
          <ac:picMkLst>
            <pc:docMk/>
            <pc:sldMk cId="1195261731" sldId="2079"/>
            <ac:picMk id="3074" creationId="{65805D64-E4E0-4D7D-BABC-7C0C1CE71904}"/>
          </ac:picMkLst>
        </pc:picChg>
      </pc:sldChg>
      <pc:sldChg chg="addSp">
        <pc:chgData name="Vesa Juvonen" userId="c7243be1-99a3-4752-ab2a-0cf698cf8236" providerId="ADAL" clId="{5B55FAD2-1D7C-4EA6-9B32-2D4A2392120B}" dt="2021-06-14T18:24:27.679" v="150"/>
        <pc:sldMkLst>
          <pc:docMk/>
          <pc:sldMk cId="2943313199" sldId="2079"/>
        </pc:sldMkLst>
        <pc:picChg chg="add">
          <ac:chgData name="Vesa Juvonen" userId="c7243be1-99a3-4752-ab2a-0cf698cf8236" providerId="ADAL" clId="{5B55FAD2-1D7C-4EA6-9B32-2D4A2392120B}" dt="2021-06-14T18:24:27.679" v="150"/>
          <ac:picMkLst>
            <pc:docMk/>
            <pc:sldMk cId="2943313199" sldId="2079"/>
            <ac:picMk id="1026" creationId="{D9E6BD53-8754-4AE0-961E-6DD9632937E8}"/>
          </ac:picMkLst>
        </pc:picChg>
      </pc:sldChg>
      <pc:sldChg chg="addSp">
        <pc:chgData name="Vesa Juvonen" userId="c7243be1-99a3-4752-ab2a-0cf698cf8236" providerId="ADAL" clId="{5B55FAD2-1D7C-4EA6-9B32-2D4A2392120B}" dt="2021-06-14T19:25:51.508" v="210"/>
        <pc:sldMkLst>
          <pc:docMk/>
          <pc:sldMk cId="3000903540" sldId="2079"/>
        </pc:sldMkLst>
        <pc:picChg chg="add">
          <ac:chgData name="Vesa Juvonen" userId="c7243be1-99a3-4752-ab2a-0cf698cf8236" providerId="ADAL" clId="{5B55FAD2-1D7C-4EA6-9B32-2D4A2392120B}" dt="2021-06-14T19:25:51.508" v="210"/>
          <ac:picMkLst>
            <pc:docMk/>
            <pc:sldMk cId="3000903540" sldId="2079"/>
            <ac:picMk id="4098" creationId="{0E81D3F0-1934-4842-A2BA-FA988D071D94}"/>
          </ac:picMkLst>
        </pc:picChg>
      </pc:sldChg>
      <pc:sldChg chg="addSp">
        <pc:chgData name="Vesa Juvonen" userId="c7243be1-99a3-4752-ab2a-0cf698cf8236" providerId="ADAL" clId="{5B55FAD2-1D7C-4EA6-9B32-2D4A2392120B}" dt="2021-06-14T18:25:02.680" v="157"/>
        <pc:sldMkLst>
          <pc:docMk/>
          <pc:sldMk cId="3469600403" sldId="2079"/>
        </pc:sldMkLst>
        <pc:picChg chg="add">
          <ac:chgData name="Vesa Juvonen" userId="c7243be1-99a3-4752-ab2a-0cf698cf8236" providerId="ADAL" clId="{5B55FAD2-1D7C-4EA6-9B32-2D4A2392120B}" dt="2021-06-14T18:25:02.680" v="157"/>
          <ac:picMkLst>
            <pc:docMk/>
            <pc:sldMk cId="3469600403" sldId="2079"/>
            <ac:picMk id="2050" creationId="{28FAE332-F4CA-40A9-B011-7E55D1CEE042}"/>
          </ac:picMkLst>
        </pc:picChg>
      </pc:sldChg>
      <pc:sldChg chg="addSp mod">
        <pc:chgData name="Vesa Juvonen" userId="c7243be1-99a3-4752-ab2a-0cf698cf8236" providerId="ADAL" clId="{5B55FAD2-1D7C-4EA6-9B32-2D4A2392120B}" dt="2021-06-14T18:22:19.688" v="123" actId="22"/>
        <pc:sldMkLst>
          <pc:docMk/>
          <pc:sldMk cId="4037611923" sldId="3334"/>
        </pc:sldMkLst>
        <pc:spChg chg="add">
          <ac:chgData name="Vesa Juvonen" userId="c7243be1-99a3-4752-ab2a-0cf698cf8236" providerId="ADAL" clId="{5B55FAD2-1D7C-4EA6-9B32-2D4A2392120B}" dt="2021-06-14T18:22:19.688" v="123" actId="22"/>
          <ac:spMkLst>
            <pc:docMk/>
            <pc:sldMk cId="4037611923" sldId="3334"/>
            <ac:spMk id="4" creationId="{80E4FC78-FAAB-484D-B722-C663002E3E66}"/>
          </ac:spMkLst>
        </pc:spChg>
      </pc:sldChg>
      <pc:sldChg chg="addSp delSp modSp mod">
        <pc:chgData name="Vesa Juvonen" userId="c7243be1-99a3-4752-ab2a-0cf698cf8236" providerId="ADAL" clId="{5B55FAD2-1D7C-4EA6-9B32-2D4A2392120B}" dt="2021-06-17T12:13:42.299" v="888" actId="1076"/>
        <pc:sldMkLst>
          <pc:docMk/>
          <pc:sldMk cId="467751124" sldId="6149"/>
        </pc:sldMkLst>
        <pc:spChg chg="mod">
          <ac:chgData name="Vesa Juvonen" userId="c7243be1-99a3-4752-ab2a-0cf698cf8236" providerId="ADAL" clId="{5B55FAD2-1D7C-4EA6-9B32-2D4A2392120B}" dt="2021-06-17T12:01:51.370" v="387" actId="20577"/>
          <ac:spMkLst>
            <pc:docMk/>
            <pc:sldMk cId="467751124" sldId="6149"/>
            <ac:spMk id="3" creationId="{00000000-0000-0000-0000-000000000000}"/>
          </ac:spMkLst>
        </pc:spChg>
        <pc:spChg chg="mod">
          <ac:chgData name="Vesa Juvonen" userId="c7243be1-99a3-4752-ab2a-0cf698cf8236" providerId="ADAL" clId="{5B55FAD2-1D7C-4EA6-9B32-2D4A2392120B}" dt="2021-06-17T12:13:07.425" v="879" actId="20577"/>
          <ac:spMkLst>
            <pc:docMk/>
            <pc:sldMk cId="467751124" sldId="6149"/>
            <ac:spMk id="4" creationId="{824D7351-7575-4C14-8D62-0D4C52EE3E93}"/>
          </ac:spMkLst>
        </pc:spChg>
        <pc:spChg chg="add del mod">
          <ac:chgData name="Vesa Juvonen" userId="c7243be1-99a3-4752-ab2a-0cf698cf8236" providerId="ADAL" clId="{5B55FAD2-1D7C-4EA6-9B32-2D4A2392120B}" dt="2021-06-17T12:01:38.489" v="338" actId="478"/>
          <ac:spMkLst>
            <pc:docMk/>
            <pc:sldMk cId="467751124" sldId="6149"/>
            <ac:spMk id="5" creationId="{68A7648A-13D3-4BF1-BF11-D7B314ABD1A2}"/>
          </ac:spMkLst>
        </pc:spChg>
        <pc:picChg chg="add mod">
          <ac:chgData name="Vesa Juvonen" userId="c7243be1-99a3-4752-ab2a-0cf698cf8236" providerId="ADAL" clId="{5B55FAD2-1D7C-4EA6-9B32-2D4A2392120B}" dt="2021-06-17T12:13:42.299" v="888" actId="1076"/>
          <ac:picMkLst>
            <pc:docMk/>
            <pc:sldMk cId="467751124" sldId="6149"/>
            <ac:picMk id="7" creationId="{06397A4A-A017-473D-AD0A-4EB29F101CF0}"/>
          </ac:picMkLst>
        </pc:picChg>
        <pc:picChg chg="mod">
          <ac:chgData name="Vesa Juvonen" userId="c7243be1-99a3-4752-ab2a-0cf698cf8236" providerId="ADAL" clId="{5B55FAD2-1D7C-4EA6-9B32-2D4A2392120B}" dt="2021-06-17T12:13:42.299" v="888" actId="1076"/>
          <ac:picMkLst>
            <pc:docMk/>
            <pc:sldMk cId="467751124" sldId="6149"/>
            <ac:picMk id="10" creationId="{DEF6BF3F-AB84-4A95-A66C-C9BBB1290523}"/>
          </ac:picMkLst>
        </pc:picChg>
        <pc:picChg chg="mod">
          <ac:chgData name="Vesa Juvonen" userId="c7243be1-99a3-4752-ab2a-0cf698cf8236" providerId="ADAL" clId="{5B55FAD2-1D7C-4EA6-9B32-2D4A2392120B}" dt="2021-06-17T12:13:42.299" v="888" actId="1076"/>
          <ac:picMkLst>
            <pc:docMk/>
            <pc:sldMk cId="467751124" sldId="6149"/>
            <ac:picMk id="14" creationId="{536C6B39-3EE1-4CC2-AC17-16953FBFEB69}"/>
          </ac:picMkLst>
        </pc:picChg>
      </pc:sldChg>
      <pc:sldChg chg="addSp delSp modSp mod">
        <pc:chgData name="Vesa Juvonen" userId="c7243be1-99a3-4752-ab2a-0cf698cf8236" providerId="ADAL" clId="{5B55FAD2-1D7C-4EA6-9B32-2D4A2392120B}" dt="2021-06-14T19:26:47.779" v="234" actId="6549"/>
        <pc:sldMkLst>
          <pc:docMk/>
          <pc:sldMk cId="778883926" sldId="2076136264"/>
        </pc:sldMkLst>
        <pc:spChg chg="mod">
          <ac:chgData name="Vesa Juvonen" userId="c7243be1-99a3-4752-ab2a-0cf698cf8236" providerId="ADAL" clId="{5B55FAD2-1D7C-4EA6-9B32-2D4A2392120B}" dt="2021-06-14T19:26:47.779" v="234" actId="6549"/>
          <ac:spMkLst>
            <pc:docMk/>
            <pc:sldMk cId="778883926" sldId="2076136264"/>
            <ac:spMk id="14" creationId="{953584C8-8734-42EA-AD16-6AA2B405D249}"/>
          </ac:spMkLst>
        </pc:spChg>
        <pc:picChg chg="del">
          <ac:chgData name="Vesa Juvonen" userId="c7243be1-99a3-4752-ab2a-0cf698cf8236" providerId="ADAL" clId="{5B55FAD2-1D7C-4EA6-9B32-2D4A2392120B}" dt="2021-06-14T18:22:43.417" v="126" actId="478"/>
          <ac:picMkLst>
            <pc:docMk/>
            <pc:sldMk cId="778883926" sldId="2076136264"/>
            <ac:picMk id="3" creationId="{645C2E12-2C68-4D85-83AD-18A25EE19C61}"/>
          </ac:picMkLst>
        </pc:picChg>
        <pc:picChg chg="add mod">
          <ac:chgData name="Vesa Juvonen" userId="c7243be1-99a3-4752-ab2a-0cf698cf8236" providerId="ADAL" clId="{5B55FAD2-1D7C-4EA6-9B32-2D4A2392120B}" dt="2021-06-14T18:25:52.716" v="182" actId="1076"/>
          <ac:picMkLst>
            <pc:docMk/>
            <pc:sldMk cId="778883926" sldId="2076136264"/>
            <ac:picMk id="5" creationId="{BAA8D8C3-B55F-413D-B74C-E2D4B2E2B436}"/>
          </ac:picMkLst>
        </pc:picChg>
        <pc:picChg chg="del">
          <ac:chgData name="Vesa Juvonen" userId="c7243be1-99a3-4752-ab2a-0cf698cf8236" providerId="ADAL" clId="{5B55FAD2-1D7C-4EA6-9B32-2D4A2392120B}" dt="2021-06-14T18:22:43.417" v="126" actId="478"/>
          <ac:picMkLst>
            <pc:docMk/>
            <pc:sldMk cId="778883926" sldId="2076136264"/>
            <ac:picMk id="6" creationId="{38A7F5AB-40C8-401C-83A4-A7F253EDA325}"/>
          </ac:picMkLst>
        </pc:picChg>
        <pc:picChg chg="add mod">
          <ac:chgData name="Vesa Juvonen" userId="c7243be1-99a3-4752-ab2a-0cf698cf8236" providerId="ADAL" clId="{5B55FAD2-1D7C-4EA6-9B32-2D4A2392120B}" dt="2021-06-14T19:26:35.985" v="226" actId="1076"/>
          <ac:picMkLst>
            <pc:docMk/>
            <pc:sldMk cId="778883926" sldId="2076136264"/>
            <ac:picMk id="7" creationId="{18CB9683-D795-4AE2-BD40-9080A5BFA5D8}"/>
          </ac:picMkLst>
        </pc:picChg>
        <pc:picChg chg="del">
          <ac:chgData name="Vesa Juvonen" userId="c7243be1-99a3-4752-ab2a-0cf698cf8236" providerId="ADAL" clId="{5B55FAD2-1D7C-4EA6-9B32-2D4A2392120B}" dt="2021-06-14T18:22:43.417" v="126" actId="478"/>
          <ac:picMkLst>
            <pc:docMk/>
            <pc:sldMk cId="778883926" sldId="2076136264"/>
            <ac:picMk id="8" creationId="{9496425F-1EA0-45CE-986E-1A2C6A59E7E8}"/>
          </ac:picMkLst>
        </pc:picChg>
        <pc:picChg chg="mod">
          <ac:chgData name="Vesa Juvonen" userId="c7243be1-99a3-4752-ab2a-0cf698cf8236" providerId="ADAL" clId="{5B55FAD2-1D7C-4EA6-9B32-2D4A2392120B}" dt="2021-06-14T19:26:37.077" v="227" actId="1076"/>
          <ac:picMkLst>
            <pc:docMk/>
            <pc:sldMk cId="778883926" sldId="2076136264"/>
            <ac:picMk id="8" creationId="{9A696621-E50D-43E9-9F95-8D14FB2D5191}"/>
          </ac:picMkLst>
        </pc:picChg>
        <pc:picChg chg="add mod">
          <ac:chgData name="Vesa Juvonen" userId="c7243be1-99a3-4752-ab2a-0cf698cf8236" providerId="ADAL" clId="{5B55FAD2-1D7C-4EA6-9B32-2D4A2392120B}" dt="2021-06-14T18:26:16.596" v="189" actId="1076"/>
          <ac:picMkLst>
            <pc:docMk/>
            <pc:sldMk cId="778883926" sldId="2076136264"/>
            <ac:picMk id="11" creationId="{9B43972A-4B55-4BDF-93AC-441162187EBA}"/>
          </ac:picMkLst>
        </pc:picChg>
      </pc:sldChg>
      <pc:sldChg chg="addSp mod">
        <pc:chgData name="Vesa Juvonen" userId="c7243be1-99a3-4752-ab2a-0cf698cf8236" providerId="ADAL" clId="{5B55FAD2-1D7C-4EA6-9B32-2D4A2392120B}" dt="2021-06-14T18:22:23.935" v="124" actId="22"/>
        <pc:sldMkLst>
          <pc:docMk/>
          <pc:sldMk cId="2925091645" sldId="2076136308"/>
        </pc:sldMkLst>
        <pc:spChg chg="add">
          <ac:chgData name="Vesa Juvonen" userId="c7243be1-99a3-4752-ab2a-0cf698cf8236" providerId="ADAL" clId="{5B55FAD2-1D7C-4EA6-9B32-2D4A2392120B}" dt="2021-06-14T18:22:23.935" v="124" actId="22"/>
          <ac:spMkLst>
            <pc:docMk/>
            <pc:sldMk cId="2925091645" sldId="2076136308"/>
            <ac:spMk id="5" creationId="{8E7A6E29-8BC3-48AC-8BDB-22B706D1F948}"/>
          </ac:spMkLst>
        </pc:spChg>
      </pc:sldChg>
      <pc:sldChg chg="addSp modSp mod modAnim">
        <pc:chgData name="Vesa Juvonen" userId="c7243be1-99a3-4752-ab2a-0cf698cf8236" providerId="ADAL" clId="{5B55FAD2-1D7C-4EA6-9B32-2D4A2392120B}" dt="2021-06-17T12:22:51.646" v="995"/>
        <pc:sldMkLst>
          <pc:docMk/>
          <pc:sldMk cId="2636939237" sldId="2076137579"/>
        </pc:sldMkLst>
        <pc:spChg chg="mod">
          <ac:chgData name="Vesa Juvonen" userId="c7243be1-99a3-4752-ab2a-0cf698cf8236" providerId="ADAL" clId="{5B55FAD2-1D7C-4EA6-9B32-2D4A2392120B}" dt="2021-06-17T12:17:19.134" v="908" actId="1076"/>
          <ac:spMkLst>
            <pc:docMk/>
            <pc:sldMk cId="2636939237" sldId="2076137579"/>
            <ac:spMk id="2" creationId="{4EDF62F3-12E9-44F2-ADF4-F7AEA5750C8C}"/>
          </ac:spMkLst>
        </pc:spChg>
        <pc:spChg chg="add">
          <ac:chgData name="Vesa Juvonen" userId="c7243be1-99a3-4752-ab2a-0cf698cf8236" providerId="ADAL" clId="{5B55FAD2-1D7C-4EA6-9B32-2D4A2392120B}" dt="2021-06-14T18:22:26.983" v="125" actId="22"/>
          <ac:spMkLst>
            <pc:docMk/>
            <pc:sldMk cId="2636939237" sldId="2076137579"/>
            <ac:spMk id="20" creationId="{1AC14D4D-5289-472E-9824-EBFF4D32AFA5}"/>
          </ac:spMkLst>
        </pc:spChg>
        <pc:spChg chg="add mod">
          <ac:chgData name="Vesa Juvonen" userId="c7243be1-99a3-4752-ab2a-0cf698cf8236" providerId="ADAL" clId="{5B55FAD2-1D7C-4EA6-9B32-2D4A2392120B}" dt="2021-06-17T12:22:37.212" v="982" actId="1076"/>
          <ac:spMkLst>
            <pc:docMk/>
            <pc:sldMk cId="2636939237" sldId="2076137579"/>
            <ac:spMk id="21" creationId="{7728381E-859B-47F9-B6EF-ED3CF3B37565}"/>
          </ac:spMkLst>
        </pc:spChg>
        <pc:picChg chg="add mod">
          <ac:chgData name="Vesa Juvonen" userId="c7243be1-99a3-4752-ab2a-0cf698cf8236" providerId="ADAL" clId="{5B55FAD2-1D7C-4EA6-9B32-2D4A2392120B}" dt="2021-06-17T12:20:37.498" v="950" actId="207"/>
          <ac:picMkLst>
            <pc:docMk/>
            <pc:sldMk cId="2636939237" sldId="2076137579"/>
            <ac:picMk id="19" creationId="{5E00589B-8BC2-42A7-A76E-38289C2F8F25}"/>
          </ac:picMkLst>
        </pc:picChg>
      </pc:sldChg>
      <pc:sldChg chg="modSp add mod ord">
        <pc:chgData name="Vesa Juvonen" userId="c7243be1-99a3-4752-ab2a-0cf698cf8236" providerId="ADAL" clId="{5B55FAD2-1D7C-4EA6-9B32-2D4A2392120B}" dt="2021-06-14T10:16:39.528" v="8"/>
        <pc:sldMkLst>
          <pc:docMk/>
          <pc:sldMk cId="2409991561" sldId="2076137629"/>
        </pc:sldMkLst>
        <pc:spChg chg="mod">
          <ac:chgData name="Vesa Juvonen" userId="c7243be1-99a3-4752-ab2a-0cf698cf8236" providerId="ADAL" clId="{5B55FAD2-1D7C-4EA6-9B32-2D4A2392120B}" dt="2021-06-14T10:16:19.954" v="4" actId="207"/>
          <ac:spMkLst>
            <pc:docMk/>
            <pc:sldMk cId="2409991561" sldId="2076137629"/>
            <ac:spMk id="11" creationId="{463E50D4-3798-4435-9259-B3FD089AF08B}"/>
          </ac:spMkLst>
        </pc:spChg>
        <pc:spChg chg="mod">
          <ac:chgData name="Vesa Juvonen" userId="c7243be1-99a3-4752-ab2a-0cf698cf8236" providerId="ADAL" clId="{5B55FAD2-1D7C-4EA6-9B32-2D4A2392120B}" dt="2021-06-14T10:16:10.649" v="2" actId="207"/>
          <ac:spMkLst>
            <pc:docMk/>
            <pc:sldMk cId="2409991561" sldId="2076137629"/>
            <ac:spMk id="18" creationId="{E5183C7A-C387-45C5-B839-7BB228B4091B}"/>
          </ac:spMkLst>
        </pc:spChg>
        <pc:spChg chg="mod">
          <ac:chgData name="Vesa Juvonen" userId="c7243be1-99a3-4752-ab2a-0cf698cf8236" providerId="ADAL" clId="{5B55FAD2-1D7C-4EA6-9B32-2D4A2392120B}" dt="2021-06-14T10:16:16.011" v="3" actId="207"/>
          <ac:spMkLst>
            <pc:docMk/>
            <pc:sldMk cId="2409991561" sldId="2076137629"/>
            <ac:spMk id="19" creationId="{B96EE522-6672-435D-A47F-0B904BCE8C3A}"/>
          </ac:spMkLst>
        </pc:spChg>
      </pc:sldChg>
      <pc:sldChg chg="delSp modSp add del mod">
        <pc:chgData name="Vesa Juvonen" userId="c7243be1-99a3-4752-ab2a-0cf698cf8236" providerId="ADAL" clId="{5B55FAD2-1D7C-4EA6-9B32-2D4A2392120B}" dt="2021-06-22T08:48:00.016" v="1012" actId="21"/>
        <pc:sldMkLst>
          <pc:docMk/>
          <pc:sldMk cId="1799728944" sldId="2134805594"/>
        </pc:sldMkLst>
        <pc:spChg chg="mod">
          <ac:chgData name="Vesa Juvonen" userId="c7243be1-99a3-4752-ab2a-0cf698cf8236" providerId="ADAL" clId="{5B55FAD2-1D7C-4EA6-9B32-2D4A2392120B}" dt="2021-06-14T10:16:25.046" v="5" actId="207"/>
          <ac:spMkLst>
            <pc:docMk/>
            <pc:sldMk cId="1799728944" sldId="2134805594"/>
            <ac:spMk id="25" creationId="{72A26889-AF54-459E-A3E1-655059E41CB5}"/>
          </ac:spMkLst>
        </pc:spChg>
        <pc:spChg chg="mod">
          <ac:chgData name="Vesa Juvonen" userId="c7243be1-99a3-4752-ab2a-0cf698cf8236" providerId="ADAL" clId="{5B55FAD2-1D7C-4EA6-9B32-2D4A2392120B}" dt="2021-06-14T10:16:27.910" v="6" actId="207"/>
          <ac:spMkLst>
            <pc:docMk/>
            <pc:sldMk cId="1799728944" sldId="2134805594"/>
            <ac:spMk id="37" creationId="{59B5643C-E715-4E5F-A95C-F114285152E6}"/>
          </ac:spMkLst>
        </pc:spChg>
        <pc:spChg chg="mod">
          <ac:chgData name="Vesa Juvonen" userId="c7243be1-99a3-4752-ab2a-0cf698cf8236" providerId="ADAL" clId="{5B55FAD2-1D7C-4EA6-9B32-2D4A2392120B}" dt="2021-06-17T12:12:39.926" v="862" actId="20577"/>
          <ac:spMkLst>
            <pc:docMk/>
            <pc:sldMk cId="1799728944" sldId="2134805594"/>
            <ac:spMk id="40" creationId="{59D1E30D-61AF-477E-ABEF-12501AA06CBE}"/>
          </ac:spMkLst>
        </pc:spChg>
        <pc:picChg chg="del mod">
          <ac:chgData name="Vesa Juvonen" userId="c7243be1-99a3-4752-ab2a-0cf698cf8236" providerId="ADAL" clId="{5B55FAD2-1D7C-4EA6-9B32-2D4A2392120B}" dt="2021-06-22T08:48:00.016" v="1012" actId="21"/>
          <ac:picMkLst>
            <pc:docMk/>
            <pc:sldMk cId="1799728944" sldId="2134805594"/>
            <ac:picMk id="1026" creationId="{815F5DB4-35A5-43F3-816F-56A81001CE13}"/>
          </ac:picMkLst>
        </pc:picChg>
      </pc:sldChg>
      <pc:sldChg chg="addSp">
        <pc:chgData name="Vesa Juvonen" userId="c7243be1-99a3-4752-ab2a-0cf698cf8236" providerId="ADAL" clId="{5B55FAD2-1D7C-4EA6-9B32-2D4A2392120B}" dt="2021-06-22T08:47:59.077" v="1008"/>
        <pc:sldMkLst>
          <pc:docMk/>
          <pc:sldMk cId="3688224813" sldId="2134805594"/>
        </pc:sldMkLst>
        <pc:picChg chg="add">
          <ac:chgData name="Vesa Juvonen" userId="c7243be1-99a3-4752-ab2a-0cf698cf8236" providerId="ADAL" clId="{5B55FAD2-1D7C-4EA6-9B32-2D4A2392120B}" dt="2021-06-22T08:47:59.077" v="1008"/>
          <ac:picMkLst>
            <pc:docMk/>
            <pc:sldMk cId="3688224813" sldId="2134805594"/>
            <ac:picMk id="1026" creationId="{815F5DB4-35A5-43F3-816F-56A81001CE13}"/>
          </ac:picMkLst>
        </pc:picChg>
      </pc:sldChg>
      <pc:sldChg chg="del">
        <pc:chgData name="Vesa Juvonen" userId="c7243be1-99a3-4752-ab2a-0cf698cf8236" providerId="ADAL" clId="{5B55FAD2-1D7C-4EA6-9B32-2D4A2392120B}" dt="2021-06-14T10:16:41.333" v="9" actId="47"/>
        <pc:sldMkLst>
          <pc:docMk/>
          <pc:sldMk cId="2038023905" sldId="2134805595"/>
        </pc:sldMkLst>
      </pc:sldChg>
      <pc:sldChg chg="del">
        <pc:chgData name="Vesa Juvonen" userId="c7243be1-99a3-4752-ab2a-0cf698cf8236" providerId="ADAL" clId="{5B55FAD2-1D7C-4EA6-9B32-2D4A2392120B}" dt="2021-06-14T18:23:25.510" v="136" actId="47"/>
        <pc:sldMkLst>
          <pc:docMk/>
          <pc:sldMk cId="1161693577" sldId="2134805596"/>
        </pc:sldMkLst>
      </pc:sldChg>
      <pc:sldChg chg="addSp modSp add mod">
        <pc:chgData name="Vesa Juvonen" userId="c7243be1-99a3-4752-ab2a-0cf698cf8236" providerId="ADAL" clId="{5B55FAD2-1D7C-4EA6-9B32-2D4A2392120B}" dt="2021-06-17T12:11:20.530" v="709" actId="20577"/>
        <pc:sldMkLst>
          <pc:docMk/>
          <pc:sldMk cId="1424821227" sldId="2134805601"/>
        </pc:sldMkLst>
        <pc:spChg chg="add mod">
          <ac:chgData name="Vesa Juvonen" userId="c7243be1-99a3-4752-ab2a-0cf698cf8236" providerId="ADAL" clId="{5B55FAD2-1D7C-4EA6-9B32-2D4A2392120B}" dt="2021-06-17T12:10:03.418" v="499"/>
          <ac:spMkLst>
            <pc:docMk/>
            <pc:sldMk cId="1424821227" sldId="2134805601"/>
            <ac:spMk id="5" creationId="{1A54CE77-08EA-40C2-82A1-59022B82CB45}"/>
          </ac:spMkLst>
        </pc:spChg>
        <pc:spChg chg="add mod">
          <ac:chgData name="Vesa Juvonen" userId="c7243be1-99a3-4752-ab2a-0cf698cf8236" providerId="ADAL" clId="{5B55FAD2-1D7C-4EA6-9B32-2D4A2392120B}" dt="2021-06-17T12:11:20.530" v="709" actId="20577"/>
          <ac:spMkLst>
            <pc:docMk/>
            <pc:sldMk cId="1424821227" sldId="2134805601"/>
            <ac:spMk id="8" creationId="{FB346A8B-C9BF-4ED6-B66B-8618224343E8}"/>
          </ac:spMkLst>
        </pc:spChg>
        <pc:spChg chg="add mod">
          <ac:chgData name="Vesa Juvonen" userId="c7243be1-99a3-4752-ab2a-0cf698cf8236" providerId="ADAL" clId="{5B55FAD2-1D7C-4EA6-9B32-2D4A2392120B}" dt="2021-06-17T12:09:11.017" v="477" actId="404"/>
          <ac:spMkLst>
            <pc:docMk/>
            <pc:sldMk cId="1424821227" sldId="2134805601"/>
            <ac:spMk id="9" creationId="{DACBDC74-F209-4FB7-B88E-6D17A9EEC935}"/>
          </ac:spMkLst>
        </pc:spChg>
        <pc:picChg chg="mod">
          <ac:chgData name="Vesa Juvonen" userId="c7243be1-99a3-4752-ab2a-0cf698cf8236" providerId="ADAL" clId="{5B55FAD2-1D7C-4EA6-9B32-2D4A2392120B}" dt="2021-06-17T12:07:53.891" v="437" actId="1076"/>
          <ac:picMkLst>
            <pc:docMk/>
            <pc:sldMk cId="1424821227" sldId="2134805601"/>
            <ac:picMk id="1026" creationId="{74EF058E-6E85-44C4-A6FA-AF353071637F}"/>
          </ac:picMkLst>
        </pc:picChg>
      </pc:sldChg>
      <pc:sldMasterChg chg="delSldLayout">
        <pc:chgData name="Vesa Juvonen" userId="c7243be1-99a3-4752-ab2a-0cf698cf8236" providerId="ADAL" clId="{5B55FAD2-1D7C-4EA6-9B32-2D4A2392120B}" dt="2021-06-14T18:23:25.510" v="136" actId="47"/>
        <pc:sldMasterMkLst>
          <pc:docMk/>
          <pc:sldMasterMk cId="3588427678" sldId="2147484229"/>
        </pc:sldMasterMkLst>
        <pc:sldLayoutChg chg="del">
          <pc:chgData name="Vesa Juvonen" userId="c7243be1-99a3-4752-ab2a-0cf698cf8236" providerId="ADAL" clId="{5B55FAD2-1D7C-4EA6-9B32-2D4A2392120B}" dt="2021-06-14T18:23:25.510" v="136" actId="47"/>
          <pc:sldLayoutMkLst>
            <pc:docMk/>
            <pc:sldMasterMk cId="3588427678" sldId="2147484229"/>
            <pc:sldLayoutMk cId="737207854" sldId="2147484635"/>
          </pc:sldLayoutMkLst>
        </pc:sldLayoutChg>
      </pc:sldMasterChg>
    </pc:docChg>
  </pc:docChgLst>
  <pc:docChgLst>
    <pc:chgData name="Surbhi Gupta" userId="4cd92b39-496c-4ea1-b8de-864f8b027b89" providerId="ADAL" clId="{7C5A8DAD-E5B3-4558-B365-353217BA9AB3}"/>
    <pc:docChg chg="undo custSel addSld delSld modSld modSection">
      <pc:chgData name="Surbhi Gupta" userId="4cd92b39-496c-4ea1-b8de-864f8b027b89" providerId="ADAL" clId="{7C5A8DAD-E5B3-4558-B365-353217BA9AB3}" dt="2022-05-31T15:14:12.749" v="378" actId="20577"/>
      <pc:docMkLst>
        <pc:docMk/>
      </pc:docMkLst>
      <pc:sldChg chg="addSp delSp modSp mod modNotesTx">
        <pc:chgData name="Surbhi Gupta" userId="4cd92b39-496c-4ea1-b8de-864f8b027b89" providerId="ADAL" clId="{7C5A8DAD-E5B3-4558-B365-353217BA9AB3}" dt="2022-05-31T15:14:12.749" v="378" actId="20577"/>
        <pc:sldMkLst>
          <pc:docMk/>
          <pc:sldMk cId="1247101359" sldId="2145707276"/>
        </pc:sldMkLst>
        <pc:spChg chg="del">
          <ac:chgData name="Surbhi Gupta" userId="4cd92b39-496c-4ea1-b8de-864f8b027b89" providerId="ADAL" clId="{7C5A8DAD-E5B3-4558-B365-353217BA9AB3}" dt="2022-05-31T07:33:09.118" v="1" actId="478"/>
          <ac:spMkLst>
            <pc:docMk/>
            <pc:sldMk cId="1247101359" sldId="2145707276"/>
            <ac:spMk id="4" creationId="{AC7B7EBD-A074-CCDD-8D97-FFB262AD9FBB}"/>
          </ac:spMkLst>
        </pc:spChg>
        <pc:spChg chg="del mod">
          <ac:chgData name="Surbhi Gupta" userId="4cd92b39-496c-4ea1-b8de-864f8b027b89" providerId="ADAL" clId="{7C5A8DAD-E5B3-4558-B365-353217BA9AB3}" dt="2022-05-31T10:40:55.956" v="363" actId="478"/>
          <ac:spMkLst>
            <pc:docMk/>
            <pc:sldMk cId="1247101359" sldId="2145707276"/>
            <ac:spMk id="5" creationId="{4BEE597E-27B7-B8B8-5BE5-06D59B4D2FCE}"/>
          </ac:spMkLst>
        </pc:spChg>
        <pc:spChg chg="add del mod">
          <ac:chgData name="Surbhi Gupta" userId="4cd92b39-496c-4ea1-b8de-864f8b027b89" providerId="ADAL" clId="{7C5A8DAD-E5B3-4558-B365-353217BA9AB3}" dt="2022-05-31T10:40:57.286" v="364" actId="478"/>
          <ac:spMkLst>
            <pc:docMk/>
            <pc:sldMk cId="1247101359" sldId="2145707276"/>
            <ac:spMk id="7" creationId="{85E4A98B-11EF-4299-B458-80CC362B78E2}"/>
          </ac:spMkLst>
        </pc:spChg>
        <pc:spChg chg="mod">
          <ac:chgData name="Surbhi Gupta" userId="4cd92b39-496c-4ea1-b8de-864f8b027b89" providerId="ADAL" clId="{7C5A8DAD-E5B3-4558-B365-353217BA9AB3}" dt="2022-05-31T08:02:31.976" v="59" actId="1076"/>
          <ac:spMkLst>
            <pc:docMk/>
            <pc:sldMk cId="1247101359" sldId="2145707276"/>
            <ac:spMk id="13" creationId="{8C27AAF9-B019-4867-8FA2-F8A8405DC2B0}"/>
          </ac:spMkLst>
        </pc:spChg>
        <pc:spChg chg="mod">
          <ac:chgData name="Surbhi Gupta" userId="4cd92b39-496c-4ea1-b8de-864f8b027b89" providerId="ADAL" clId="{7C5A8DAD-E5B3-4558-B365-353217BA9AB3}" dt="2022-05-31T08:08:34.954" v="146" actId="1076"/>
          <ac:spMkLst>
            <pc:docMk/>
            <pc:sldMk cId="1247101359" sldId="2145707276"/>
            <ac:spMk id="23" creationId="{A2450CC2-0D85-43EC-8DA3-595A6ED0E98F}"/>
          </ac:spMkLst>
        </pc:spChg>
        <pc:spChg chg="del mod">
          <ac:chgData name="Surbhi Gupta" userId="4cd92b39-496c-4ea1-b8de-864f8b027b89" providerId="ADAL" clId="{7C5A8DAD-E5B3-4558-B365-353217BA9AB3}" dt="2022-05-31T07:33:30.517" v="20" actId="478"/>
          <ac:spMkLst>
            <pc:docMk/>
            <pc:sldMk cId="1247101359" sldId="2145707276"/>
            <ac:spMk id="33" creationId="{94DB5CBE-95AD-4FC6-8C7B-739B6EB97627}"/>
          </ac:spMkLst>
        </pc:spChg>
        <pc:spChg chg="add mod ord">
          <ac:chgData name="Surbhi Gupta" userId="4cd92b39-496c-4ea1-b8de-864f8b027b89" providerId="ADAL" clId="{7C5A8DAD-E5B3-4558-B365-353217BA9AB3}" dt="2022-05-31T08:08:39.189" v="148" actId="403"/>
          <ac:spMkLst>
            <pc:docMk/>
            <pc:sldMk cId="1247101359" sldId="2145707276"/>
            <ac:spMk id="34" creationId="{4F251949-A15F-3CD9-D873-FEAC3DF6EF4A}"/>
          </ac:spMkLst>
        </pc:spChg>
        <pc:spChg chg="del">
          <ac:chgData name="Surbhi Gupta" userId="4cd92b39-496c-4ea1-b8de-864f8b027b89" providerId="ADAL" clId="{7C5A8DAD-E5B3-4558-B365-353217BA9AB3}" dt="2022-05-31T07:33:27.770" v="18" actId="478"/>
          <ac:spMkLst>
            <pc:docMk/>
            <pc:sldMk cId="1247101359" sldId="2145707276"/>
            <ac:spMk id="36" creationId="{042B4662-4D2E-67B8-FC87-40DF3A293DDE}"/>
          </ac:spMkLst>
        </pc:spChg>
        <pc:spChg chg="add del mod ord">
          <ac:chgData name="Surbhi Gupta" userId="4cd92b39-496c-4ea1-b8de-864f8b027b89" providerId="ADAL" clId="{7C5A8DAD-E5B3-4558-B365-353217BA9AB3}" dt="2022-05-31T08:06:46.813" v="119" actId="478"/>
          <ac:spMkLst>
            <pc:docMk/>
            <pc:sldMk cId="1247101359" sldId="2145707276"/>
            <ac:spMk id="37" creationId="{A21F905E-BD7F-E6F7-D5BA-7F9E87FF7440}"/>
          </ac:spMkLst>
        </pc:spChg>
        <pc:spChg chg="del">
          <ac:chgData name="Surbhi Gupta" userId="4cd92b39-496c-4ea1-b8de-864f8b027b89" providerId="ADAL" clId="{7C5A8DAD-E5B3-4558-B365-353217BA9AB3}" dt="2022-05-31T07:33:32.585" v="21" actId="478"/>
          <ac:spMkLst>
            <pc:docMk/>
            <pc:sldMk cId="1247101359" sldId="2145707276"/>
            <ac:spMk id="39" creationId="{88507CB0-14BD-F9C6-3E87-627240967300}"/>
          </ac:spMkLst>
        </pc:spChg>
        <pc:spChg chg="mod">
          <ac:chgData name="Surbhi Gupta" userId="4cd92b39-496c-4ea1-b8de-864f8b027b89" providerId="ADAL" clId="{7C5A8DAD-E5B3-4558-B365-353217BA9AB3}" dt="2022-05-31T15:05:36.803" v="375" actId="1076"/>
          <ac:spMkLst>
            <pc:docMk/>
            <pc:sldMk cId="1247101359" sldId="2145707276"/>
            <ac:spMk id="40" creationId="{B7C19D74-2CF1-3DAE-826F-C06A033F58FB}"/>
          </ac:spMkLst>
        </pc:spChg>
        <pc:spChg chg="add mod">
          <ac:chgData name="Surbhi Gupta" userId="4cd92b39-496c-4ea1-b8de-864f8b027b89" providerId="ADAL" clId="{7C5A8DAD-E5B3-4558-B365-353217BA9AB3}" dt="2022-05-31T11:37:45.762" v="374" actId="1076"/>
          <ac:spMkLst>
            <pc:docMk/>
            <pc:sldMk cId="1247101359" sldId="2145707276"/>
            <ac:spMk id="41" creationId="{1A35E1AC-C6DC-264F-4EA5-BE5FCABA3F04}"/>
          </ac:spMkLst>
        </pc:spChg>
        <pc:spChg chg="add del mod">
          <ac:chgData name="Surbhi Gupta" userId="4cd92b39-496c-4ea1-b8de-864f8b027b89" providerId="ADAL" clId="{7C5A8DAD-E5B3-4558-B365-353217BA9AB3}" dt="2022-05-31T08:15:55.323" v="169" actId="478"/>
          <ac:spMkLst>
            <pc:docMk/>
            <pc:sldMk cId="1247101359" sldId="2145707276"/>
            <ac:spMk id="42" creationId="{90C1229B-1AD7-0C81-65A2-08F06917943A}"/>
          </ac:spMkLst>
        </pc:spChg>
        <pc:spChg chg="del">
          <ac:chgData name="Surbhi Gupta" userId="4cd92b39-496c-4ea1-b8de-864f8b027b89" providerId="ADAL" clId="{7C5A8DAD-E5B3-4558-B365-353217BA9AB3}" dt="2022-05-31T07:33:24.487" v="16" actId="478"/>
          <ac:spMkLst>
            <pc:docMk/>
            <pc:sldMk cId="1247101359" sldId="2145707276"/>
            <ac:spMk id="50" creationId="{3886C967-42FA-4EF8-9DEA-4AF24ECC189E}"/>
          </ac:spMkLst>
        </pc:spChg>
        <pc:spChg chg="del">
          <ac:chgData name="Surbhi Gupta" userId="4cd92b39-496c-4ea1-b8de-864f8b027b89" providerId="ADAL" clId="{7C5A8DAD-E5B3-4558-B365-353217BA9AB3}" dt="2022-05-31T07:34:33.176" v="29" actId="478"/>
          <ac:spMkLst>
            <pc:docMk/>
            <pc:sldMk cId="1247101359" sldId="2145707276"/>
            <ac:spMk id="51" creationId="{35747CCF-4467-42A0-935E-53C882AC012E}"/>
          </ac:spMkLst>
        </pc:spChg>
        <pc:spChg chg="mod ord">
          <ac:chgData name="Surbhi Gupta" userId="4cd92b39-496c-4ea1-b8de-864f8b027b89" providerId="ADAL" clId="{7C5A8DAD-E5B3-4558-B365-353217BA9AB3}" dt="2022-05-31T07:35:39.969" v="48" actId="14100"/>
          <ac:spMkLst>
            <pc:docMk/>
            <pc:sldMk cId="1247101359" sldId="2145707276"/>
            <ac:spMk id="55" creationId="{7B608F18-EC54-9316-9719-BB5C11330858}"/>
          </ac:spMkLst>
        </pc:spChg>
        <pc:spChg chg="mod ord">
          <ac:chgData name="Surbhi Gupta" userId="4cd92b39-496c-4ea1-b8de-864f8b027b89" providerId="ADAL" clId="{7C5A8DAD-E5B3-4558-B365-353217BA9AB3}" dt="2022-05-31T08:08:28.714" v="144" actId="6549"/>
          <ac:spMkLst>
            <pc:docMk/>
            <pc:sldMk cId="1247101359" sldId="2145707276"/>
            <ac:spMk id="65" creationId="{20B00786-2330-4F60-AEFD-545A4DAE0F4D}"/>
          </ac:spMkLst>
        </pc:spChg>
        <pc:spChg chg="del mod">
          <ac:chgData name="Surbhi Gupta" userId="4cd92b39-496c-4ea1-b8de-864f8b027b89" providerId="ADAL" clId="{7C5A8DAD-E5B3-4558-B365-353217BA9AB3}" dt="2022-05-31T10:41:00.447" v="366" actId="478"/>
          <ac:spMkLst>
            <pc:docMk/>
            <pc:sldMk cId="1247101359" sldId="2145707276"/>
            <ac:spMk id="73" creationId="{1F207C2B-FC32-45FD-8665-FEC0532C2A3E}"/>
          </ac:spMkLst>
        </pc:spChg>
        <pc:graphicFrameChg chg="add del mod">
          <ac:chgData name="Surbhi Gupta" userId="4cd92b39-496c-4ea1-b8de-864f8b027b89" providerId="ADAL" clId="{7C5A8DAD-E5B3-4558-B365-353217BA9AB3}" dt="2022-05-31T08:19:53.466" v="225" actId="478"/>
          <ac:graphicFrameMkLst>
            <pc:docMk/>
            <pc:sldMk cId="1247101359" sldId="2145707276"/>
            <ac:graphicFrameMk id="22" creationId="{B7AD8CC4-E477-4E5B-8CC8-858E08B1E0B0}"/>
          </ac:graphicFrameMkLst>
        </pc:graphicFrameChg>
        <pc:picChg chg="del mod ord">
          <ac:chgData name="Surbhi Gupta" userId="4cd92b39-496c-4ea1-b8de-864f8b027b89" providerId="ADAL" clId="{7C5A8DAD-E5B3-4558-B365-353217BA9AB3}" dt="2022-05-31T10:40:58.181" v="365" actId="478"/>
          <ac:picMkLst>
            <pc:docMk/>
            <pc:sldMk cId="1247101359" sldId="2145707276"/>
            <ac:picMk id="8" creationId="{C3B63E41-BA1A-EF17-1CD2-FF3B8E2A7CB9}"/>
          </ac:picMkLst>
        </pc:picChg>
        <pc:picChg chg="del">
          <ac:chgData name="Surbhi Gupta" userId="4cd92b39-496c-4ea1-b8de-864f8b027b89" providerId="ADAL" clId="{7C5A8DAD-E5B3-4558-B365-353217BA9AB3}" dt="2022-05-31T07:33:25.927" v="17" actId="478"/>
          <ac:picMkLst>
            <pc:docMk/>
            <pc:sldMk cId="1247101359" sldId="2145707276"/>
            <ac:picMk id="14" creationId="{2B7F012D-938C-123A-EFA3-CFEB7962096B}"/>
          </ac:picMkLst>
        </pc:picChg>
        <pc:picChg chg="add mod">
          <ac:chgData name="Surbhi Gupta" userId="4cd92b39-496c-4ea1-b8de-864f8b027b89" providerId="ADAL" clId="{7C5A8DAD-E5B3-4558-B365-353217BA9AB3}" dt="2022-05-31T11:37:39.608" v="373" actId="1076"/>
          <ac:picMkLst>
            <pc:docMk/>
            <pc:sldMk cId="1247101359" sldId="2145707276"/>
            <ac:picMk id="20" creationId="{675B8911-2F60-1DCC-BB87-0C24441688CA}"/>
          </ac:picMkLst>
        </pc:picChg>
        <pc:picChg chg="mod">
          <ac:chgData name="Surbhi Gupta" userId="4cd92b39-496c-4ea1-b8de-864f8b027b89" providerId="ADAL" clId="{7C5A8DAD-E5B3-4558-B365-353217BA9AB3}" dt="2022-05-31T15:05:38.046" v="376" actId="1076"/>
          <ac:picMkLst>
            <pc:docMk/>
            <pc:sldMk cId="1247101359" sldId="2145707276"/>
            <ac:picMk id="1026" creationId="{C26C22D5-4AAB-461E-7E4F-994DACEA2372}"/>
          </ac:picMkLst>
        </pc:picChg>
      </pc:sldChg>
      <pc:sldChg chg="add del">
        <pc:chgData name="Surbhi Gupta" userId="4cd92b39-496c-4ea1-b8de-864f8b027b89" providerId="ADAL" clId="{7C5A8DAD-E5B3-4558-B365-353217BA9AB3}" dt="2022-05-31T10:43:24.677" v="367" actId="47"/>
        <pc:sldMkLst>
          <pc:docMk/>
          <pc:sldMk cId="2033061517" sldId="2145707283"/>
        </pc:sldMkLst>
      </pc:sldChg>
    </pc:docChg>
  </pc:docChgLst>
  <pc:docChgLst>
    <pc:chgData name="Vesa Juvonen" userId="c7243be1-99a3-4752-ab2a-0cf698cf8236" providerId="ADAL" clId="{00E7BFBE-064F-4C2A-B2AF-E6D129A5EA93}"/>
    <pc:docChg chg="undo custSel addSld delSld modSld modSection">
      <pc:chgData name="Vesa Juvonen" userId="c7243be1-99a3-4752-ab2a-0cf698cf8236" providerId="ADAL" clId="{00E7BFBE-064F-4C2A-B2AF-E6D129A5EA93}" dt="2022-01-12T18:28:56.007" v="82" actId="20577"/>
      <pc:docMkLst>
        <pc:docMk/>
      </pc:docMkLst>
      <pc:sldChg chg="modSp mod">
        <pc:chgData name="Vesa Juvonen" userId="c7243be1-99a3-4752-ab2a-0cf698cf8236" providerId="ADAL" clId="{00E7BFBE-064F-4C2A-B2AF-E6D129A5EA93}" dt="2022-01-12T18:28:56.007" v="82" actId="20577"/>
        <pc:sldMkLst>
          <pc:docMk/>
          <pc:sldMk cId="2967945684" sldId="277"/>
        </pc:sldMkLst>
        <pc:spChg chg="mod">
          <ac:chgData name="Vesa Juvonen" userId="c7243be1-99a3-4752-ab2a-0cf698cf8236" providerId="ADAL" clId="{00E7BFBE-064F-4C2A-B2AF-E6D129A5EA93}" dt="2022-01-12T18:28:56.007" v="82" actId="20577"/>
          <ac:spMkLst>
            <pc:docMk/>
            <pc:sldMk cId="2967945684" sldId="277"/>
            <ac:spMk id="4" creationId="{A04E16D6-6682-4068-BF11-BA8E4E8E1BBC}"/>
          </ac:spMkLst>
        </pc:spChg>
      </pc:sldChg>
      <pc:sldChg chg="addSp delSp modSp mod">
        <pc:chgData name="Vesa Juvonen" userId="c7243be1-99a3-4752-ab2a-0cf698cf8236" providerId="ADAL" clId="{00E7BFBE-064F-4C2A-B2AF-E6D129A5EA93}" dt="2022-01-05T19:17:36.497" v="49" actId="20577"/>
        <pc:sldMkLst>
          <pc:docMk/>
          <pc:sldMk cId="10702720" sldId="2079"/>
        </pc:sldMkLst>
        <pc:spChg chg="del">
          <ac:chgData name="Vesa Juvonen" userId="c7243be1-99a3-4752-ab2a-0cf698cf8236" providerId="ADAL" clId="{00E7BFBE-064F-4C2A-B2AF-E6D129A5EA93}" dt="2022-01-05T19:11:56.647" v="0" actId="478"/>
          <ac:spMkLst>
            <pc:docMk/>
            <pc:sldMk cId="10702720" sldId="2079"/>
            <ac:spMk id="2" creationId="{2C52900E-4E64-4057-AE76-8CD1B2783905}"/>
          </ac:spMkLst>
        </pc:spChg>
        <pc:spChg chg="add del">
          <ac:chgData name="Vesa Juvonen" userId="c7243be1-99a3-4752-ab2a-0cf698cf8236" providerId="ADAL" clId="{00E7BFBE-064F-4C2A-B2AF-E6D129A5EA93}" dt="2022-01-05T19:12:54.347" v="29"/>
          <ac:spMkLst>
            <pc:docMk/>
            <pc:sldMk cId="10702720" sldId="2079"/>
            <ac:spMk id="4" creationId="{50491112-6E83-450F-A626-3333278233C4}"/>
          </ac:spMkLst>
        </pc:spChg>
        <pc:spChg chg="mod">
          <ac:chgData name="Vesa Juvonen" userId="c7243be1-99a3-4752-ab2a-0cf698cf8236" providerId="ADAL" clId="{00E7BFBE-064F-4C2A-B2AF-E6D129A5EA93}" dt="2022-01-05T19:17:36.497" v="49" actId="20577"/>
          <ac:spMkLst>
            <pc:docMk/>
            <pc:sldMk cId="10702720" sldId="2079"/>
            <ac:spMk id="8" creationId="{00000000-0000-0000-0000-000000000000}"/>
          </ac:spMkLst>
        </pc:spChg>
        <pc:picChg chg="add mod">
          <ac:chgData name="Vesa Juvonen" userId="c7243be1-99a3-4752-ab2a-0cf698cf8236" providerId="ADAL" clId="{00E7BFBE-064F-4C2A-B2AF-E6D129A5EA93}" dt="2022-01-05T19:13:21.932" v="36" actId="1076"/>
          <ac:picMkLst>
            <pc:docMk/>
            <pc:sldMk cId="10702720" sldId="2079"/>
            <ac:picMk id="9" creationId="{B92C7E36-F493-48EE-90ED-A662685C584B}"/>
          </ac:picMkLst>
        </pc:picChg>
        <pc:picChg chg="mod">
          <ac:chgData name="Vesa Juvonen" userId="c7243be1-99a3-4752-ab2a-0cf698cf8236" providerId="ADAL" clId="{00E7BFBE-064F-4C2A-B2AF-E6D129A5EA93}" dt="2022-01-05T19:12:39.091" v="27" actId="1076"/>
          <ac:picMkLst>
            <pc:docMk/>
            <pc:sldMk cId="10702720" sldId="2079"/>
            <ac:picMk id="10" creationId="{046AA657-598A-4284-A8CA-59AB78CF18AD}"/>
          </ac:picMkLst>
        </pc:picChg>
      </pc:sldChg>
      <pc:sldChg chg="del">
        <pc:chgData name="Vesa Juvonen" userId="c7243be1-99a3-4752-ab2a-0cf698cf8236" providerId="ADAL" clId="{00E7BFBE-064F-4C2A-B2AF-E6D129A5EA93}" dt="2022-01-12T18:22:24.528" v="80" actId="47"/>
        <pc:sldMkLst>
          <pc:docMk/>
          <pc:sldMk cId="179736827" sldId="2380"/>
        </pc:sldMkLst>
      </pc:sldChg>
      <pc:sldChg chg="addSp delSp modSp mod">
        <pc:chgData name="Vesa Juvonen" userId="c7243be1-99a3-4752-ab2a-0cf698cf8236" providerId="ADAL" clId="{00E7BFBE-064F-4C2A-B2AF-E6D129A5EA93}" dt="2022-01-05T19:17:30.246" v="47" actId="5793"/>
        <pc:sldMkLst>
          <pc:docMk/>
          <pc:sldMk cId="778883926" sldId="2076136264"/>
        </pc:sldMkLst>
        <pc:spChg chg="del">
          <ac:chgData name="Vesa Juvonen" userId="c7243be1-99a3-4752-ab2a-0cf698cf8236" providerId="ADAL" clId="{00E7BFBE-064F-4C2A-B2AF-E6D129A5EA93}" dt="2022-01-05T19:13:28.134" v="37" actId="478"/>
          <ac:spMkLst>
            <pc:docMk/>
            <pc:sldMk cId="778883926" sldId="2076136264"/>
            <ac:spMk id="5" creationId="{BD0E7FF6-286D-4EFD-8E9A-4BF4158AA667}"/>
          </ac:spMkLst>
        </pc:spChg>
        <pc:spChg chg="mod">
          <ac:chgData name="Vesa Juvonen" userId="c7243be1-99a3-4752-ab2a-0cf698cf8236" providerId="ADAL" clId="{00E7BFBE-064F-4C2A-B2AF-E6D129A5EA93}" dt="2022-01-05T19:17:30.246" v="47" actId="5793"/>
          <ac:spMkLst>
            <pc:docMk/>
            <pc:sldMk cId="778883926" sldId="2076136264"/>
            <ac:spMk id="14" creationId="{953584C8-8734-42EA-AD16-6AA2B405D249}"/>
          </ac:spMkLst>
        </pc:spChg>
        <pc:picChg chg="mod">
          <ac:chgData name="Vesa Juvonen" userId="c7243be1-99a3-4752-ab2a-0cf698cf8236" providerId="ADAL" clId="{00E7BFBE-064F-4C2A-B2AF-E6D129A5EA93}" dt="2022-01-05T19:13:49.754" v="44" actId="1076"/>
          <ac:picMkLst>
            <pc:docMk/>
            <pc:sldMk cId="778883926" sldId="2076136264"/>
            <ac:picMk id="3" creationId="{B3DC50CD-B2E9-48EF-BED3-5D67888FDEC8}"/>
          </ac:picMkLst>
        </pc:picChg>
        <pc:picChg chg="add mod">
          <ac:chgData name="Vesa Juvonen" userId="c7243be1-99a3-4752-ab2a-0cf698cf8236" providerId="ADAL" clId="{00E7BFBE-064F-4C2A-B2AF-E6D129A5EA93}" dt="2022-01-05T19:13:46.623" v="43" actId="1076"/>
          <ac:picMkLst>
            <pc:docMk/>
            <pc:sldMk cId="778883926" sldId="2076136264"/>
            <ac:picMk id="6" creationId="{4397257B-E6C6-40C3-8A01-788541009186}"/>
          </ac:picMkLst>
        </pc:picChg>
        <pc:picChg chg="mod">
          <ac:chgData name="Vesa Juvonen" userId="c7243be1-99a3-4752-ab2a-0cf698cf8236" providerId="ADAL" clId="{00E7BFBE-064F-4C2A-B2AF-E6D129A5EA93}" dt="2022-01-05T19:13:34.775" v="39" actId="1076"/>
          <ac:picMkLst>
            <pc:docMk/>
            <pc:sldMk cId="778883926" sldId="2076136264"/>
            <ac:picMk id="9" creationId="{D16F5087-B31E-4D56-B131-D199CFAAF5F9}"/>
          </ac:picMkLst>
        </pc:picChg>
      </pc:sldChg>
      <pc:sldChg chg="addSp delSp modSp mod">
        <pc:chgData name="Vesa Juvonen" userId="c7243be1-99a3-4752-ab2a-0cf698cf8236" providerId="ADAL" clId="{00E7BFBE-064F-4C2A-B2AF-E6D129A5EA93}" dt="2022-01-11T12:24:46.945" v="67" actId="1076"/>
        <pc:sldMkLst>
          <pc:docMk/>
          <pc:sldMk cId="1812315545" sldId="2134805597"/>
        </pc:sldMkLst>
        <pc:spChg chg="del">
          <ac:chgData name="Vesa Juvonen" userId="c7243be1-99a3-4752-ab2a-0cf698cf8236" providerId="ADAL" clId="{00E7BFBE-064F-4C2A-B2AF-E6D129A5EA93}" dt="2022-01-11T12:24:30.548" v="55" actId="478"/>
          <ac:spMkLst>
            <pc:docMk/>
            <pc:sldMk cId="1812315545" sldId="2134805597"/>
            <ac:spMk id="2" creationId="{FFC05012-B955-4C03-9D15-2A1A07C870F6}"/>
          </ac:spMkLst>
        </pc:spChg>
        <pc:spChg chg="add mod">
          <ac:chgData name="Vesa Juvonen" userId="c7243be1-99a3-4752-ab2a-0cf698cf8236" providerId="ADAL" clId="{00E7BFBE-064F-4C2A-B2AF-E6D129A5EA93}" dt="2022-01-11T12:24:46.945" v="67" actId="1076"/>
          <ac:spMkLst>
            <pc:docMk/>
            <pc:sldMk cId="1812315545" sldId="2134805597"/>
            <ac:spMk id="3" creationId="{27DA7372-0733-4F55-8ACB-09BD8D80AFCA}"/>
          </ac:spMkLst>
        </pc:spChg>
      </pc:sldChg>
      <pc:sldChg chg="modSp mod">
        <pc:chgData name="Vesa Juvonen" userId="c7243be1-99a3-4752-ab2a-0cf698cf8236" providerId="ADAL" clId="{00E7BFBE-064F-4C2A-B2AF-E6D129A5EA93}" dt="2022-01-11T12:24:18.771" v="54" actId="6549"/>
        <pc:sldMkLst>
          <pc:docMk/>
          <pc:sldMk cId="460153747" sldId="2134805598"/>
        </pc:sldMkLst>
        <pc:spChg chg="mod">
          <ac:chgData name="Vesa Juvonen" userId="c7243be1-99a3-4752-ab2a-0cf698cf8236" providerId="ADAL" clId="{00E7BFBE-064F-4C2A-B2AF-E6D129A5EA93}" dt="2022-01-11T12:24:18.771" v="54" actId="6549"/>
          <ac:spMkLst>
            <pc:docMk/>
            <pc:sldMk cId="460153747" sldId="2134805598"/>
            <ac:spMk id="2" creationId="{D93BDAB2-0D8E-40FD-BE74-409F9AFD71E2}"/>
          </ac:spMkLst>
        </pc:spChg>
      </pc:sldChg>
      <pc:sldChg chg="addSp delSp modSp mod">
        <pc:chgData name="Vesa Juvonen" userId="c7243be1-99a3-4752-ab2a-0cf698cf8236" providerId="ADAL" clId="{00E7BFBE-064F-4C2A-B2AF-E6D129A5EA93}" dt="2022-01-11T12:26:02.311" v="78" actId="1076"/>
        <pc:sldMkLst>
          <pc:docMk/>
          <pc:sldMk cId="4046856784" sldId="2134805599"/>
        </pc:sldMkLst>
        <pc:spChg chg="del">
          <ac:chgData name="Vesa Juvonen" userId="c7243be1-99a3-4752-ab2a-0cf698cf8236" providerId="ADAL" clId="{00E7BFBE-064F-4C2A-B2AF-E6D129A5EA93}" dt="2022-01-11T12:24:56.585" v="68" actId="478"/>
          <ac:spMkLst>
            <pc:docMk/>
            <pc:sldMk cId="4046856784" sldId="2134805599"/>
            <ac:spMk id="2" creationId="{4F2E4AFD-6DFE-46EA-9F93-FB568DFCE0EF}"/>
          </ac:spMkLst>
        </pc:spChg>
        <pc:spChg chg="del">
          <ac:chgData name="Vesa Juvonen" userId="c7243be1-99a3-4752-ab2a-0cf698cf8236" providerId="ADAL" clId="{00E7BFBE-064F-4C2A-B2AF-E6D129A5EA93}" dt="2022-01-11T12:25:44.073" v="69" actId="478"/>
          <ac:spMkLst>
            <pc:docMk/>
            <pc:sldMk cId="4046856784" sldId="2134805599"/>
            <ac:spMk id="5" creationId="{1D53CA43-3ADB-4172-83EF-457C6820BFDD}"/>
          </ac:spMkLst>
        </pc:spChg>
        <pc:spChg chg="del">
          <ac:chgData name="Vesa Juvonen" userId="c7243be1-99a3-4752-ab2a-0cf698cf8236" providerId="ADAL" clId="{00E7BFBE-064F-4C2A-B2AF-E6D129A5EA93}" dt="2022-01-11T12:25:44.073" v="69" actId="478"/>
          <ac:spMkLst>
            <pc:docMk/>
            <pc:sldMk cId="4046856784" sldId="2134805599"/>
            <ac:spMk id="6" creationId="{A565A8EF-131B-4074-9124-28FBB50DEE3D}"/>
          </ac:spMkLst>
        </pc:spChg>
        <pc:picChg chg="del">
          <ac:chgData name="Vesa Juvonen" userId="c7243be1-99a3-4752-ab2a-0cf698cf8236" providerId="ADAL" clId="{00E7BFBE-064F-4C2A-B2AF-E6D129A5EA93}" dt="2022-01-11T12:25:44.073" v="69" actId="478"/>
          <ac:picMkLst>
            <pc:docMk/>
            <pc:sldMk cId="4046856784" sldId="2134805599"/>
            <ac:picMk id="4" creationId="{0CE32F64-9C32-431A-80C8-1103084705B6}"/>
          </ac:picMkLst>
        </pc:picChg>
        <pc:picChg chg="add del">
          <ac:chgData name="Vesa Juvonen" userId="c7243be1-99a3-4752-ab2a-0cf698cf8236" providerId="ADAL" clId="{00E7BFBE-064F-4C2A-B2AF-E6D129A5EA93}" dt="2022-01-11T12:25:49.603" v="71" actId="478"/>
          <ac:picMkLst>
            <pc:docMk/>
            <pc:sldMk cId="4046856784" sldId="2134805599"/>
            <ac:picMk id="7" creationId="{EEE3D9C8-A901-425A-9C8C-22DDC41B512F}"/>
          </ac:picMkLst>
        </pc:picChg>
        <pc:picChg chg="add mod">
          <ac:chgData name="Vesa Juvonen" userId="c7243be1-99a3-4752-ab2a-0cf698cf8236" providerId="ADAL" clId="{00E7BFBE-064F-4C2A-B2AF-E6D129A5EA93}" dt="2022-01-11T12:26:02.311" v="78" actId="1076"/>
          <ac:picMkLst>
            <pc:docMk/>
            <pc:sldMk cId="4046856784" sldId="2134805599"/>
            <ac:picMk id="10" creationId="{E5D87362-9058-42E3-81FA-103D3DECC9C8}"/>
          </ac:picMkLst>
        </pc:picChg>
      </pc:sldChg>
      <pc:sldChg chg="add">
        <pc:chgData name="Vesa Juvonen" userId="c7243be1-99a3-4752-ab2a-0cf698cf8236" providerId="ADAL" clId="{00E7BFBE-064F-4C2A-B2AF-E6D129A5EA93}" dt="2022-01-12T18:22:22.046" v="79"/>
        <pc:sldMkLst>
          <pc:docMk/>
          <pc:sldMk cId="3674296714" sldId="2134805600"/>
        </pc:sldMkLst>
      </pc:sldChg>
    </pc:docChg>
  </pc:docChgLst>
  <pc:docChgLst>
    <pc:chgData name="Surbhi Gupta" userId="4cd92b39-496c-4ea1-b8de-864f8b027b89" providerId="ADAL" clId="{38CF5596-8E1C-4FC6-87D2-31FAE9A9EAC4}"/>
    <pc:docChg chg="custSel modSld">
      <pc:chgData name="Surbhi Gupta" userId="4cd92b39-496c-4ea1-b8de-864f8b027b89" providerId="ADAL" clId="{38CF5596-8E1C-4FC6-87D2-31FAE9A9EAC4}" dt="2022-05-17T14:49:17.664" v="159" actId="20577"/>
      <pc:docMkLst>
        <pc:docMk/>
      </pc:docMkLst>
      <pc:sldChg chg="addSp delSp modSp mod modNotesTx">
        <pc:chgData name="Surbhi Gupta" userId="4cd92b39-496c-4ea1-b8de-864f8b027b89" providerId="ADAL" clId="{38CF5596-8E1C-4FC6-87D2-31FAE9A9EAC4}" dt="2022-05-17T14:49:17.664" v="159" actId="20577"/>
        <pc:sldMkLst>
          <pc:docMk/>
          <pc:sldMk cId="1247101359" sldId="2145707276"/>
        </pc:sldMkLst>
        <pc:spChg chg="mod">
          <ac:chgData name="Surbhi Gupta" userId="4cd92b39-496c-4ea1-b8de-864f8b027b89" providerId="ADAL" clId="{38CF5596-8E1C-4FC6-87D2-31FAE9A9EAC4}" dt="2022-05-17T08:04:35.381" v="2" actId="14100"/>
          <ac:spMkLst>
            <pc:docMk/>
            <pc:sldMk cId="1247101359" sldId="2145707276"/>
            <ac:spMk id="4" creationId="{2D5DF0A0-0324-B8A6-D88A-2EF45BC1E047}"/>
          </ac:spMkLst>
        </pc:spChg>
        <pc:spChg chg="del">
          <ac:chgData name="Surbhi Gupta" userId="4cd92b39-496c-4ea1-b8de-864f8b027b89" providerId="ADAL" clId="{38CF5596-8E1C-4FC6-87D2-31FAE9A9EAC4}" dt="2022-05-17T08:06:57.041" v="13" actId="478"/>
          <ac:spMkLst>
            <pc:docMk/>
            <pc:sldMk cId="1247101359" sldId="2145707276"/>
            <ac:spMk id="25" creationId="{D726DBCA-49A8-EE0F-A97A-58D6B36DCD12}"/>
          </ac:spMkLst>
        </pc:spChg>
        <pc:spChg chg="del">
          <ac:chgData name="Surbhi Gupta" userId="4cd92b39-496c-4ea1-b8de-864f8b027b89" providerId="ADAL" clId="{38CF5596-8E1C-4FC6-87D2-31FAE9A9EAC4}" dt="2022-05-17T08:06:56.313" v="12" actId="478"/>
          <ac:spMkLst>
            <pc:docMk/>
            <pc:sldMk cId="1247101359" sldId="2145707276"/>
            <ac:spMk id="27" creationId="{69D4ED63-A692-8B11-F787-7A5C2F238C35}"/>
          </ac:spMkLst>
        </pc:spChg>
        <pc:spChg chg="mod">
          <ac:chgData name="Surbhi Gupta" userId="4cd92b39-496c-4ea1-b8de-864f8b027b89" providerId="ADAL" clId="{38CF5596-8E1C-4FC6-87D2-31FAE9A9EAC4}" dt="2022-05-17T09:28:33.330" v="151" actId="20577"/>
          <ac:spMkLst>
            <pc:docMk/>
            <pc:sldMk cId="1247101359" sldId="2145707276"/>
            <ac:spMk id="33" creationId="{94DB5CBE-95AD-4FC6-8C7B-739B6EB97627}"/>
          </ac:spMkLst>
        </pc:spChg>
        <pc:spChg chg="mod ord">
          <ac:chgData name="Surbhi Gupta" userId="4cd92b39-496c-4ea1-b8de-864f8b027b89" providerId="ADAL" clId="{38CF5596-8E1C-4FC6-87D2-31FAE9A9EAC4}" dt="2022-05-17T08:07:02.882" v="15" actId="1076"/>
          <ac:spMkLst>
            <pc:docMk/>
            <pc:sldMk cId="1247101359" sldId="2145707276"/>
            <ac:spMk id="36" creationId="{042B4662-4D2E-67B8-FC87-40DF3A293DDE}"/>
          </ac:spMkLst>
        </pc:spChg>
        <pc:spChg chg="mod">
          <ac:chgData name="Surbhi Gupta" userId="4cd92b39-496c-4ea1-b8de-864f8b027b89" providerId="ADAL" clId="{38CF5596-8E1C-4FC6-87D2-31FAE9A9EAC4}" dt="2022-05-17T08:07:24.112" v="26" actId="20577"/>
          <ac:spMkLst>
            <pc:docMk/>
            <pc:sldMk cId="1247101359" sldId="2145707276"/>
            <ac:spMk id="39" creationId="{88507CB0-14BD-F9C6-3E87-627240967300}"/>
          </ac:spMkLst>
        </pc:spChg>
        <pc:picChg chg="del">
          <ac:chgData name="Surbhi Gupta" userId="4cd92b39-496c-4ea1-b8de-864f8b027b89" providerId="ADAL" clId="{38CF5596-8E1C-4FC6-87D2-31FAE9A9EAC4}" dt="2022-05-17T08:06:23.042" v="3" actId="478"/>
          <ac:picMkLst>
            <pc:docMk/>
            <pc:sldMk cId="1247101359" sldId="2145707276"/>
            <ac:picMk id="7" creationId="{40395639-6ED4-C51A-253C-9B83FC25668C}"/>
          </ac:picMkLst>
        </pc:picChg>
        <pc:picChg chg="add mod modCrop">
          <ac:chgData name="Surbhi Gupta" userId="4cd92b39-496c-4ea1-b8de-864f8b027b89" providerId="ADAL" clId="{38CF5596-8E1C-4FC6-87D2-31FAE9A9EAC4}" dt="2022-05-17T08:07:16.501" v="17" actId="1076"/>
          <ac:picMkLst>
            <pc:docMk/>
            <pc:sldMk cId="1247101359" sldId="2145707276"/>
            <ac:picMk id="14" creationId="{2B7F012D-938C-123A-EFA3-CFEB7962096B}"/>
          </ac:picMkLst>
        </pc:picChg>
      </pc:sldChg>
    </pc:docChg>
  </pc:docChgLst>
  <pc:docChgLst>
    <pc:chgData name="Vesa Juvonen" userId="c7243be1-99a3-4752-ab2a-0cf698cf8236" providerId="ADAL" clId="{B2E68171-CAC1-4D2F-BF18-DAC5ACFD72CF}"/>
    <pc:docChg chg="undo custSel addSld delSld modSld modSection">
      <pc:chgData name="Vesa Juvonen" userId="c7243be1-99a3-4752-ab2a-0cf698cf8236" providerId="ADAL" clId="{B2E68171-CAC1-4D2F-BF18-DAC5ACFD72CF}" dt="2021-07-15T16:53:28.720" v="492" actId="1076"/>
      <pc:docMkLst>
        <pc:docMk/>
      </pc:docMkLst>
      <pc:sldChg chg="modSp mod">
        <pc:chgData name="Vesa Juvonen" userId="c7243be1-99a3-4752-ab2a-0cf698cf8236" providerId="ADAL" clId="{B2E68171-CAC1-4D2F-BF18-DAC5ACFD72CF}" dt="2021-07-15T16:51:25.225" v="367" actId="20577"/>
        <pc:sldMkLst>
          <pc:docMk/>
          <pc:sldMk cId="2967945684" sldId="277"/>
        </pc:sldMkLst>
        <pc:spChg chg="mod">
          <ac:chgData name="Vesa Juvonen" userId="c7243be1-99a3-4752-ab2a-0cf698cf8236" providerId="ADAL" clId="{B2E68171-CAC1-4D2F-BF18-DAC5ACFD72CF}" dt="2021-07-15T16:51:25.225" v="367" actId="20577"/>
          <ac:spMkLst>
            <pc:docMk/>
            <pc:sldMk cId="2967945684" sldId="277"/>
            <ac:spMk id="4" creationId="{A04E16D6-6682-4068-BF11-BA8E4E8E1BBC}"/>
          </ac:spMkLst>
        </pc:spChg>
      </pc:sldChg>
      <pc:sldChg chg="modSp mod">
        <pc:chgData name="Vesa Juvonen" userId="c7243be1-99a3-4752-ab2a-0cf698cf8236" providerId="ADAL" clId="{B2E68171-CAC1-4D2F-BF18-DAC5ACFD72CF}" dt="2021-07-15T16:44:19.120" v="60" actId="6549"/>
        <pc:sldMkLst>
          <pc:docMk/>
          <pc:sldMk cId="287163252" sldId="1567"/>
        </pc:sldMkLst>
        <pc:spChg chg="mod">
          <ac:chgData name="Vesa Juvonen" userId="c7243be1-99a3-4752-ab2a-0cf698cf8236" providerId="ADAL" clId="{B2E68171-CAC1-4D2F-BF18-DAC5ACFD72CF}" dt="2021-07-15T16:44:00.479" v="6" actId="20577"/>
          <ac:spMkLst>
            <pc:docMk/>
            <pc:sldMk cId="287163252" sldId="1567"/>
            <ac:spMk id="5" creationId="{9B6ECC88-D921-48D6-BA85-F52F354F9C35}"/>
          </ac:spMkLst>
        </pc:spChg>
        <pc:spChg chg="mod">
          <ac:chgData name="Vesa Juvonen" userId="c7243be1-99a3-4752-ab2a-0cf698cf8236" providerId="ADAL" clId="{B2E68171-CAC1-4D2F-BF18-DAC5ACFD72CF}" dt="2021-07-15T16:44:11.970" v="55" actId="20577"/>
          <ac:spMkLst>
            <pc:docMk/>
            <pc:sldMk cId="287163252" sldId="1567"/>
            <ac:spMk id="7" creationId="{00000000-0000-0000-0000-000000000000}"/>
          </ac:spMkLst>
        </pc:spChg>
        <pc:spChg chg="mod">
          <ac:chgData name="Vesa Juvonen" userId="c7243be1-99a3-4752-ab2a-0cf698cf8236" providerId="ADAL" clId="{B2E68171-CAC1-4D2F-BF18-DAC5ACFD72CF}" dt="2021-07-15T16:44:19.120" v="60" actId="6549"/>
          <ac:spMkLst>
            <pc:docMk/>
            <pc:sldMk cId="287163252" sldId="1567"/>
            <ac:spMk id="8" creationId="{00000000-0000-0000-0000-000000000000}"/>
          </ac:spMkLst>
        </pc:spChg>
      </pc:sldChg>
      <pc:sldChg chg="modSp del mod">
        <pc:chgData name="Vesa Juvonen" userId="c7243be1-99a3-4752-ab2a-0cf698cf8236" providerId="ADAL" clId="{B2E68171-CAC1-4D2F-BF18-DAC5ACFD72CF}" dt="2021-07-15T16:52:28.917" v="378" actId="47"/>
        <pc:sldMkLst>
          <pc:docMk/>
          <pc:sldMk cId="3643985423" sldId="1596"/>
        </pc:sldMkLst>
        <pc:spChg chg="mod">
          <ac:chgData name="Vesa Juvonen" userId="c7243be1-99a3-4752-ab2a-0cf698cf8236" providerId="ADAL" clId="{B2E68171-CAC1-4D2F-BF18-DAC5ACFD72CF}" dt="2021-07-15T16:50:05.768" v="309" actId="20577"/>
          <ac:spMkLst>
            <pc:docMk/>
            <pc:sldMk cId="3643985423" sldId="1596"/>
            <ac:spMk id="3" creationId="{00000000-0000-0000-0000-000000000000}"/>
          </ac:spMkLst>
        </pc:spChg>
      </pc:sldChg>
      <pc:sldChg chg="delSp modSp mod">
        <pc:chgData name="Vesa Juvonen" userId="c7243be1-99a3-4752-ab2a-0cf698cf8236" providerId="ADAL" clId="{B2E68171-CAC1-4D2F-BF18-DAC5ACFD72CF}" dt="2021-07-15T16:50:49.647" v="337" actId="3626"/>
        <pc:sldMkLst>
          <pc:docMk/>
          <pc:sldMk cId="2773584698" sldId="1621"/>
        </pc:sldMkLst>
        <pc:spChg chg="mod">
          <ac:chgData name="Vesa Juvonen" userId="c7243be1-99a3-4752-ab2a-0cf698cf8236" providerId="ADAL" clId="{B2E68171-CAC1-4D2F-BF18-DAC5ACFD72CF}" dt="2021-07-15T16:50:18.077" v="311" actId="20577"/>
          <ac:spMkLst>
            <pc:docMk/>
            <pc:sldMk cId="2773584698" sldId="1621"/>
            <ac:spMk id="7" creationId="{6F939F32-4E37-4CA3-B710-00610E5E59D3}"/>
          </ac:spMkLst>
        </pc:spChg>
        <pc:spChg chg="mod">
          <ac:chgData name="Vesa Juvonen" userId="c7243be1-99a3-4752-ab2a-0cf698cf8236" providerId="ADAL" clId="{B2E68171-CAC1-4D2F-BF18-DAC5ACFD72CF}" dt="2021-07-15T16:50:49.647" v="337" actId="3626"/>
          <ac:spMkLst>
            <pc:docMk/>
            <pc:sldMk cId="2773584698" sldId="1621"/>
            <ac:spMk id="9" creationId="{B744361F-8DC6-418C-B984-687A156037B4}"/>
          </ac:spMkLst>
        </pc:spChg>
        <pc:spChg chg="del">
          <ac:chgData name="Vesa Juvonen" userId="c7243be1-99a3-4752-ab2a-0cf698cf8236" providerId="ADAL" clId="{B2E68171-CAC1-4D2F-BF18-DAC5ACFD72CF}" dt="2021-07-15T16:49:25.239" v="247" actId="478"/>
          <ac:spMkLst>
            <pc:docMk/>
            <pc:sldMk cId="2773584698" sldId="1621"/>
            <ac:spMk id="10" creationId="{61E3F8C9-2CA7-4974-87A5-00DA7218DDDB}"/>
          </ac:spMkLst>
        </pc:spChg>
        <pc:spChg chg="del">
          <ac:chgData name="Vesa Juvonen" userId="c7243be1-99a3-4752-ab2a-0cf698cf8236" providerId="ADAL" clId="{B2E68171-CAC1-4D2F-BF18-DAC5ACFD72CF}" dt="2021-07-15T16:49:12.495" v="229" actId="478"/>
          <ac:spMkLst>
            <pc:docMk/>
            <pc:sldMk cId="2773584698" sldId="1621"/>
            <ac:spMk id="11" creationId="{FFAE381F-15AD-46DA-9537-BAC9EDB6CAFE}"/>
          </ac:spMkLst>
        </pc:spChg>
        <pc:spChg chg="del">
          <ac:chgData name="Vesa Juvonen" userId="c7243be1-99a3-4752-ab2a-0cf698cf8236" providerId="ADAL" clId="{B2E68171-CAC1-4D2F-BF18-DAC5ACFD72CF}" dt="2021-07-15T16:49:08.079" v="227" actId="478"/>
          <ac:spMkLst>
            <pc:docMk/>
            <pc:sldMk cId="2773584698" sldId="1621"/>
            <ac:spMk id="12" creationId="{72697DC8-B7E2-4B6F-8EE2-53B86DCF1A26}"/>
          </ac:spMkLst>
        </pc:spChg>
      </pc:sldChg>
      <pc:sldChg chg="del">
        <pc:chgData name="Vesa Juvonen" userId="c7243be1-99a3-4752-ab2a-0cf698cf8236" providerId="ADAL" clId="{B2E68171-CAC1-4D2F-BF18-DAC5ACFD72CF}" dt="2021-07-15T16:51:53.036" v="374" actId="47"/>
        <pc:sldMkLst>
          <pc:docMk/>
          <pc:sldMk cId="3047823175" sldId="1622"/>
        </pc:sldMkLst>
      </pc:sldChg>
      <pc:sldChg chg="del">
        <pc:chgData name="Vesa Juvonen" userId="c7243be1-99a3-4752-ab2a-0cf698cf8236" providerId="ADAL" clId="{B2E68171-CAC1-4D2F-BF18-DAC5ACFD72CF}" dt="2021-07-15T16:51:53.554" v="375" actId="47"/>
        <pc:sldMkLst>
          <pc:docMk/>
          <pc:sldMk cId="2877399898" sldId="1623"/>
        </pc:sldMkLst>
      </pc:sldChg>
      <pc:sldChg chg="del">
        <pc:chgData name="Vesa Juvonen" userId="c7243be1-99a3-4752-ab2a-0cf698cf8236" providerId="ADAL" clId="{B2E68171-CAC1-4D2F-BF18-DAC5ACFD72CF}" dt="2021-07-15T16:51:54.228" v="376" actId="47"/>
        <pc:sldMkLst>
          <pc:docMk/>
          <pc:sldMk cId="4017152339" sldId="1632"/>
        </pc:sldMkLst>
      </pc:sldChg>
      <pc:sldChg chg="del">
        <pc:chgData name="Vesa Juvonen" userId="c7243be1-99a3-4752-ab2a-0cf698cf8236" providerId="ADAL" clId="{B2E68171-CAC1-4D2F-BF18-DAC5ACFD72CF}" dt="2021-07-15T16:51:43.446" v="371" actId="47"/>
        <pc:sldMkLst>
          <pc:docMk/>
          <pc:sldMk cId="707887086" sldId="1633"/>
        </pc:sldMkLst>
      </pc:sldChg>
      <pc:sldChg chg="del">
        <pc:chgData name="Vesa Juvonen" userId="c7243be1-99a3-4752-ab2a-0cf698cf8236" providerId="ADAL" clId="{B2E68171-CAC1-4D2F-BF18-DAC5ACFD72CF}" dt="2021-07-15T16:51:55.038" v="377" actId="47"/>
        <pc:sldMkLst>
          <pc:docMk/>
          <pc:sldMk cId="2253365439" sldId="1642"/>
        </pc:sldMkLst>
      </pc:sldChg>
      <pc:sldChg chg="addSp delSp modSp mod">
        <pc:chgData name="Vesa Juvonen" userId="c7243be1-99a3-4752-ab2a-0cf698cf8236" providerId="ADAL" clId="{B2E68171-CAC1-4D2F-BF18-DAC5ACFD72CF}" dt="2021-07-15T16:48:07.155" v="194" actId="1076"/>
        <pc:sldMkLst>
          <pc:docMk/>
          <pc:sldMk cId="10702720" sldId="2079"/>
        </pc:sldMkLst>
        <pc:spChg chg="mod">
          <ac:chgData name="Vesa Juvonen" userId="c7243be1-99a3-4752-ab2a-0cf698cf8236" providerId="ADAL" clId="{B2E68171-CAC1-4D2F-BF18-DAC5ACFD72CF}" dt="2021-07-15T16:48:07.155" v="194" actId="1076"/>
          <ac:spMkLst>
            <pc:docMk/>
            <pc:sldMk cId="10702720" sldId="2079"/>
            <ac:spMk id="8" creationId="{00000000-0000-0000-0000-000000000000}"/>
          </ac:spMkLst>
        </pc:spChg>
        <pc:picChg chg="add mod modCrop">
          <ac:chgData name="Vesa Juvonen" userId="c7243be1-99a3-4752-ab2a-0cf698cf8236" providerId="ADAL" clId="{B2E68171-CAC1-4D2F-BF18-DAC5ACFD72CF}" dt="2021-07-15T16:46:56.087" v="95" actId="1076"/>
          <ac:picMkLst>
            <pc:docMk/>
            <pc:sldMk cId="10702720" sldId="2079"/>
            <ac:picMk id="4" creationId="{D40F74A4-EDBD-4B82-A586-06E21668612B}"/>
          </ac:picMkLst>
        </pc:picChg>
        <pc:picChg chg="add mod">
          <ac:chgData name="Vesa Juvonen" userId="c7243be1-99a3-4752-ab2a-0cf698cf8236" providerId="ADAL" clId="{B2E68171-CAC1-4D2F-BF18-DAC5ACFD72CF}" dt="2021-07-15T16:46:56.087" v="95" actId="1076"/>
          <ac:picMkLst>
            <pc:docMk/>
            <pc:sldMk cId="10702720" sldId="2079"/>
            <ac:picMk id="6" creationId="{E9913D0C-07A3-4005-B668-B6B8D5C7B7E7}"/>
          </ac:picMkLst>
        </pc:picChg>
        <pc:picChg chg="add mod">
          <ac:chgData name="Vesa Juvonen" userId="c7243be1-99a3-4752-ab2a-0cf698cf8236" providerId="ADAL" clId="{B2E68171-CAC1-4D2F-BF18-DAC5ACFD72CF}" dt="2021-07-15T16:46:56.087" v="95" actId="1076"/>
          <ac:picMkLst>
            <pc:docMk/>
            <pc:sldMk cId="10702720" sldId="2079"/>
            <ac:picMk id="9" creationId="{763E98B7-7A3C-4A80-9844-E506430826D0}"/>
          </ac:picMkLst>
        </pc:picChg>
        <pc:picChg chg="del">
          <ac:chgData name="Vesa Juvonen" userId="c7243be1-99a3-4752-ab2a-0cf698cf8236" providerId="ADAL" clId="{B2E68171-CAC1-4D2F-BF18-DAC5ACFD72CF}" dt="2021-07-15T16:46:39.663" v="87" actId="478"/>
          <ac:picMkLst>
            <pc:docMk/>
            <pc:sldMk cId="10702720" sldId="2079"/>
            <ac:picMk id="1026" creationId="{3CD95435-E057-4EC2-A6AD-DA054E258E3A}"/>
          </ac:picMkLst>
        </pc:picChg>
        <pc:picChg chg="del">
          <ac:chgData name="Vesa Juvonen" userId="c7243be1-99a3-4752-ab2a-0cf698cf8236" providerId="ADAL" clId="{B2E68171-CAC1-4D2F-BF18-DAC5ACFD72CF}" dt="2021-07-15T16:46:39.663" v="87" actId="478"/>
          <ac:picMkLst>
            <pc:docMk/>
            <pc:sldMk cId="10702720" sldId="2079"/>
            <ac:picMk id="2050" creationId="{9B86D6A1-13A3-4F4F-B2E7-CB2025B836F0}"/>
          </ac:picMkLst>
        </pc:picChg>
        <pc:picChg chg="del">
          <ac:chgData name="Vesa Juvonen" userId="c7243be1-99a3-4752-ab2a-0cf698cf8236" providerId="ADAL" clId="{B2E68171-CAC1-4D2F-BF18-DAC5ACFD72CF}" dt="2021-07-15T16:46:39.663" v="87" actId="478"/>
          <ac:picMkLst>
            <pc:docMk/>
            <pc:sldMk cId="10702720" sldId="2079"/>
            <ac:picMk id="3074" creationId="{998C177B-478E-410E-97DE-759A7E6E6F2C}"/>
          </ac:picMkLst>
        </pc:picChg>
      </pc:sldChg>
      <pc:sldChg chg="del">
        <pc:chgData name="Vesa Juvonen" userId="c7243be1-99a3-4752-ab2a-0cf698cf8236" providerId="ADAL" clId="{B2E68171-CAC1-4D2F-BF18-DAC5ACFD72CF}" dt="2021-07-15T16:51:43.446" v="371" actId="47"/>
        <pc:sldMkLst>
          <pc:docMk/>
          <pc:sldMk cId="4037611923" sldId="3334"/>
        </pc:sldMkLst>
      </pc:sldChg>
      <pc:sldChg chg="del">
        <pc:chgData name="Vesa Juvonen" userId="c7243be1-99a3-4752-ab2a-0cf698cf8236" providerId="ADAL" clId="{B2E68171-CAC1-4D2F-BF18-DAC5ACFD72CF}" dt="2021-07-15T16:51:38.446" v="369" actId="47"/>
        <pc:sldMkLst>
          <pc:docMk/>
          <pc:sldMk cId="1633789891" sldId="3336"/>
        </pc:sldMkLst>
      </pc:sldChg>
      <pc:sldChg chg="del">
        <pc:chgData name="Vesa Juvonen" userId="c7243be1-99a3-4752-ab2a-0cf698cf8236" providerId="ADAL" clId="{B2E68171-CAC1-4D2F-BF18-DAC5ACFD72CF}" dt="2021-07-15T16:51:38.446" v="369" actId="47"/>
        <pc:sldMkLst>
          <pc:docMk/>
          <pc:sldMk cId="1805818155" sldId="3338"/>
        </pc:sldMkLst>
      </pc:sldChg>
      <pc:sldChg chg="del">
        <pc:chgData name="Vesa Juvonen" userId="c7243be1-99a3-4752-ab2a-0cf698cf8236" providerId="ADAL" clId="{B2E68171-CAC1-4D2F-BF18-DAC5ACFD72CF}" dt="2021-07-15T16:51:51.686" v="373" actId="47"/>
        <pc:sldMkLst>
          <pc:docMk/>
          <pc:sldMk cId="467751124" sldId="6149"/>
        </pc:sldMkLst>
      </pc:sldChg>
      <pc:sldChg chg="addSp delSp modSp mod">
        <pc:chgData name="Vesa Juvonen" userId="c7243be1-99a3-4752-ab2a-0cf698cf8236" providerId="ADAL" clId="{B2E68171-CAC1-4D2F-BF18-DAC5ACFD72CF}" dt="2021-07-15T16:53:28.720" v="492" actId="1076"/>
        <pc:sldMkLst>
          <pc:docMk/>
          <pc:sldMk cId="778883926" sldId="2076136264"/>
        </pc:sldMkLst>
        <pc:spChg chg="mod">
          <ac:chgData name="Vesa Juvonen" userId="c7243be1-99a3-4752-ab2a-0cf698cf8236" providerId="ADAL" clId="{B2E68171-CAC1-4D2F-BF18-DAC5ACFD72CF}" dt="2021-07-15T16:48:35.084" v="202" actId="113"/>
          <ac:spMkLst>
            <pc:docMk/>
            <pc:sldMk cId="778883926" sldId="2076136264"/>
            <ac:spMk id="14" creationId="{953584C8-8734-42EA-AD16-6AA2B405D249}"/>
          </ac:spMkLst>
        </pc:spChg>
        <pc:picChg chg="add mod">
          <ac:chgData name="Vesa Juvonen" userId="c7243be1-99a3-4752-ab2a-0cf698cf8236" providerId="ADAL" clId="{B2E68171-CAC1-4D2F-BF18-DAC5ACFD72CF}" dt="2021-07-15T16:53:22.158" v="488" actId="1076"/>
          <ac:picMkLst>
            <pc:docMk/>
            <pc:sldMk cId="778883926" sldId="2076136264"/>
            <ac:picMk id="3" creationId="{58A14B37-AB7D-4583-A649-3B09AA99D306}"/>
          </ac:picMkLst>
        </pc:picChg>
        <pc:picChg chg="del">
          <ac:chgData name="Vesa Juvonen" userId="c7243be1-99a3-4752-ab2a-0cf698cf8236" providerId="ADAL" clId="{B2E68171-CAC1-4D2F-BF18-DAC5ACFD72CF}" dt="2021-07-15T16:48:38.519" v="203" actId="478"/>
          <ac:picMkLst>
            <pc:docMk/>
            <pc:sldMk cId="778883926" sldId="2076136264"/>
            <ac:picMk id="5" creationId="{C30721D2-D536-4272-929D-883564A4AA0A}"/>
          </ac:picMkLst>
        </pc:picChg>
        <pc:picChg chg="add mod">
          <ac:chgData name="Vesa Juvonen" userId="c7243be1-99a3-4752-ab2a-0cf698cf8236" providerId="ADAL" clId="{B2E68171-CAC1-4D2F-BF18-DAC5ACFD72CF}" dt="2021-07-15T16:53:25.105" v="490" actId="1076"/>
          <ac:picMkLst>
            <pc:docMk/>
            <pc:sldMk cId="778883926" sldId="2076136264"/>
            <ac:picMk id="6" creationId="{4D45C079-1499-4990-AD57-D589A3DFF36C}"/>
          </ac:picMkLst>
        </pc:picChg>
        <pc:picChg chg="del">
          <ac:chgData name="Vesa Juvonen" userId="c7243be1-99a3-4752-ab2a-0cf698cf8236" providerId="ADAL" clId="{B2E68171-CAC1-4D2F-BF18-DAC5ACFD72CF}" dt="2021-07-15T16:48:38.519" v="203" actId="478"/>
          <ac:picMkLst>
            <pc:docMk/>
            <pc:sldMk cId="778883926" sldId="2076136264"/>
            <ac:picMk id="7" creationId="{38660C79-F3FB-4B2C-BB01-746AB0982FAB}"/>
          </ac:picMkLst>
        </pc:picChg>
        <pc:picChg chg="del">
          <ac:chgData name="Vesa Juvonen" userId="c7243be1-99a3-4752-ab2a-0cf698cf8236" providerId="ADAL" clId="{B2E68171-CAC1-4D2F-BF18-DAC5ACFD72CF}" dt="2021-07-15T16:48:38.519" v="203" actId="478"/>
          <ac:picMkLst>
            <pc:docMk/>
            <pc:sldMk cId="778883926" sldId="2076136264"/>
            <ac:picMk id="9" creationId="{A530CE92-58E8-4897-9E7A-0D94CB94771C}"/>
          </ac:picMkLst>
        </pc:picChg>
        <pc:picChg chg="add mod">
          <ac:chgData name="Vesa Juvonen" userId="c7243be1-99a3-4752-ab2a-0cf698cf8236" providerId="ADAL" clId="{B2E68171-CAC1-4D2F-BF18-DAC5ACFD72CF}" dt="2021-07-15T16:53:28.720" v="492" actId="1076"/>
          <ac:picMkLst>
            <pc:docMk/>
            <pc:sldMk cId="778883926" sldId="2076136264"/>
            <ac:picMk id="11" creationId="{B46466E4-7AF6-4E2F-9D90-C711AD3FBEC9}"/>
          </ac:picMkLst>
        </pc:picChg>
      </pc:sldChg>
      <pc:sldChg chg="del">
        <pc:chgData name="Vesa Juvonen" userId="c7243be1-99a3-4752-ab2a-0cf698cf8236" providerId="ADAL" clId="{B2E68171-CAC1-4D2F-BF18-DAC5ACFD72CF}" dt="2021-07-15T16:51:49.779" v="372" actId="47"/>
        <pc:sldMkLst>
          <pc:docMk/>
          <pc:sldMk cId="2007154274" sldId="2076136270"/>
        </pc:sldMkLst>
      </pc:sldChg>
      <pc:sldChg chg="del">
        <pc:chgData name="Vesa Juvonen" userId="c7243be1-99a3-4752-ab2a-0cf698cf8236" providerId="ADAL" clId="{B2E68171-CAC1-4D2F-BF18-DAC5ACFD72CF}" dt="2021-07-15T16:51:35.743" v="368" actId="47"/>
        <pc:sldMkLst>
          <pc:docMk/>
          <pc:sldMk cId="1901332553" sldId="2076136282"/>
        </pc:sldMkLst>
      </pc:sldChg>
      <pc:sldChg chg="del">
        <pc:chgData name="Vesa Juvonen" userId="c7243be1-99a3-4752-ab2a-0cf698cf8236" providerId="ADAL" clId="{B2E68171-CAC1-4D2F-BF18-DAC5ACFD72CF}" dt="2021-07-15T16:51:41.637" v="370" actId="47"/>
        <pc:sldMkLst>
          <pc:docMk/>
          <pc:sldMk cId="456093034" sldId="2076136307"/>
        </pc:sldMkLst>
      </pc:sldChg>
      <pc:sldChg chg="del">
        <pc:chgData name="Vesa Juvonen" userId="c7243be1-99a3-4752-ab2a-0cf698cf8236" providerId="ADAL" clId="{B2E68171-CAC1-4D2F-BF18-DAC5ACFD72CF}" dt="2021-07-15T16:51:41.637" v="370" actId="47"/>
        <pc:sldMkLst>
          <pc:docMk/>
          <pc:sldMk cId="2925091645" sldId="2076136308"/>
        </pc:sldMkLst>
      </pc:sldChg>
      <pc:sldChg chg="del">
        <pc:chgData name="Vesa Juvonen" userId="c7243be1-99a3-4752-ab2a-0cf698cf8236" providerId="ADAL" clId="{B2E68171-CAC1-4D2F-BF18-DAC5ACFD72CF}" dt="2021-07-15T16:49:58.796" v="296" actId="47"/>
        <pc:sldMkLst>
          <pc:docMk/>
          <pc:sldMk cId="357588276" sldId="2076136388"/>
        </pc:sldMkLst>
      </pc:sldChg>
      <pc:sldChg chg="del">
        <pc:chgData name="Vesa Juvonen" userId="c7243be1-99a3-4752-ab2a-0cf698cf8236" providerId="ADAL" clId="{B2E68171-CAC1-4D2F-BF18-DAC5ACFD72CF}" dt="2021-07-15T16:51:35.743" v="368" actId="47"/>
        <pc:sldMkLst>
          <pc:docMk/>
          <pc:sldMk cId="2636939237" sldId="2076137579"/>
        </pc:sldMkLst>
      </pc:sldChg>
      <pc:sldChg chg="del">
        <pc:chgData name="Vesa Juvonen" userId="c7243be1-99a3-4752-ab2a-0cf698cf8236" providerId="ADAL" clId="{B2E68171-CAC1-4D2F-BF18-DAC5ACFD72CF}" dt="2021-07-15T16:53:12.017" v="484" actId="47"/>
        <pc:sldMkLst>
          <pc:docMk/>
          <pc:sldMk cId="139502149" sldId="2076137662"/>
        </pc:sldMkLst>
      </pc:sldChg>
      <pc:sldChg chg="addSp modSp new mod">
        <pc:chgData name="Vesa Juvonen" userId="c7243be1-99a3-4752-ab2a-0cf698cf8236" providerId="ADAL" clId="{B2E68171-CAC1-4D2F-BF18-DAC5ACFD72CF}" dt="2021-07-15T16:53:06.731" v="483" actId="14100"/>
        <pc:sldMkLst>
          <pc:docMk/>
          <pc:sldMk cId="321914475" sldId="2076137663"/>
        </pc:sldMkLst>
        <pc:spChg chg="add mod">
          <ac:chgData name="Vesa Juvonen" userId="c7243be1-99a3-4752-ab2a-0cf698cf8236" providerId="ADAL" clId="{B2E68171-CAC1-4D2F-BF18-DAC5ACFD72CF}" dt="2021-07-15T16:53:06.731" v="483" actId="14100"/>
          <ac:spMkLst>
            <pc:docMk/>
            <pc:sldMk cId="321914475" sldId="2076137663"/>
            <ac:spMk id="2" creationId="{98A56C87-6FFC-4377-8ADC-7DA76F1F5BC3}"/>
          </ac:spMkLst>
        </pc:spChg>
      </pc:sldChg>
      <pc:sldChg chg="del">
        <pc:chgData name="Vesa Juvonen" userId="c7243be1-99a3-4752-ab2a-0cf698cf8236" providerId="ADAL" clId="{B2E68171-CAC1-4D2F-BF18-DAC5ACFD72CF}" dt="2021-07-15T16:49:56.915" v="295" actId="47"/>
        <pc:sldMkLst>
          <pc:docMk/>
          <pc:sldMk cId="1799728944" sldId="2134805594"/>
        </pc:sldMkLst>
      </pc:sldChg>
      <pc:sldChg chg="del">
        <pc:chgData name="Vesa Juvonen" userId="c7243be1-99a3-4752-ab2a-0cf698cf8236" providerId="ADAL" clId="{B2E68171-CAC1-4D2F-BF18-DAC5ACFD72CF}" dt="2021-07-15T16:49:54.685" v="294" actId="47"/>
        <pc:sldMkLst>
          <pc:docMk/>
          <pc:sldMk cId="915949081" sldId="2134805595"/>
        </pc:sldMkLst>
      </pc:sldChg>
    </pc:docChg>
  </pc:docChgLst>
  <pc:docChgLst>
    <pc:chgData name="David Warner" userId="S::david_dwarnerii.com#ext#@microsoft.onmicrosoft.com::acafcf14-4098-4a83-9425-e73571277a06" providerId="AD" clId="Web-{3511A340-A1D4-4CC1-9E8F-4323886F5CA0}"/>
    <pc:docChg chg="modSld">
      <pc:chgData name="David Warner" userId="S::david_dwarnerii.com#ext#@microsoft.onmicrosoft.com::acafcf14-4098-4a83-9425-e73571277a06" providerId="AD" clId="Web-{3511A340-A1D4-4CC1-9E8F-4323886F5CA0}" dt="2021-05-17T20:26:32.595" v="1"/>
      <pc:docMkLst>
        <pc:docMk/>
      </pc:docMkLst>
      <pc:sldChg chg="delSp modSp">
        <pc:chgData name="David Warner" userId="S::david_dwarnerii.com#ext#@microsoft.onmicrosoft.com::acafcf14-4098-4a83-9425-e73571277a06" providerId="AD" clId="Web-{3511A340-A1D4-4CC1-9E8F-4323886F5CA0}" dt="2021-05-17T20:26:32.595" v="1"/>
        <pc:sldMkLst>
          <pc:docMk/>
          <pc:sldMk cId="357588276" sldId="2076136388"/>
        </pc:sldMkLst>
        <pc:spChg chg="del mod">
          <ac:chgData name="David Warner" userId="S::david_dwarnerii.com#ext#@microsoft.onmicrosoft.com::acafcf14-4098-4a83-9425-e73571277a06" providerId="AD" clId="Web-{3511A340-A1D4-4CC1-9E8F-4323886F5CA0}" dt="2021-05-17T20:26:32.595" v="1"/>
          <ac:spMkLst>
            <pc:docMk/>
            <pc:sldMk cId="357588276" sldId="2076136388"/>
            <ac:spMk id="2" creationId="{62DD2063-A5FE-4E8B-9702-78D4BEBD50A1}"/>
          </ac:spMkLst>
        </pc:spChg>
      </pc:sldChg>
    </pc:docChg>
  </pc:docChgLst>
  <pc:docChgLst>
    <pc:chgData name="Vesa Juvonen" userId="c7243be1-99a3-4752-ab2a-0cf698cf8236" providerId="ADAL" clId="{0166E096-B9C8-4B09-AB87-830419F37450}"/>
    <pc:docChg chg="undo custSel addSld modSld modSection">
      <pc:chgData name="Vesa Juvonen" userId="c7243be1-99a3-4752-ab2a-0cf698cf8236" providerId="ADAL" clId="{0166E096-B9C8-4B09-AB87-830419F37450}" dt="2021-01-28T16:47:51.902" v="541" actId="1076"/>
      <pc:docMkLst>
        <pc:docMk/>
      </pc:docMkLst>
      <pc:sldChg chg="modSp mod">
        <pc:chgData name="Vesa Juvonen" userId="c7243be1-99a3-4752-ab2a-0cf698cf8236" providerId="ADAL" clId="{0166E096-B9C8-4B09-AB87-830419F37450}" dt="2021-01-25T08:34:10.189" v="311" actId="115"/>
        <pc:sldMkLst>
          <pc:docMk/>
          <pc:sldMk cId="2967945684" sldId="277"/>
        </pc:sldMkLst>
        <pc:spChg chg="mod">
          <ac:chgData name="Vesa Juvonen" userId="c7243be1-99a3-4752-ab2a-0cf698cf8236" providerId="ADAL" clId="{0166E096-B9C8-4B09-AB87-830419F37450}" dt="2021-01-25T08:34:10.189" v="311" actId="115"/>
          <ac:spMkLst>
            <pc:docMk/>
            <pc:sldMk cId="2967945684" sldId="277"/>
            <ac:spMk id="4" creationId="{A04E16D6-6682-4068-BF11-BA8E4E8E1BBC}"/>
          </ac:spMkLst>
        </pc:spChg>
      </pc:sldChg>
      <pc:sldChg chg="addSp mod">
        <pc:chgData name="Vesa Juvonen" userId="c7243be1-99a3-4752-ab2a-0cf698cf8236" providerId="ADAL" clId="{0166E096-B9C8-4B09-AB87-830419F37450}" dt="2021-01-25T08:32:58.023" v="235" actId="22"/>
        <pc:sldMkLst>
          <pc:docMk/>
          <pc:sldMk cId="2877399898" sldId="1623"/>
        </pc:sldMkLst>
        <pc:spChg chg="add">
          <ac:chgData name="Vesa Juvonen" userId="c7243be1-99a3-4752-ab2a-0cf698cf8236" providerId="ADAL" clId="{0166E096-B9C8-4B09-AB87-830419F37450}" dt="2021-01-25T08:32:58.023" v="235" actId="22"/>
          <ac:spMkLst>
            <pc:docMk/>
            <pc:sldMk cId="2877399898" sldId="1623"/>
            <ac:spMk id="5" creationId="{863E507B-3862-47F7-9B43-BEA48B6FD84B}"/>
          </ac:spMkLst>
        </pc:spChg>
      </pc:sldChg>
      <pc:sldChg chg="addSp mod">
        <pc:chgData name="Vesa Juvonen" userId="c7243be1-99a3-4752-ab2a-0cf698cf8236" providerId="ADAL" clId="{0166E096-B9C8-4B09-AB87-830419F37450}" dt="2021-01-25T08:32:56.118" v="234" actId="22"/>
        <pc:sldMkLst>
          <pc:docMk/>
          <pc:sldMk cId="2253365439" sldId="1642"/>
        </pc:sldMkLst>
        <pc:spChg chg="add">
          <ac:chgData name="Vesa Juvonen" userId="c7243be1-99a3-4752-ab2a-0cf698cf8236" providerId="ADAL" clId="{0166E096-B9C8-4B09-AB87-830419F37450}" dt="2021-01-25T08:32:56.118" v="234" actId="22"/>
          <ac:spMkLst>
            <pc:docMk/>
            <pc:sldMk cId="2253365439" sldId="1642"/>
            <ac:spMk id="4" creationId="{122A7C4C-2DC6-4B4C-AE92-0610E0DB0CB4}"/>
          </ac:spMkLst>
        </pc:spChg>
      </pc:sldChg>
      <pc:sldChg chg="delSp modSp mod">
        <pc:chgData name="Vesa Juvonen" userId="c7243be1-99a3-4752-ab2a-0cf698cf8236" providerId="ADAL" clId="{0166E096-B9C8-4B09-AB87-830419F37450}" dt="2021-01-25T08:33:24.963" v="291" actId="20577"/>
        <pc:sldMkLst>
          <pc:docMk/>
          <pc:sldMk cId="10702720" sldId="2079"/>
        </pc:sldMkLst>
        <pc:spChg chg="mod">
          <ac:chgData name="Vesa Juvonen" userId="c7243be1-99a3-4752-ab2a-0cf698cf8236" providerId="ADAL" clId="{0166E096-B9C8-4B09-AB87-830419F37450}" dt="2021-01-25T08:33:24.963" v="291" actId="20577"/>
          <ac:spMkLst>
            <pc:docMk/>
            <pc:sldMk cId="10702720" sldId="2079"/>
            <ac:spMk id="8" creationId="{00000000-0000-0000-0000-000000000000}"/>
          </ac:spMkLst>
        </pc:spChg>
        <pc:grpChg chg="del">
          <ac:chgData name="Vesa Juvonen" userId="c7243be1-99a3-4752-ab2a-0cf698cf8236" providerId="ADAL" clId="{0166E096-B9C8-4B09-AB87-830419F37450}" dt="2021-01-25T08:29:19.213" v="0" actId="165"/>
          <ac:grpSpMkLst>
            <pc:docMk/>
            <pc:sldMk cId="10702720" sldId="2079"/>
            <ac:grpSpMk id="10" creationId="{9ABC89E0-0295-4408-8D0C-C61E18A46382}"/>
          </ac:grpSpMkLst>
        </pc:grpChg>
        <pc:picChg chg="mod topLvl">
          <ac:chgData name="Vesa Juvonen" userId="c7243be1-99a3-4752-ab2a-0cf698cf8236" providerId="ADAL" clId="{0166E096-B9C8-4B09-AB87-830419F37450}" dt="2021-01-25T08:29:35.594" v="5" actId="1076"/>
          <ac:picMkLst>
            <pc:docMk/>
            <pc:sldMk cId="10702720" sldId="2079"/>
            <ac:picMk id="6" creationId="{5D362C44-FF2C-49DA-B573-7BCE5F2F4363}"/>
          </ac:picMkLst>
        </pc:picChg>
        <pc:picChg chg="mod topLvl">
          <ac:chgData name="Vesa Juvonen" userId="c7243be1-99a3-4752-ab2a-0cf698cf8236" providerId="ADAL" clId="{0166E096-B9C8-4B09-AB87-830419F37450}" dt="2021-01-25T08:29:26.446" v="2" actId="1076"/>
          <ac:picMkLst>
            <pc:docMk/>
            <pc:sldMk cId="10702720" sldId="2079"/>
            <ac:picMk id="1028" creationId="{0EA04847-1ED5-42C6-963F-9F077DBFF741}"/>
          </ac:picMkLst>
        </pc:picChg>
        <pc:picChg chg="mod topLvl">
          <ac:chgData name="Vesa Juvonen" userId="c7243be1-99a3-4752-ab2a-0cf698cf8236" providerId="ADAL" clId="{0166E096-B9C8-4B09-AB87-830419F37450}" dt="2021-01-25T08:29:33.927" v="4" actId="1076"/>
          <ac:picMkLst>
            <pc:docMk/>
            <pc:sldMk cId="10702720" sldId="2079"/>
            <ac:picMk id="1030" creationId="{CC6FFA69-ACB0-4E3B-822A-56A52356A7F5}"/>
          </ac:picMkLst>
        </pc:picChg>
      </pc:sldChg>
      <pc:sldChg chg="addSp mod">
        <pc:chgData name="Vesa Juvonen" userId="c7243be1-99a3-4752-ab2a-0cf698cf8236" providerId="ADAL" clId="{0166E096-B9C8-4B09-AB87-830419F37450}" dt="2021-01-25T08:32:53.956" v="233" actId="22"/>
        <pc:sldMkLst>
          <pc:docMk/>
          <pc:sldMk cId="4037611923" sldId="3334"/>
        </pc:sldMkLst>
        <pc:spChg chg="add">
          <ac:chgData name="Vesa Juvonen" userId="c7243be1-99a3-4752-ab2a-0cf698cf8236" providerId="ADAL" clId="{0166E096-B9C8-4B09-AB87-830419F37450}" dt="2021-01-25T08:32:53.956" v="233" actId="22"/>
          <ac:spMkLst>
            <pc:docMk/>
            <pc:sldMk cId="4037611923" sldId="3334"/>
            <ac:spMk id="4" creationId="{3812DCA9-B082-42B9-A928-23161CF25A98}"/>
          </ac:spMkLst>
        </pc:spChg>
      </pc:sldChg>
      <pc:sldChg chg="addSp mod">
        <pc:chgData name="Vesa Juvonen" userId="c7243be1-99a3-4752-ab2a-0cf698cf8236" providerId="ADAL" clId="{0166E096-B9C8-4B09-AB87-830419F37450}" dt="2021-01-25T08:32:51.549" v="232" actId="22"/>
        <pc:sldMkLst>
          <pc:docMk/>
          <pc:sldMk cId="1805818155" sldId="3338"/>
        </pc:sldMkLst>
        <pc:spChg chg="add">
          <ac:chgData name="Vesa Juvonen" userId="c7243be1-99a3-4752-ab2a-0cf698cf8236" providerId="ADAL" clId="{0166E096-B9C8-4B09-AB87-830419F37450}" dt="2021-01-25T08:32:51.549" v="232" actId="22"/>
          <ac:spMkLst>
            <pc:docMk/>
            <pc:sldMk cId="1805818155" sldId="3338"/>
            <ac:spMk id="19" creationId="{81B0332A-D936-4353-A43C-9D27AFEE5992}"/>
          </ac:spMkLst>
        </pc:spChg>
      </pc:sldChg>
      <pc:sldChg chg="modSp mod">
        <pc:chgData name="Vesa Juvonen" userId="c7243be1-99a3-4752-ab2a-0cf698cf8236" providerId="ADAL" clId="{0166E096-B9C8-4B09-AB87-830419F37450}" dt="2021-01-25T08:32:19.468" v="213" actId="113"/>
        <pc:sldMkLst>
          <pc:docMk/>
          <pc:sldMk cId="778883926" sldId="2076136264"/>
        </pc:sldMkLst>
        <pc:spChg chg="mod">
          <ac:chgData name="Vesa Juvonen" userId="c7243be1-99a3-4752-ab2a-0cf698cf8236" providerId="ADAL" clId="{0166E096-B9C8-4B09-AB87-830419F37450}" dt="2021-01-25T08:32:19.468" v="213" actId="113"/>
          <ac:spMkLst>
            <pc:docMk/>
            <pc:sldMk cId="778883926" sldId="2076136264"/>
            <ac:spMk id="14" creationId="{953584C8-8734-42EA-AD16-6AA2B405D249}"/>
          </ac:spMkLst>
        </pc:spChg>
        <pc:picChg chg="mod">
          <ac:chgData name="Vesa Juvonen" userId="c7243be1-99a3-4752-ab2a-0cf698cf8236" providerId="ADAL" clId="{0166E096-B9C8-4B09-AB87-830419F37450}" dt="2021-01-25T08:32:12.759" v="209" actId="1076"/>
          <ac:picMkLst>
            <pc:docMk/>
            <pc:sldMk cId="778883926" sldId="2076136264"/>
            <ac:picMk id="9" creationId="{81D4906B-5BF0-4418-87DA-6C24B71FF1BD}"/>
          </ac:picMkLst>
        </pc:picChg>
        <pc:picChg chg="mod">
          <ac:chgData name="Vesa Juvonen" userId="c7243be1-99a3-4752-ab2a-0cf698cf8236" providerId="ADAL" clId="{0166E096-B9C8-4B09-AB87-830419F37450}" dt="2021-01-25T08:32:14.450" v="210" actId="1076"/>
          <ac:picMkLst>
            <pc:docMk/>
            <pc:sldMk cId="778883926" sldId="2076136264"/>
            <ac:picMk id="10" creationId="{DAA74D5B-4139-4D90-83EE-EDE7897F1478}"/>
          </ac:picMkLst>
        </pc:picChg>
        <pc:picChg chg="mod">
          <ac:chgData name="Vesa Juvonen" userId="c7243be1-99a3-4752-ab2a-0cf698cf8236" providerId="ADAL" clId="{0166E096-B9C8-4B09-AB87-830419F37450}" dt="2021-01-25T08:32:11.425" v="208" actId="1076"/>
          <ac:picMkLst>
            <pc:docMk/>
            <pc:sldMk cId="778883926" sldId="2076136264"/>
            <ac:picMk id="11" creationId="{131AFD9C-6E44-4FF3-8F3A-49804368A0C3}"/>
          </ac:picMkLst>
        </pc:picChg>
      </pc:sldChg>
      <pc:sldChg chg="addSp mod">
        <pc:chgData name="Vesa Juvonen" userId="c7243be1-99a3-4752-ab2a-0cf698cf8236" providerId="ADAL" clId="{0166E096-B9C8-4B09-AB87-830419F37450}" dt="2021-01-25T08:32:49.085" v="231" actId="22"/>
        <pc:sldMkLst>
          <pc:docMk/>
          <pc:sldMk cId="2925091645" sldId="2076136308"/>
        </pc:sldMkLst>
        <pc:spChg chg="add">
          <ac:chgData name="Vesa Juvonen" userId="c7243be1-99a3-4752-ab2a-0cf698cf8236" providerId="ADAL" clId="{0166E096-B9C8-4B09-AB87-830419F37450}" dt="2021-01-25T08:32:49.085" v="231" actId="22"/>
          <ac:spMkLst>
            <pc:docMk/>
            <pc:sldMk cId="2925091645" sldId="2076136308"/>
            <ac:spMk id="5" creationId="{77DF8B66-B6F3-4FDA-A84D-F4247D729755}"/>
          </ac:spMkLst>
        </pc:spChg>
      </pc:sldChg>
      <pc:sldChg chg="addSp delSp modSp mod">
        <pc:chgData name="Vesa Juvonen" userId="c7243be1-99a3-4752-ab2a-0cf698cf8236" providerId="ADAL" clId="{0166E096-B9C8-4B09-AB87-830419F37450}" dt="2021-01-28T16:47:51.902" v="541" actId="1076"/>
        <pc:sldMkLst>
          <pc:docMk/>
          <pc:sldMk cId="3026554354" sldId="2076136368"/>
        </pc:sldMkLst>
        <pc:picChg chg="del">
          <ac:chgData name="Vesa Juvonen" userId="c7243be1-99a3-4752-ab2a-0cf698cf8236" providerId="ADAL" clId="{0166E096-B9C8-4B09-AB87-830419F37450}" dt="2021-01-28T16:47:43.951" v="536" actId="478"/>
          <ac:picMkLst>
            <pc:docMk/>
            <pc:sldMk cId="3026554354" sldId="2076136368"/>
            <ac:picMk id="7" creationId="{C6C1BA5B-B0E0-4A6B-85B6-241B309D7C2B}"/>
          </ac:picMkLst>
        </pc:picChg>
        <pc:picChg chg="del">
          <ac:chgData name="Vesa Juvonen" userId="c7243be1-99a3-4752-ab2a-0cf698cf8236" providerId="ADAL" clId="{0166E096-B9C8-4B09-AB87-830419F37450}" dt="2021-01-28T16:47:42.225" v="535" actId="478"/>
          <ac:picMkLst>
            <pc:docMk/>
            <pc:sldMk cId="3026554354" sldId="2076136368"/>
            <ac:picMk id="8" creationId="{8759185C-6531-4AEF-B05F-C936B7387B40}"/>
          </ac:picMkLst>
        </pc:picChg>
        <pc:picChg chg="add mod">
          <ac:chgData name="Vesa Juvonen" userId="c7243be1-99a3-4752-ab2a-0cf698cf8236" providerId="ADAL" clId="{0166E096-B9C8-4B09-AB87-830419F37450}" dt="2021-01-28T16:47:51.902" v="541" actId="1076"/>
          <ac:picMkLst>
            <pc:docMk/>
            <pc:sldMk cId="3026554354" sldId="2076136368"/>
            <ac:picMk id="9" creationId="{45A5CDE6-6045-4E01-9502-CA7FEF205728}"/>
          </ac:picMkLst>
        </pc:picChg>
      </pc:sldChg>
      <pc:sldChg chg="addSp mod">
        <pc:chgData name="Vesa Juvonen" userId="c7243be1-99a3-4752-ab2a-0cf698cf8236" providerId="ADAL" clId="{0166E096-B9C8-4B09-AB87-830419F37450}" dt="2021-01-25T08:33:38.229" v="292" actId="22"/>
        <pc:sldMkLst>
          <pc:docMk/>
          <pc:sldMk cId="357588276" sldId="2076136388"/>
        </pc:sldMkLst>
        <pc:spChg chg="add">
          <ac:chgData name="Vesa Juvonen" userId="c7243be1-99a3-4752-ab2a-0cf698cf8236" providerId="ADAL" clId="{0166E096-B9C8-4B09-AB87-830419F37450}" dt="2021-01-25T08:33:38.229" v="292" actId="22"/>
          <ac:spMkLst>
            <pc:docMk/>
            <pc:sldMk cId="357588276" sldId="2076136388"/>
            <ac:spMk id="2" creationId="{AAB555CA-30D0-4966-8EBC-E16450523AFE}"/>
          </ac:spMkLst>
        </pc:spChg>
      </pc:sldChg>
      <pc:sldChg chg="addSp delSp modSp mod">
        <pc:chgData name="Vesa Juvonen" userId="c7243be1-99a3-4752-ab2a-0cf698cf8236" providerId="ADAL" clId="{0166E096-B9C8-4B09-AB87-830419F37450}" dt="2021-01-28T12:56:04.657" v="532" actId="20577"/>
        <pc:sldMkLst>
          <pc:docMk/>
          <pc:sldMk cId="1795682602" sldId="2076136389"/>
        </pc:sldMkLst>
        <pc:spChg chg="mod">
          <ac:chgData name="Vesa Juvonen" userId="c7243be1-99a3-4752-ab2a-0cf698cf8236" providerId="ADAL" clId="{0166E096-B9C8-4B09-AB87-830419F37450}" dt="2021-01-28T12:56:04.657" v="532" actId="20577"/>
          <ac:spMkLst>
            <pc:docMk/>
            <pc:sldMk cId="1795682602" sldId="2076136389"/>
            <ac:spMk id="3" creationId="{00000000-0000-0000-0000-000000000000}"/>
          </ac:spMkLst>
        </pc:spChg>
        <pc:spChg chg="add del">
          <ac:chgData name="Vesa Juvonen" userId="c7243be1-99a3-4752-ab2a-0cf698cf8236" providerId="ADAL" clId="{0166E096-B9C8-4B09-AB87-830419F37450}" dt="2021-01-28T12:44:44.926" v="312" actId="478"/>
          <ac:spMkLst>
            <pc:docMk/>
            <pc:sldMk cId="1795682602" sldId="2076136389"/>
            <ac:spMk id="6" creationId="{B78A0551-221C-4F6E-AA93-C535953E66FE}"/>
          </ac:spMkLst>
        </pc:spChg>
      </pc:sldChg>
      <pc:sldChg chg="addSp modSp mod">
        <pc:chgData name="Vesa Juvonen" userId="c7243be1-99a3-4752-ab2a-0cf698cf8236" providerId="ADAL" clId="{0166E096-B9C8-4B09-AB87-830419F37450}" dt="2021-01-25T08:32:45.790" v="230" actId="242"/>
        <pc:sldMkLst>
          <pc:docMk/>
          <pc:sldMk cId="1154834655" sldId="2076136390"/>
        </pc:sldMkLst>
        <pc:spChg chg="add mod">
          <ac:chgData name="Vesa Juvonen" userId="c7243be1-99a3-4752-ab2a-0cf698cf8236" providerId="ADAL" clId="{0166E096-B9C8-4B09-AB87-830419F37450}" dt="2021-01-25T08:32:45.790" v="230" actId="242"/>
          <ac:spMkLst>
            <pc:docMk/>
            <pc:sldMk cId="1154834655" sldId="2076136390"/>
            <ac:spMk id="4" creationId="{9429404B-C1F6-47D7-A436-F029930CF530}"/>
          </ac:spMkLst>
        </pc:spChg>
      </pc:sldChg>
      <pc:sldChg chg="modSp add mod">
        <pc:chgData name="Vesa Juvonen" userId="c7243be1-99a3-4752-ab2a-0cf698cf8236" providerId="ADAL" clId="{0166E096-B9C8-4B09-AB87-830419F37450}" dt="2021-01-28T14:38:00.057" v="534" actId="207"/>
        <pc:sldMkLst>
          <pc:docMk/>
          <pc:sldMk cId="1254403106" sldId="2076137543"/>
        </pc:sldMkLst>
        <pc:spChg chg="mod">
          <ac:chgData name="Vesa Juvonen" userId="c7243be1-99a3-4752-ab2a-0cf698cf8236" providerId="ADAL" clId="{0166E096-B9C8-4B09-AB87-830419F37450}" dt="2021-01-28T14:38:00.057" v="534" actId="207"/>
          <ac:spMkLst>
            <pc:docMk/>
            <pc:sldMk cId="1254403106" sldId="2076137543"/>
            <ac:spMk id="3" creationId="{0A5159A6-97DD-4B54-96ED-4154691B295F}"/>
          </ac:spMkLst>
        </pc:spChg>
      </pc:sldChg>
    </pc:docChg>
  </pc:docChgLst>
  <pc:docChgLst>
    <pc:chgData name="Alex Terentiev" userId="S::at_sharepointalist.com#ext#@microsoft.onmicrosoft.com::81fec025-7b20-4143-87df-5a8bc15ed689" providerId="AD" clId="Web-{5FB93415-ADB7-4029-A3D5-3BCA0E5D7EB0}"/>
    <pc:docChg chg="modSld">
      <pc:chgData name="Alex Terentiev" userId="S::at_sharepointalist.com#ext#@microsoft.onmicrosoft.com::81fec025-7b20-4143-87df-5a8bc15ed689" providerId="AD" clId="Web-{5FB93415-ADB7-4029-A3D5-3BCA0E5D7EB0}" dt="2021-03-08T17:42:11.079" v="280" actId="1076"/>
      <pc:docMkLst>
        <pc:docMk/>
      </pc:docMkLst>
      <pc:sldChg chg="addSp delSp modSp">
        <pc:chgData name="Alex Terentiev" userId="S::at_sharepointalist.com#ext#@microsoft.onmicrosoft.com::81fec025-7b20-4143-87df-5a8bc15ed689" providerId="AD" clId="Web-{5FB93415-ADB7-4029-A3D5-3BCA0E5D7EB0}" dt="2021-03-08T17:42:11.079" v="280" actId="1076"/>
        <pc:sldMkLst>
          <pc:docMk/>
          <pc:sldMk cId="4037611923" sldId="3334"/>
        </pc:sldMkLst>
        <pc:spChg chg="mod">
          <ac:chgData name="Alex Terentiev" userId="S::at_sharepointalist.com#ext#@microsoft.onmicrosoft.com::81fec025-7b20-4143-87df-5a8bc15ed689" providerId="AD" clId="Web-{5FB93415-ADB7-4029-A3D5-3BCA0E5D7EB0}" dt="2021-03-08T17:39:22.600" v="268"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5FB93415-ADB7-4029-A3D5-3BCA0E5D7EB0}" dt="2021-03-08T17:32:40.810" v="0"/>
          <ac:spMkLst>
            <pc:docMk/>
            <pc:sldMk cId="4037611923" sldId="3334"/>
            <ac:spMk id="4" creationId="{07E1F6C8-6876-4AE6-858A-FC57D6E0BEEE}"/>
          </ac:spMkLst>
        </pc:spChg>
        <pc:picChg chg="add mod">
          <ac:chgData name="Alex Terentiev" userId="S::at_sharepointalist.com#ext#@microsoft.onmicrosoft.com::81fec025-7b20-4143-87df-5a8bc15ed689" providerId="AD" clId="Web-{5FB93415-ADB7-4029-A3D5-3BCA0E5D7EB0}" dt="2021-03-08T17:41:37.733" v="277" actId="1076"/>
          <ac:picMkLst>
            <pc:docMk/>
            <pc:sldMk cId="4037611923" sldId="3334"/>
            <ac:picMk id="5" creationId="{D77A18FA-4925-4E31-9173-FDF4A91F9D8D}"/>
          </ac:picMkLst>
        </pc:picChg>
        <pc:picChg chg="add mod">
          <ac:chgData name="Alex Terentiev" userId="S::at_sharepointalist.com#ext#@microsoft.onmicrosoft.com::81fec025-7b20-4143-87df-5a8bc15ed689" providerId="AD" clId="Web-{5FB93415-ADB7-4029-A3D5-3BCA0E5D7EB0}" dt="2021-03-08T17:42:11.079" v="280" actId="1076"/>
          <ac:picMkLst>
            <pc:docMk/>
            <pc:sldMk cId="4037611923" sldId="3334"/>
            <ac:picMk id="19" creationId="{46E454D4-B384-45FF-AF5A-3CFEA7FADB0C}"/>
          </ac:picMkLst>
        </pc:picChg>
        <pc:picChg chg="del">
          <ac:chgData name="Alex Terentiev" userId="S::at_sharepointalist.com#ext#@microsoft.onmicrosoft.com::81fec025-7b20-4143-87df-5a8bc15ed689" providerId="AD" clId="Web-{5FB93415-ADB7-4029-A3D5-3BCA0E5D7EB0}" dt="2021-03-08T17:39:25.272" v="270"/>
          <ac:picMkLst>
            <pc:docMk/>
            <pc:sldMk cId="4037611923" sldId="3334"/>
            <ac:picMk id="20" creationId="{17A59524-7B34-4D02-A726-A51B59DEFAE5}"/>
          </ac:picMkLst>
        </pc:picChg>
        <pc:picChg chg="del">
          <ac:chgData name="Alex Terentiev" userId="S::at_sharepointalist.com#ext#@microsoft.onmicrosoft.com::81fec025-7b20-4143-87df-5a8bc15ed689" providerId="AD" clId="Web-{5FB93415-ADB7-4029-A3D5-3BCA0E5D7EB0}" dt="2021-03-08T17:39:23.538" v="269"/>
          <ac:picMkLst>
            <pc:docMk/>
            <pc:sldMk cId="4037611923" sldId="3334"/>
            <ac:picMk id="22" creationId="{3754AD80-3EA3-44CA-AC8B-10699584C95B}"/>
          </ac:picMkLst>
        </pc:picChg>
      </pc:sldChg>
    </pc:docChg>
  </pc:docChgLst>
  <pc:docChgLst>
    <pc:chgData name="Hugo Bernier" userId="S::hugoabernier_live.ca#ext#@microsoft.onmicrosoft.com::f426aa56-ae13-42b9-a3d7-de947881cd11" providerId="AD" clId="Web-{A04AC3BE-5864-087A-81F6-EA641B4A9FC8}"/>
    <pc:docChg chg="modSld">
      <pc:chgData name="Hugo Bernier" userId="S::hugoabernier_live.ca#ext#@microsoft.onmicrosoft.com::f426aa56-ae13-42b9-a3d7-de947881cd11" providerId="AD" clId="Web-{A04AC3BE-5864-087A-81F6-EA641B4A9FC8}" dt="2021-02-11T06:25:39.983" v="219"/>
      <pc:docMkLst>
        <pc:docMk/>
      </pc:docMkLst>
      <pc:sldChg chg="addSp delSp modSp modNotes">
        <pc:chgData name="Hugo Bernier" userId="S::hugoabernier_live.ca#ext#@microsoft.onmicrosoft.com::f426aa56-ae13-42b9-a3d7-de947881cd11" providerId="AD" clId="Web-{A04AC3BE-5864-087A-81F6-EA641B4A9FC8}" dt="2021-02-11T06:25:39.983" v="219"/>
        <pc:sldMkLst>
          <pc:docMk/>
          <pc:sldMk cId="1154834655" sldId="2076136390"/>
        </pc:sldMkLst>
        <pc:spChg chg="mod">
          <ac:chgData name="Hugo Bernier" userId="S::hugoabernier_live.ca#ext#@microsoft.onmicrosoft.com::f426aa56-ae13-42b9-a3d7-de947881cd11" providerId="AD" clId="Web-{A04AC3BE-5864-087A-81F6-EA641B4A9FC8}" dt="2021-02-11T06:24:15.044" v="206" actId="20577"/>
          <ac:spMkLst>
            <pc:docMk/>
            <pc:sldMk cId="1154834655" sldId="2076136390"/>
            <ac:spMk id="3" creationId="{CBDC9C38-872E-4048-96FE-C321FEF21EC1}"/>
          </ac:spMkLst>
        </pc:spChg>
        <pc:spChg chg="add del mod">
          <ac:chgData name="Hugo Bernier" userId="S::hugoabernier_live.ca#ext#@microsoft.onmicrosoft.com::f426aa56-ae13-42b9-a3d7-de947881cd11" providerId="AD" clId="Web-{A04AC3BE-5864-087A-81F6-EA641B4A9FC8}" dt="2021-02-11T05:20:10.456" v="4"/>
          <ac:spMkLst>
            <pc:docMk/>
            <pc:sldMk cId="1154834655" sldId="2076136390"/>
            <ac:spMk id="4" creationId="{21C83337-41DF-4004-9CFC-BBF1F44B931B}"/>
          </ac:spMkLst>
        </pc:spChg>
        <pc:grpChg chg="add del mod">
          <ac:chgData name="Hugo Bernier" userId="S::hugoabernier_live.ca#ext#@microsoft.onmicrosoft.com::f426aa56-ae13-42b9-a3d7-de947881cd11" providerId="AD" clId="Web-{A04AC3BE-5864-087A-81F6-EA641B4A9FC8}" dt="2021-02-11T06:24:41.419" v="212"/>
          <ac:grpSpMkLst>
            <pc:docMk/>
            <pc:sldMk cId="1154834655" sldId="2076136390"/>
            <ac:grpSpMk id="20" creationId="{1BDAB70D-C69E-4B07-8C81-99571CED9801}"/>
          </ac:grpSpMkLst>
        </pc:grpChg>
        <pc:picChg chg="add mod topLvl">
          <ac:chgData name="Hugo Bernier" userId="S::hugoabernier_live.ca#ext#@microsoft.onmicrosoft.com::f426aa56-ae13-42b9-a3d7-de947881cd11" providerId="AD" clId="Web-{A04AC3BE-5864-087A-81F6-EA641B4A9FC8}" dt="2021-02-11T06:25:01.373" v="218" actId="1076"/>
          <ac:picMkLst>
            <pc:docMk/>
            <pc:sldMk cId="1154834655" sldId="2076136390"/>
            <ac:picMk id="4" creationId="{ADC2B6CB-A699-457C-B8DD-922381A0E336}"/>
          </ac:picMkLst>
        </pc:picChg>
        <pc:picChg chg="add mod topLvl">
          <ac:chgData name="Hugo Bernier" userId="S::hugoabernier_live.ca#ext#@microsoft.onmicrosoft.com::f426aa56-ae13-42b9-a3d7-de947881cd11" providerId="AD" clId="Web-{A04AC3BE-5864-087A-81F6-EA641B4A9FC8}" dt="2021-02-11T06:24:59.451" v="217" actId="1076"/>
          <ac:picMkLst>
            <pc:docMk/>
            <pc:sldMk cId="1154834655" sldId="2076136390"/>
            <ac:picMk id="18" creationId="{11965998-58F0-4E16-8ED6-DC5ED1E696F8}"/>
          </ac:picMkLst>
        </pc:picChg>
        <pc:picChg chg="del">
          <ac:chgData name="Hugo Bernier" userId="S::hugoabernier_live.ca#ext#@microsoft.onmicrosoft.com::f426aa56-ae13-42b9-a3d7-de947881cd11" providerId="AD" clId="Web-{A04AC3BE-5864-087A-81F6-EA641B4A9FC8}" dt="2021-02-11T05:20:49.316" v="8"/>
          <ac:picMkLst>
            <pc:docMk/>
            <pc:sldMk cId="1154834655" sldId="2076136390"/>
            <ac:picMk id="18" creationId="{94F66023-A01D-4034-A454-CDC481FF45C9}"/>
          </ac:picMkLst>
        </pc:picChg>
        <pc:picChg chg="add mod topLvl">
          <ac:chgData name="Hugo Bernier" userId="S::hugoabernier_live.ca#ext#@microsoft.onmicrosoft.com::f426aa56-ae13-42b9-a3d7-de947881cd11" providerId="AD" clId="Web-{A04AC3BE-5864-087A-81F6-EA641B4A9FC8}" dt="2021-02-11T06:24:54.576" v="215" actId="1076"/>
          <ac:picMkLst>
            <pc:docMk/>
            <pc:sldMk cId="1154834655" sldId="2076136390"/>
            <ac:picMk id="19" creationId="{61C205EC-E3F4-4CDE-98B0-0EB96924F320}"/>
          </ac:picMkLst>
        </pc:picChg>
        <pc:picChg chg="mod">
          <ac:chgData name="Hugo Bernier" userId="S::hugoabernier_live.ca#ext#@microsoft.onmicrosoft.com::f426aa56-ae13-42b9-a3d7-de947881cd11" providerId="AD" clId="Web-{A04AC3BE-5864-087A-81F6-EA641B4A9FC8}" dt="2021-02-11T06:23:45.465" v="187" actId="1076"/>
          <ac:picMkLst>
            <pc:docMk/>
            <pc:sldMk cId="1154834655" sldId="2076136390"/>
            <ac:picMk id="24" creationId="{BABC0567-9FD0-49B9-A3F3-D4086058D523}"/>
          </ac:picMkLst>
        </pc:picChg>
        <pc:picChg chg="mod">
          <ac:chgData name="Hugo Bernier" userId="S::hugoabernier_live.ca#ext#@microsoft.onmicrosoft.com::f426aa56-ae13-42b9-a3d7-de947881cd11" providerId="AD" clId="Web-{A04AC3BE-5864-087A-81F6-EA641B4A9FC8}" dt="2021-02-11T06:24:52.107" v="214" actId="1076"/>
          <ac:picMkLst>
            <pc:docMk/>
            <pc:sldMk cId="1154834655" sldId="2076136390"/>
            <ac:picMk id="27" creationId="{64C72913-1F84-4804-AD31-D365A9787AB7}"/>
          </ac:picMkLst>
        </pc:picChg>
      </pc:sldChg>
    </pc:docChg>
  </pc:docChgLst>
  <pc:docChgLst>
    <pc:chgData name="John Nguyen" userId="S::jonguy@microsoft.com::6ac39824-e38f-4f85-b9d5-dbf74e263032" providerId="AD" clId="Web-{06797E0A-DADB-FA85-37D0-5A262E3B0D87}"/>
    <pc:docChg chg="modSld">
      <pc:chgData name="John Nguyen" userId="S::jonguy@microsoft.com::6ac39824-e38f-4f85-b9d5-dbf74e263032" providerId="AD" clId="Web-{06797E0A-DADB-FA85-37D0-5A262E3B0D87}" dt="2022-02-28T23:52:57.244" v="11" actId="20577"/>
      <pc:docMkLst>
        <pc:docMk/>
      </pc:docMkLst>
      <pc:sldChg chg="modSp">
        <pc:chgData name="John Nguyen" userId="S::jonguy@microsoft.com::6ac39824-e38f-4f85-b9d5-dbf74e263032" providerId="AD" clId="Web-{06797E0A-DADB-FA85-37D0-5A262E3B0D87}" dt="2022-02-28T23:52:57.244" v="11" actId="20577"/>
        <pc:sldMkLst>
          <pc:docMk/>
          <pc:sldMk cId="3452186815" sldId="2134805611"/>
        </pc:sldMkLst>
        <pc:spChg chg="mod">
          <ac:chgData name="John Nguyen" userId="S::jonguy@microsoft.com::6ac39824-e38f-4f85-b9d5-dbf74e263032" providerId="AD" clId="Web-{06797E0A-DADB-FA85-37D0-5A262E3B0D87}" dt="2022-02-28T23:52:57.244" v="11" actId="20577"/>
          <ac:spMkLst>
            <pc:docMk/>
            <pc:sldMk cId="3452186815" sldId="2134805611"/>
            <ac:spMk id="12" creationId="{24EC370B-AF62-4FF0-9567-91771F6DF07D}"/>
          </ac:spMkLst>
        </pc:spChg>
      </pc:sldChg>
    </pc:docChg>
  </pc:docChgLst>
  <pc:docChgLst>
    <pc:chgData name="David Warner" userId="S::david_dwarnerii.com#ext#@microsoft.onmicrosoft.com::acafcf14-4098-4a83-9425-e73571277a06" providerId="AD" clId="Web-{0EACB6DE-AF43-4376-B32B-CB987BEB6E60}"/>
    <pc:docChg chg="modSld">
      <pc:chgData name="David Warner" userId="S::david_dwarnerii.com#ext#@microsoft.onmicrosoft.com::acafcf14-4098-4a83-9425-e73571277a06" providerId="AD" clId="Web-{0EACB6DE-AF43-4376-B32B-CB987BEB6E60}" dt="2021-04-22T04:29:02.722" v="34" actId="20577"/>
      <pc:docMkLst>
        <pc:docMk/>
      </pc:docMkLst>
      <pc:sldChg chg="modSp">
        <pc:chgData name="David Warner" userId="S::david_dwarnerii.com#ext#@microsoft.onmicrosoft.com::acafcf14-4098-4a83-9425-e73571277a06" providerId="AD" clId="Web-{0EACB6DE-AF43-4376-B32B-CB987BEB6E60}" dt="2021-04-22T04:29:02.722" v="34" actId="20577"/>
        <pc:sldMkLst>
          <pc:docMk/>
          <pc:sldMk cId="357588276" sldId="2076136388"/>
        </pc:sldMkLst>
        <pc:spChg chg="mod">
          <ac:chgData name="David Warner" userId="S::david_dwarnerii.com#ext#@microsoft.onmicrosoft.com::acafcf14-4098-4a83-9425-e73571277a06" providerId="AD" clId="Web-{0EACB6DE-AF43-4376-B32B-CB987BEB6E60}" dt="2021-04-22T04:29:02.722" v="34" actId="20577"/>
          <ac:spMkLst>
            <pc:docMk/>
            <pc:sldMk cId="357588276" sldId="2076136388"/>
            <ac:spMk id="9" creationId="{E00A4A7B-76F5-4DD2-BDB4-53AB1B34275B}"/>
          </ac:spMkLst>
        </pc:spChg>
        <pc:spChg chg="mod">
          <ac:chgData name="David Warner" userId="S::david_dwarnerii.com#ext#@microsoft.onmicrosoft.com::acafcf14-4098-4a83-9425-e73571277a06" providerId="AD" clId="Web-{0EACB6DE-AF43-4376-B32B-CB987BEB6E60}" dt="2021-04-22T04:28:43.049" v="9" actId="1076"/>
          <ac:spMkLst>
            <pc:docMk/>
            <pc:sldMk cId="357588276" sldId="2076136388"/>
            <ac:spMk id="10" creationId="{428522A5-E75F-40EA-865C-45BA98C91F76}"/>
          </ac:spMkLst>
        </pc:spChg>
      </pc:sldChg>
    </pc:docChg>
  </pc:docChgLst>
  <pc:docChgLst>
    <pc:chgData name="Vesa Juvonen" userId="c7243be1-99a3-4752-ab2a-0cf698cf8236" providerId="ADAL" clId="{448299F8-9206-4EC6-9089-D90C4D81E5A8}"/>
    <pc:docChg chg="undo custSel delSld modSld modSection">
      <pc:chgData name="Vesa Juvonen" userId="c7243be1-99a3-4752-ab2a-0cf698cf8236" providerId="ADAL" clId="{448299F8-9206-4EC6-9089-D90C4D81E5A8}" dt="2022-01-25T16:20:39.652" v="323" actId="1076"/>
      <pc:docMkLst>
        <pc:docMk/>
      </pc:docMkLst>
      <pc:sldChg chg="modSp mod">
        <pc:chgData name="Vesa Juvonen" userId="c7243be1-99a3-4752-ab2a-0cf698cf8236" providerId="ADAL" clId="{448299F8-9206-4EC6-9089-D90C4D81E5A8}" dt="2022-01-25T15:59:34.258" v="321" actId="6549"/>
        <pc:sldMkLst>
          <pc:docMk/>
          <pc:sldMk cId="2967945684" sldId="277"/>
        </pc:sldMkLst>
        <pc:spChg chg="mod">
          <ac:chgData name="Vesa Juvonen" userId="c7243be1-99a3-4752-ab2a-0cf698cf8236" providerId="ADAL" clId="{448299F8-9206-4EC6-9089-D90C4D81E5A8}" dt="2022-01-25T15:59:34.258" v="321" actId="6549"/>
          <ac:spMkLst>
            <pc:docMk/>
            <pc:sldMk cId="2967945684" sldId="277"/>
            <ac:spMk id="4" creationId="{A04E16D6-6682-4068-BF11-BA8E4E8E1BBC}"/>
          </ac:spMkLst>
        </pc:spChg>
      </pc:sldChg>
      <pc:sldChg chg="modSp mod">
        <pc:chgData name="Vesa Juvonen" userId="c7243be1-99a3-4752-ab2a-0cf698cf8236" providerId="ADAL" clId="{448299F8-9206-4EC6-9089-D90C4D81E5A8}" dt="2022-01-25T15:59:18.040" v="295" actId="6549"/>
        <pc:sldMkLst>
          <pc:docMk/>
          <pc:sldMk cId="287163252" sldId="1567"/>
        </pc:sldMkLst>
        <pc:spChg chg="mod">
          <ac:chgData name="Vesa Juvonen" userId="c7243be1-99a3-4752-ab2a-0cf698cf8236" providerId="ADAL" clId="{448299F8-9206-4EC6-9089-D90C4D81E5A8}" dt="2022-01-25T15:59:18.040" v="295" actId="6549"/>
          <ac:spMkLst>
            <pc:docMk/>
            <pc:sldMk cId="287163252" sldId="1567"/>
            <ac:spMk id="8" creationId="{00000000-0000-0000-0000-000000000000}"/>
          </ac:spMkLst>
        </pc:spChg>
      </pc:sldChg>
      <pc:sldChg chg="del">
        <pc:chgData name="Vesa Juvonen" userId="c7243be1-99a3-4752-ab2a-0cf698cf8236" providerId="ADAL" clId="{448299F8-9206-4EC6-9089-D90C4D81E5A8}" dt="2022-01-21T16:36:42.910" v="2" actId="47"/>
        <pc:sldMkLst>
          <pc:docMk/>
          <pc:sldMk cId="720313206" sldId="1640"/>
        </pc:sldMkLst>
      </pc:sldChg>
      <pc:sldChg chg="del">
        <pc:chgData name="Vesa Juvonen" userId="c7243be1-99a3-4752-ab2a-0cf698cf8236" providerId="ADAL" clId="{448299F8-9206-4EC6-9089-D90C4D81E5A8}" dt="2022-01-21T16:36:42.910" v="2" actId="47"/>
        <pc:sldMkLst>
          <pc:docMk/>
          <pc:sldMk cId="3043375476" sldId="1641"/>
        </pc:sldMkLst>
      </pc:sldChg>
      <pc:sldChg chg="addSp delSp modSp mod">
        <pc:chgData name="Vesa Juvonen" userId="c7243be1-99a3-4752-ab2a-0cf698cf8236" providerId="ADAL" clId="{448299F8-9206-4EC6-9089-D90C4D81E5A8}" dt="2022-01-21T16:49:59.265" v="45"/>
        <pc:sldMkLst>
          <pc:docMk/>
          <pc:sldMk cId="10702720" sldId="2079"/>
        </pc:sldMkLst>
        <pc:spChg chg="mod">
          <ac:chgData name="Vesa Juvonen" userId="c7243be1-99a3-4752-ab2a-0cf698cf8236" providerId="ADAL" clId="{448299F8-9206-4EC6-9089-D90C4D81E5A8}" dt="2022-01-21T16:49:59.265" v="45"/>
          <ac:spMkLst>
            <pc:docMk/>
            <pc:sldMk cId="10702720" sldId="2079"/>
            <ac:spMk id="8" creationId="{00000000-0000-0000-0000-000000000000}"/>
          </ac:spMkLst>
        </pc:spChg>
        <pc:picChg chg="add mod">
          <ac:chgData name="Vesa Juvonen" userId="c7243be1-99a3-4752-ab2a-0cf698cf8236" providerId="ADAL" clId="{448299F8-9206-4EC6-9089-D90C4D81E5A8}" dt="2022-01-21T16:38:46.792" v="44" actId="1076"/>
          <ac:picMkLst>
            <pc:docMk/>
            <pc:sldMk cId="10702720" sldId="2079"/>
            <ac:picMk id="2" creationId="{804D5540-6A44-4B40-B4D0-652B91686FA2}"/>
          </ac:picMkLst>
        </pc:picChg>
        <pc:picChg chg="del">
          <ac:chgData name="Vesa Juvonen" userId="c7243be1-99a3-4752-ab2a-0cf698cf8236" providerId="ADAL" clId="{448299F8-9206-4EC6-9089-D90C4D81E5A8}" dt="2022-01-21T16:36:22.115" v="0" actId="478"/>
          <ac:picMkLst>
            <pc:docMk/>
            <pc:sldMk cId="10702720" sldId="2079"/>
            <ac:picMk id="1026" creationId="{1B33239D-6CF2-4FEC-9740-12BCFDDD5CE1}"/>
          </ac:picMkLst>
        </pc:picChg>
      </pc:sldChg>
      <pc:sldChg chg="addSp delSp modSp mod">
        <pc:chgData name="Vesa Juvonen" userId="c7243be1-99a3-4752-ab2a-0cf698cf8236" providerId="ADAL" clId="{448299F8-9206-4EC6-9089-D90C4D81E5A8}" dt="2022-01-25T16:20:39.652" v="323" actId="1076"/>
        <pc:sldMkLst>
          <pc:docMk/>
          <pc:sldMk cId="778883926" sldId="2076136264"/>
        </pc:sldMkLst>
        <pc:spChg chg="mod">
          <ac:chgData name="Vesa Juvonen" userId="c7243be1-99a3-4752-ab2a-0cf698cf8236" providerId="ADAL" clId="{448299F8-9206-4EC6-9089-D90C4D81E5A8}" dt="2022-01-21T16:51:04.976" v="46"/>
          <ac:spMkLst>
            <pc:docMk/>
            <pc:sldMk cId="778883926" sldId="2076136264"/>
            <ac:spMk id="14" creationId="{953584C8-8734-42EA-AD16-6AA2B405D249}"/>
          </ac:spMkLst>
        </pc:spChg>
        <pc:picChg chg="mod">
          <ac:chgData name="Vesa Juvonen" userId="c7243be1-99a3-4752-ab2a-0cf698cf8236" providerId="ADAL" clId="{448299F8-9206-4EC6-9089-D90C4D81E5A8}" dt="2022-01-25T16:20:39.652" v="323" actId="1076"/>
          <ac:picMkLst>
            <pc:docMk/>
            <pc:sldMk cId="778883926" sldId="2076136264"/>
            <ac:picMk id="3" creationId="{B3DC50CD-B2E9-48EF-BED3-5D67888FDEC8}"/>
          </ac:picMkLst>
        </pc:picChg>
        <pc:picChg chg="add mod">
          <ac:chgData name="Vesa Juvonen" userId="c7243be1-99a3-4752-ab2a-0cf698cf8236" providerId="ADAL" clId="{448299F8-9206-4EC6-9089-D90C4D81E5A8}" dt="2022-01-21T16:38:08.529" v="36" actId="1076"/>
          <ac:picMkLst>
            <pc:docMk/>
            <pc:sldMk cId="778883926" sldId="2076136264"/>
            <ac:picMk id="6" creationId="{5CE7E840-E4A9-4E48-9F6B-89BA6286CAD2}"/>
          </ac:picMkLst>
        </pc:picChg>
        <pc:picChg chg="del">
          <ac:chgData name="Vesa Juvonen" userId="c7243be1-99a3-4752-ab2a-0cf698cf8236" providerId="ADAL" clId="{448299F8-9206-4EC6-9089-D90C4D81E5A8}" dt="2022-01-21T16:38:04.523" v="35" actId="478"/>
          <ac:picMkLst>
            <pc:docMk/>
            <pc:sldMk cId="778883926" sldId="2076136264"/>
            <ac:picMk id="7" creationId="{E9B06A97-160E-4E58-9167-E42814641C44}"/>
          </ac:picMkLst>
        </pc:picChg>
        <pc:picChg chg="mod">
          <ac:chgData name="Vesa Juvonen" userId="c7243be1-99a3-4752-ab2a-0cf698cf8236" providerId="ADAL" clId="{448299F8-9206-4EC6-9089-D90C4D81E5A8}" dt="2022-01-25T16:20:37.454" v="322" actId="1076"/>
          <ac:picMkLst>
            <pc:docMk/>
            <pc:sldMk cId="778883926" sldId="2076136264"/>
            <ac:picMk id="11" creationId="{42A52295-CA0C-4C09-A9FF-3B54A888C278}"/>
          </ac:picMkLst>
        </pc:picChg>
      </pc:sldChg>
      <pc:sldChg chg="modNotesTx">
        <pc:chgData name="Vesa Juvonen" userId="c7243be1-99a3-4752-ab2a-0cf698cf8236" providerId="ADAL" clId="{448299F8-9206-4EC6-9089-D90C4D81E5A8}" dt="2022-01-25T15:11:02.418" v="232" actId="20577"/>
        <pc:sldMkLst>
          <pc:docMk/>
          <pc:sldMk cId="3038810836" sldId="2076137482"/>
        </pc:sldMkLst>
      </pc:sldChg>
      <pc:sldChg chg="del">
        <pc:chgData name="Vesa Juvonen" userId="c7243be1-99a3-4752-ab2a-0cf698cf8236" providerId="ADAL" clId="{448299F8-9206-4EC6-9089-D90C4D81E5A8}" dt="2022-01-21T16:36:42.910" v="2" actId="47"/>
        <pc:sldMkLst>
          <pc:docMk/>
          <pc:sldMk cId="1882481969" sldId="2076137668"/>
        </pc:sldMkLst>
      </pc:sldChg>
      <pc:sldChg chg="del">
        <pc:chgData name="Vesa Juvonen" userId="c7243be1-99a3-4752-ab2a-0cf698cf8236" providerId="ADAL" clId="{448299F8-9206-4EC6-9089-D90C4D81E5A8}" dt="2022-01-21T16:36:42.910" v="2" actId="47"/>
        <pc:sldMkLst>
          <pc:docMk/>
          <pc:sldMk cId="3660214503" sldId="2076137813"/>
        </pc:sldMkLst>
      </pc:sldChg>
      <pc:sldChg chg="del">
        <pc:chgData name="Vesa Juvonen" userId="c7243be1-99a3-4752-ab2a-0cf698cf8236" providerId="ADAL" clId="{448299F8-9206-4EC6-9089-D90C4D81E5A8}" dt="2022-01-21T16:36:42.910" v="2" actId="47"/>
        <pc:sldMkLst>
          <pc:docMk/>
          <pc:sldMk cId="1191702794" sldId="2076137814"/>
        </pc:sldMkLst>
      </pc:sldChg>
      <pc:sldChg chg="addSp delSp modSp mod modAnim">
        <pc:chgData name="Vesa Juvonen" userId="c7243be1-99a3-4752-ab2a-0cf698cf8236" providerId="ADAL" clId="{448299F8-9206-4EC6-9089-D90C4D81E5A8}" dt="2022-01-25T15:12:33.637" v="289" actId="1037"/>
        <pc:sldMkLst>
          <pc:docMk/>
          <pc:sldMk cId="4046856784" sldId="2134805599"/>
        </pc:sldMkLst>
        <pc:spChg chg="add del mod">
          <ac:chgData name="Vesa Juvonen" userId="c7243be1-99a3-4752-ab2a-0cf698cf8236" providerId="ADAL" clId="{448299F8-9206-4EC6-9089-D90C4D81E5A8}" dt="2022-01-25T15:04:07.998" v="47" actId="478"/>
          <ac:spMkLst>
            <pc:docMk/>
            <pc:sldMk cId="4046856784" sldId="2134805599"/>
            <ac:spMk id="2" creationId="{7E7ED47F-0012-42A6-A912-CC9984859990}"/>
          </ac:spMkLst>
        </pc:spChg>
        <pc:spChg chg="del">
          <ac:chgData name="Vesa Juvonen" userId="c7243be1-99a3-4752-ab2a-0cf698cf8236" providerId="ADAL" clId="{448299F8-9206-4EC6-9089-D90C4D81E5A8}" dt="2022-01-25T15:04:10.437" v="48" actId="478"/>
          <ac:spMkLst>
            <pc:docMk/>
            <pc:sldMk cId="4046856784" sldId="2134805599"/>
            <ac:spMk id="9" creationId="{B0BBBDA2-44E5-4C25-B4CF-DE5DE09A8558}"/>
          </ac:spMkLst>
        </pc:spChg>
        <pc:picChg chg="add mod">
          <ac:chgData name="Vesa Juvonen" userId="c7243be1-99a3-4752-ab2a-0cf698cf8236" providerId="ADAL" clId="{448299F8-9206-4EC6-9089-D90C4D81E5A8}" dt="2022-01-25T15:11:11.518" v="233" actId="14100"/>
          <ac:picMkLst>
            <pc:docMk/>
            <pc:sldMk cId="4046856784" sldId="2134805599"/>
            <ac:picMk id="4" creationId="{15A88763-0707-44D2-9EE6-E241293B1A41}"/>
          </ac:picMkLst>
        </pc:picChg>
        <pc:picChg chg="del">
          <ac:chgData name="Vesa Juvonen" userId="c7243be1-99a3-4752-ab2a-0cf698cf8236" providerId="ADAL" clId="{448299F8-9206-4EC6-9089-D90C4D81E5A8}" dt="2022-01-25T15:04:07.998" v="47" actId="478"/>
          <ac:picMkLst>
            <pc:docMk/>
            <pc:sldMk cId="4046856784" sldId="2134805599"/>
            <ac:picMk id="5" creationId="{5894E7F8-80FB-4005-BC68-E0030B556101}"/>
          </ac:picMkLst>
        </pc:picChg>
        <pc:picChg chg="del">
          <ac:chgData name="Vesa Juvonen" userId="c7243be1-99a3-4752-ab2a-0cf698cf8236" providerId="ADAL" clId="{448299F8-9206-4EC6-9089-D90C4D81E5A8}" dt="2022-01-25T15:04:07.998" v="47" actId="478"/>
          <ac:picMkLst>
            <pc:docMk/>
            <pc:sldMk cId="4046856784" sldId="2134805599"/>
            <ac:picMk id="7" creationId="{7EFE86F0-D733-40B5-AF65-E984BBEDB944}"/>
          </ac:picMkLst>
        </pc:picChg>
        <pc:picChg chg="add mod">
          <ac:chgData name="Vesa Juvonen" userId="c7243be1-99a3-4752-ab2a-0cf698cf8236" providerId="ADAL" clId="{448299F8-9206-4EC6-9089-D90C4D81E5A8}" dt="2022-01-25T15:12:33.637" v="289" actId="1037"/>
          <ac:picMkLst>
            <pc:docMk/>
            <pc:sldMk cId="4046856784" sldId="2134805599"/>
            <ac:picMk id="10" creationId="{3FCD09CB-1304-4DF7-95F2-650F70F53CA7}"/>
          </ac:picMkLst>
        </pc:picChg>
        <pc:picChg chg="add mod">
          <ac:chgData name="Vesa Juvonen" userId="c7243be1-99a3-4752-ab2a-0cf698cf8236" providerId="ADAL" clId="{448299F8-9206-4EC6-9089-D90C4D81E5A8}" dt="2022-01-25T15:11:21.135" v="247" actId="14100"/>
          <ac:picMkLst>
            <pc:docMk/>
            <pc:sldMk cId="4046856784" sldId="2134805599"/>
            <ac:picMk id="13" creationId="{F61C9E40-683F-4188-883C-94DEF79795F2}"/>
          </ac:picMkLst>
        </pc:picChg>
        <pc:picChg chg="add mod">
          <ac:chgData name="Vesa Juvonen" userId="c7243be1-99a3-4752-ab2a-0cf698cf8236" providerId="ADAL" clId="{448299F8-9206-4EC6-9089-D90C4D81E5A8}" dt="2022-01-25T15:11:28.428" v="254" actId="14100"/>
          <ac:picMkLst>
            <pc:docMk/>
            <pc:sldMk cId="4046856784" sldId="2134805599"/>
            <ac:picMk id="15" creationId="{DA096911-647A-484D-B0D4-ED8FA654060E}"/>
          </ac:picMkLst>
        </pc:picChg>
      </pc:sldChg>
      <pc:sldChg chg="modNotesTx">
        <pc:chgData name="Vesa Juvonen" userId="c7243be1-99a3-4752-ab2a-0cf698cf8236" providerId="ADAL" clId="{448299F8-9206-4EC6-9089-D90C4D81E5A8}" dt="2022-01-25T15:10:49.881" v="198" actId="20577"/>
        <pc:sldMkLst>
          <pc:docMk/>
          <pc:sldMk cId="3674296714" sldId="2134805600"/>
        </pc:sldMkLst>
      </pc:sldChg>
    </pc:docChg>
  </pc:docChgLst>
  <pc:docChgLst>
    <pc:chgData name="Waldemar Mastykarz" userId="S::wmastyka@microsoft.com::8c3ccc08-b2ec-4e63-9b9b-25eb044a606e" providerId="AD" clId="Web-{7D2D1559-F69B-CAF6-0398-DB95E703D56C}"/>
    <pc:docChg chg="modSld">
      <pc:chgData name="Waldemar Mastykarz" userId="S::wmastyka@microsoft.com::8c3ccc08-b2ec-4e63-9b9b-25eb044a606e" providerId="AD" clId="Web-{7D2D1559-F69B-CAF6-0398-DB95E703D56C}" dt="2021-01-25T14:00:19.920" v="41" actId="20577"/>
      <pc:docMkLst>
        <pc:docMk/>
      </pc:docMkLst>
      <pc:sldChg chg="delSp modSp">
        <pc:chgData name="Waldemar Mastykarz" userId="S::wmastyka@microsoft.com::8c3ccc08-b2ec-4e63-9b9b-25eb044a606e" providerId="AD" clId="Web-{7D2D1559-F69B-CAF6-0398-DB95E703D56C}" dt="2021-01-25T14:00:19.920" v="41" actId="20577"/>
        <pc:sldMkLst>
          <pc:docMk/>
          <pc:sldMk cId="2253365439" sldId="1642"/>
        </pc:sldMkLst>
        <pc:spChg chg="mod">
          <ac:chgData name="Waldemar Mastykarz" userId="S::wmastyka@microsoft.com::8c3ccc08-b2ec-4e63-9b9b-25eb044a606e" providerId="AD" clId="Web-{7D2D1559-F69B-CAF6-0398-DB95E703D56C}" dt="2021-01-25T14:00:19.920" v="41" actId="20577"/>
          <ac:spMkLst>
            <pc:docMk/>
            <pc:sldMk cId="2253365439" sldId="1642"/>
            <ac:spMk id="3" creationId="{CBDC9C38-872E-4048-96FE-C321FEF21EC1}"/>
          </ac:spMkLst>
        </pc:spChg>
        <pc:spChg chg="del">
          <ac:chgData name="Waldemar Mastykarz" userId="S::wmastyka@microsoft.com::8c3ccc08-b2ec-4e63-9b9b-25eb044a606e" providerId="AD" clId="Web-{7D2D1559-F69B-CAF6-0398-DB95E703D56C}" dt="2021-01-25T13:58:09.526" v="0"/>
          <ac:spMkLst>
            <pc:docMk/>
            <pc:sldMk cId="2253365439" sldId="1642"/>
            <ac:spMk id="4" creationId="{122A7C4C-2DC6-4B4C-AE92-0610E0DB0CB4}"/>
          </ac:spMkLst>
        </pc:spChg>
      </pc:sldChg>
    </pc:docChg>
  </pc:docChgLst>
  <pc:docChgLst>
    <pc:chgData name="Patrick Rodgers" userId="d219dede-d6b3-4097-a769-454d84f039e8" providerId="ADAL" clId="{A6CC3AE2-5CC6-493D-9D7A-846C009CA95D}"/>
    <pc:docChg chg="modSld">
      <pc:chgData name="Patrick Rodgers" userId="d219dede-d6b3-4097-a769-454d84f039e8" providerId="ADAL" clId="{A6CC3AE2-5CC6-493D-9D7A-846C009CA95D}" dt="2021-01-28T14:30:06.379" v="37"/>
      <pc:docMkLst>
        <pc:docMk/>
      </pc:docMkLst>
      <pc:sldChg chg="addSp modSp mod modAnim">
        <pc:chgData name="Patrick Rodgers" userId="d219dede-d6b3-4097-a769-454d84f039e8" providerId="ADAL" clId="{A6CC3AE2-5CC6-493D-9D7A-846C009CA95D}" dt="2021-01-28T14:30:06.379" v="37"/>
        <pc:sldMkLst>
          <pc:docMk/>
          <pc:sldMk cId="2877399898" sldId="1623"/>
        </pc:sldMkLst>
        <pc:spChg chg="mod">
          <ac:chgData name="Patrick Rodgers" userId="d219dede-d6b3-4097-a769-454d84f039e8" providerId="ADAL" clId="{A6CC3AE2-5CC6-493D-9D7A-846C009CA95D}" dt="2021-01-28T14:26:18.709" v="6" actId="20577"/>
          <ac:spMkLst>
            <pc:docMk/>
            <pc:sldMk cId="2877399898" sldId="1623"/>
            <ac:spMk id="3" creationId="{CBDC9C38-872E-4048-96FE-C321FEF21EC1}"/>
          </ac:spMkLst>
        </pc:spChg>
        <pc:grpChg chg="add">
          <ac:chgData name="Patrick Rodgers" userId="d219dede-d6b3-4097-a769-454d84f039e8" providerId="ADAL" clId="{A6CC3AE2-5CC6-493D-9D7A-846C009CA95D}" dt="2021-01-28T14:28:44.602" v="30" actId="164"/>
          <ac:grpSpMkLst>
            <pc:docMk/>
            <pc:sldMk cId="2877399898" sldId="1623"/>
            <ac:grpSpMk id="139" creationId="{6BB63B74-045D-4D56-97D9-65F2FF4A6AD8}"/>
          </ac:grpSpMkLst>
        </pc:grpChg>
        <pc:picChg chg="add mod">
          <ac:chgData name="Patrick Rodgers" userId="d219dede-d6b3-4097-a769-454d84f039e8" providerId="ADAL" clId="{A6CC3AE2-5CC6-493D-9D7A-846C009CA95D}" dt="2021-01-28T14:28:30.732" v="26" actId="1076"/>
          <ac:picMkLst>
            <pc:docMk/>
            <pc:sldMk cId="2877399898" sldId="1623"/>
            <ac:picMk id="5" creationId="{D2B577FE-DCC7-4A47-B813-E36EF38B70EE}"/>
          </ac:picMkLst>
        </pc:picChg>
        <pc:picChg chg="add mod">
          <ac:chgData name="Patrick Rodgers" userId="d219dede-d6b3-4097-a769-454d84f039e8" providerId="ADAL" clId="{A6CC3AE2-5CC6-493D-9D7A-846C009CA95D}" dt="2021-01-28T14:28:38.507" v="29" actId="1076"/>
          <ac:picMkLst>
            <pc:docMk/>
            <pc:sldMk cId="2877399898" sldId="1623"/>
            <ac:picMk id="81" creationId="{7D14DFCB-9115-4410-A99B-BC2EA68D2239}"/>
          </ac:picMkLst>
        </pc:picChg>
      </pc:sldChg>
    </pc:docChg>
  </pc:docChgLst>
  <pc:docChgLst>
    <pc:chgData name="David Warner" userId="S::david_dwarnerii.com#ext#@microsoft.onmicrosoft.com::acafcf14-4098-4a83-9425-e73571277a06" providerId="AD" clId="Web-{23716859-55D2-4A93-AAD3-E44308F546ED}"/>
    <pc:docChg chg="modSld">
      <pc:chgData name="David Warner" userId="S::david_dwarnerii.com#ext#@microsoft.onmicrosoft.com::acafcf14-4098-4a83-9425-e73571277a06" providerId="AD" clId="Web-{23716859-55D2-4A93-AAD3-E44308F546ED}" dt="2022-01-25T01:22:33.945" v="23"/>
      <pc:docMkLst>
        <pc:docMk/>
      </pc:docMkLst>
      <pc:sldChg chg="delSp modSp">
        <pc:chgData name="David Warner" userId="S::david_dwarnerii.com#ext#@microsoft.onmicrosoft.com::acafcf14-4098-4a83-9425-e73571277a06" providerId="AD" clId="Web-{23716859-55D2-4A93-AAD3-E44308F546ED}" dt="2022-01-25T01:22:33.945" v="23"/>
        <pc:sldMkLst>
          <pc:docMk/>
          <pc:sldMk cId="1812315545" sldId="2134805597"/>
        </pc:sldMkLst>
        <pc:spChg chg="del mod">
          <ac:chgData name="David Warner" userId="S::david_dwarnerii.com#ext#@microsoft.onmicrosoft.com::acafcf14-4098-4a83-9425-e73571277a06" providerId="AD" clId="Web-{23716859-55D2-4A93-AAD3-E44308F546ED}" dt="2022-01-25T01:22:33.945" v="23"/>
          <ac:spMkLst>
            <pc:docMk/>
            <pc:sldMk cId="1812315545" sldId="2134805597"/>
            <ac:spMk id="2" creationId="{3772B3C0-8406-464A-8DB2-F25939556629}"/>
          </ac:spMkLst>
        </pc:spChg>
        <pc:spChg chg="mod">
          <ac:chgData name="David Warner" userId="S::david_dwarnerii.com#ext#@microsoft.onmicrosoft.com::acafcf14-4098-4a83-9425-e73571277a06" providerId="AD" clId="Web-{23716859-55D2-4A93-AAD3-E44308F546ED}" dt="2022-01-25T01:22:30.133" v="21" actId="20577"/>
          <ac:spMkLst>
            <pc:docMk/>
            <pc:sldMk cId="1812315545" sldId="2134805597"/>
            <ac:spMk id="10" creationId="{16E1CB8C-122B-4C5A-8724-D74AEC2B5DEC}"/>
          </ac:spMkLst>
        </pc:spChg>
      </pc:sldChg>
    </pc:docChg>
  </pc:docChgLst>
  <pc:docChgLst>
    <pc:chgData name="Surbhi Gupta" userId="4cd92b39-496c-4ea1-b8de-864f8b027b89" providerId="ADAL" clId="{4E4FC09D-1C5B-4ABE-878D-16A1FECE6986}"/>
    <pc:docChg chg="undo custSel addSld delSld modSld modSection">
      <pc:chgData name="Surbhi Gupta" userId="4cd92b39-496c-4ea1-b8de-864f8b027b89" providerId="ADAL" clId="{4E4FC09D-1C5B-4ABE-878D-16A1FECE6986}" dt="2022-04-05T14:47:14.411" v="331" actId="14100"/>
      <pc:docMkLst>
        <pc:docMk/>
      </pc:docMkLst>
      <pc:sldChg chg="del">
        <pc:chgData name="Surbhi Gupta" userId="4cd92b39-496c-4ea1-b8de-864f8b027b89" providerId="ADAL" clId="{4E4FC09D-1C5B-4ABE-878D-16A1FECE6986}" dt="2022-04-05T05:25:55.260" v="2" actId="47"/>
        <pc:sldMkLst>
          <pc:docMk/>
          <pc:sldMk cId="2705926738" sldId="2145707274"/>
        </pc:sldMkLst>
      </pc:sldChg>
      <pc:sldChg chg="modSp add mod modNotesTx">
        <pc:chgData name="Surbhi Gupta" userId="4cd92b39-496c-4ea1-b8de-864f8b027b89" providerId="ADAL" clId="{4E4FC09D-1C5B-4ABE-878D-16A1FECE6986}" dt="2022-04-05T14:47:14.411" v="331" actId="14100"/>
        <pc:sldMkLst>
          <pc:docMk/>
          <pc:sldMk cId="1247101359" sldId="2145707276"/>
        </pc:sldMkLst>
        <pc:spChg chg="mod">
          <ac:chgData name="Surbhi Gupta" userId="4cd92b39-496c-4ea1-b8de-864f8b027b89" providerId="ADAL" clId="{4E4FC09D-1C5B-4ABE-878D-16A1FECE6986}" dt="2022-04-05T14:44:16.078" v="168" actId="1076"/>
          <ac:spMkLst>
            <pc:docMk/>
            <pc:sldMk cId="1247101359" sldId="2145707276"/>
            <ac:spMk id="23" creationId="{A2450CC2-0D85-43EC-8DA3-595A6ED0E98F}"/>
          </ac:spMkLst>
        </pc:spChg>
        <pc:spChg chg="mod">
          <ac:chgData name="Surbhi Gupta" userId="4cd92b39-496c-4ea1-b8de-864f8b027b89" providerId="ADAL" clId="{4E4FC09D-1C5B-4ABE-878D-16A1FECE6986}" dt="2022-04-05T14:45:39.717" v="327" actId="1076"/>
          <ac:spMkLst>
            <pc:docMk/>
            <pc:sldMk cId="1247101359" sldId="2145707276"/>
            <ac:spMk id="34" creationId="{806D5C58-48E5-45BA-A045-EC429FE28F72}"/>
          </ac:spMkLst>
        </pc:spChg>
        <pc:spChg chg="mod">
          <ac:chgData name="Surbhi Gupta" userId="4cd92b39-496c-4ea1-b8de-864f8b027b89" providerId="ADAL" clId="{4E4FC09D-1C5B-4ABE-878D-16A1FECE6986}" dt="2022-04-05T14:47:10.475" v="330" actId="1076"/>
          <ac:spMkLst>
            <pc:docMk/>
            <pc:sldMk cId="1247101359" sldId="2145707276"/>
            <ac:spMk id="39" creationId="{B245FC4C-0E04-B11A-D05E-36A21827F5DE}"/>
          </ac:spMkLst>
        </pc:spChg>
        <pc:spChg chg="mod">
          <ac:chgData name="Surbhi Gupta" userId="4cd92b39-496c-4ea1-b8de-864f8b027b89" providerId="ADAL" clId="{4E4FC09D-1C5B-4ABE-878D-16A1FECE6986}" dt="2022-04-05T14:46:53.490" v="329" actId="1076"/>
          <ac:spMkLst>
            <pc:docMk/>
            <pc:sldMk cId="1247101359" sldId="2145707276"/>
            <ac:spMk id="73" creationId="{1F207C2B-FC32-45FD-8665-FEC0532C2A3E}"/>
          </ac:spMkLst>
        </pc:spChg>
        <pc:picChg chg="mod">
          <ac:chgData name="Surbhi Gupta" userId="4cd92b39-496c-4ea1-b8de-864f8b027b89" providerId="ADAL" clId="{4E4FC09D-1C5B-4ABE-878D-16A1FECE6986}" dt="2022-04-05T14:46:46.342" v="328" actId="14100"/>
          <ac:picMkLst>
            <pc:docMk/>
            <pc:sldMk cId="1247101359" sldId="2145707276"/>
            <ac:picMk id="4" creationId="{8F20F7D5-77CD-4B83-7EEB-1DDA5DEF789F}"/>
          </ac:picMkLst>
        </pc:picChg>
        <pc:picChg chg="mod">
          <ac:chgData name="Surbhi Gupta" userId="4cd92b39-496c-4ea1-b8de-864f8b027b89" providerId="ADAL" clId="{4E4FC09D-1C5B-4ABE-878D-16A1FECE6986}" dt="2022-04-05T14:47:14.411" v="331" actId="14100"/>
          <ac:picMkLst>
            <pc:docMk/>
            <pc:sldMk cId="1247101359" sldId="2145707276"/>
            <ac:picMk id="1028" creationId="{93A45B48-309F-9ECF-187F-995D3AEAC85C}"/>
          </ac:picMkLst>
        </pc:picChg>
      </pc:sldChg>
    </pc:docChg>
  </pc:docChgLst>
  <pc:docChgLst>
    <pc:chgData name="Waldemar Mastykarz" userId="S::wmastyka@microsoft.com::8c3ccc08-b2ec-4e63-9b9b-25eb044a606e" providerId="AD" clId="Web-{FF39B29F-70EE-0000-D567-E519AAC2AE97}"/>
    <pc:docChg chg="modSld">
      <pc:chgData name="Waldemar Mastykarz" userId="S::wmastyka@microsoft.com::8c3ccc08-b2ec-4e63-9b9b-25eb044a606e" providerId="AD" clId="Web-{FF39B29F-70EE-0000-D567-E519AAC2AE97}" dt="2021-03-08T10:52:45.343" v="185" actId="20577"/>
      <pc:docMkLst>
        <pc:docMk/>
      </pc:docMkLst>
      <pc:sldChg chg="delSp modSp">
        <pc:chgData name="Waldemar Mastykarz" userId="S::wmastyka@microsoft.com::8c3ccc08-b2ec-4e63-9b9b-25eb044a606e" providerId="AD" clId="Web-{FF39B29F-70EE-0000-D567-E519AAC2AE97}" dt="2021-03-08T10:52:45.343" v="185" actId="20577"/>
        <pc:sldMkLst>
          <pc:docMk/>
          <pc:sldMk cId="2253365439" sldId="1642"/>
        </pc:sldMkLst>
        <pc:spChg chg="mod">
          <ac:chgData name="Waldemar Mastykarz" userId="S::wmastyka@microsoft.com::8c3ccc08-b2ec-4e63-9b9b-25eb044a606e" providerId="AD" clId="Web-{FF39B29F-70EE-0000-D567-E519AAC2AE97}" dt="2021-03-08T10:52:45.343" v="185" actId="20577"/>
          <ac:spMkLst>
            <pc:docMk/>
            <pc:sldMk cId="2253365439" sldId="1642"/>
            <ac:spMk id="3" creationId="{CBDC9C38-872E-4048-96FE-C321FEF21EC1}"/>
          </ac:spMkLst>
        </pc:spChg>
        <pc:spChg chg="del">
          <ac:chgData name="Waldemar Mastykarz" userId="S::wmastyka@microsoft.com::8c3ccc08-b2ec-4e63-9b9b-25eb044a606e" providerId="AD" clId="Web-{FF39B29F-70EE-0000-D567-E519AAC2AE97}" dt="2021-03-08T10:49:11.135" v="0"/>
          <ac:spMkLst>
            <pc:docMk/>
            <pc:sldMk cId="2253365439" sldId="1642"/>
            <ac:spMk id="4" creationId="{74DADBA6-3D24-49F4-B319-62AE9D5C09D9}"/>
          </ac:spMkLst>
        </pc:spChg>
      </pc:sldChg>
    </pc:docChg>
  </pc:docChgLst>
  <pc:docChgLst>
    <pc:chgData name="David Warner" userId="S::david_dwarnerii.com#ext#@microsoft.onmicrosoft.com::acafcf14-4098-4a83-9425-e73571277a06" providerId="AD" clId="Web-{8E61A602-C22F-4C30-A33A-4553E0F52A09}"/>
    <pc:docChg chg="modSld">
      <pc:chgData name="David Warner" userId="S::david_dwarnerii.com#ext#@microsoft.onmicrosoft.com::acafcf14-4098-4a83-9425-e73571277a06" providerId="AD" clId="Web-{8E61A602-C22F-4C30-A33A-4553E0F52A09}" dt="2021-05-03T14:57:48.216" v="113" actId="20577"/>
      <pc:docMkLst>
        <pc:docMk/>
      </pc:docMkLst>
      <pc:sldChg chg="addSp modSp">
        <pc:chgData name="David Warner" userId="S::david_dwarnerii.com#ext#@microsoft.onmicrosoft.com::acafcf14-4098-4a83-9425-e73571277a06" providerId="AD" clId="Web-{8E61A602-C22F-4C30-A33A-4553E0F52A09}" dt="2021-05-03T14:56:50.759" v="64" actId="20577"/>
        <pc:sldMkLst>
          <pc:docMk/>
          <pc:sldMk cId="10702720" sldId="2079"/>
        </pc:sldMkLst>
        <pc:spChg chg="mod">
          <ac:chgData name="David Warner" userId="S::david_dwarnerii.com#ext#@microsoft.onmicrosoft.com::acafcf14-4098-4a83-9425-e73571277a06" providerId="AD" clId="Web-{8E61A602-C22F-4C30-A33A-4553E0F52A09}" dt="2021-05-03T14:56:14.600" v="32" actId="1076"/>
          <ac:spMkLst>
            <pc:docMk/>
            <pc:sldMk cId="10702720" sldId="2079"/>
            <ac:spMk id="7" creationId="{00000000-0000-0000-0000-000000000000}"/>
          </ac:spMkLst>
        </pc:spChg>
        <pc:spChg chg="mod">
          <ac:chgData name="David Warner" userId="S::david_dwarnerii.com#ext#@microsoft.onmicrosoft.com::acafcf14-4098-4a83-9425-e73571277a06" providerId="AD" clId="Web-{8E61A602-C22F-4C30-A33A-4553E0F52A09}" dt="2021-05-03T14:56:50.759" v="64"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8E61A602-C22F-4C30-A33A-4553E0F52A09}" dt="2021-05-03T14:55:48.958" v="29" actId="1076"/>
          <ac:picMkLst>
            <pc:docMk/>
            <pc:sldMk cId="10702720" sldId="2079"/>
            <ac:picMk id="9" creationId="{61840C57-43CB-47C5-9DAA-B597E32ACA51}"/>
          </ac:picMkLst>
        </pc:picChg>
        <pc:picChg chg="add mod">
          <ac:chgData name="David Warner" userId="S::david_dwarnerii.com#ext#@microsoft.onmicrosoft.com::acafcf14-4098-4a83-9425-e73571277a06" providerId="AD" clId="Web-{8E61A602-C22F-4C30-A33A-4553E0F52A09}" dt="2021-05-03T14:55:29.441" v="27"/>
          <ac:picMkLst>
            <pc:docMk/>
            <pc:sldMk cId="10702720" sldId="2079"/>
            <ac:picMk id="10" creationId="{C99BC400-7AD4-462F-9983-8A5CE1A29734}"/>
          </ac:picMkLst>
        </pc:picChg>
        <pc:picChg chg="mod">
          <ac:chgData name="David Warner" userId="S::david_dwarnerii.com#ext#@microsoft.onmicrosoft.com::acafcf14-4098-4a83-9425-e73571277a06" providerId="AD" clId="Web-{8E61A602-C22F-4C30-A33A-4553E0F52A09}" dt="2021-05-03T14:53:18.605" v="22" actId="1076"/>
          <ac:picMkLst>
            <pc:docMk/>
            <pc:sldMk cId="10702720" sldId="2079"/>
            <ac:picMk id="3074" creationId="{0E4AB23B-5E11-4565-8257-4BCCB9A94057}"/>
          </ac:picMkLst>
        </pc:picChg>
      </pc:sldChg>
      <pc:sldChg chg="addSp delSp modSp">
        <pc:chgData name="David Warner" userId="S::david_dwarnerii.com#ext#@microsoft.onmicrosoft.com::acafcf14-4098-4a83-9425-e73571277a06" providerId="AD" clId="Web-{8E61A602-C22F-4C30-A33A-4553E0F52A09}" dt="2021-05-03T14:57:48.216" v="113" actId="20577"/>
        <pc:sldMkLst>
          <pc:docMk/>
          <pc:sldMk cId="778883926" sldId="2076136264"/>
        </pc:sldMkLst>
        <pc:spChg chg="mod">
          <ac:chgData name="David Warner" userId="S::david_dwarnerii.com#ext#@microsoft.onmicrosoft.com::acafcf14-4098-4a83-9425-e73571277a06" providerId="AD" clId="Web-{8E61A602-C22F-4C30-A33A-4553E0F52A09}" dt="2021-05-03T14:57:48.216" v="113" actId="20577"/>
          <ac:spMkLst>
            <pc:docMk/>
            <pc:sldMk cId="778883926" sldId="2076136264"/>
            <ac:spMk id="14" creationId="{953584C8-8734-42EA-AD16-6AA2B405D249}"/>
          </ac:spMkLst>
        </pc:spChg>
        <pc:picChg chg="del">
          <ac:chgData name="David Warner" userId="S::david_dwarnerii.com#ext#@microsoft.onmicrosoft.com::acafcf14-4098-4a83-9425-e73571277a06" providerId="AD" clId="Web-{8E61A602-C22F-4C30-A33A-4553E0F52A09}" dt="2021-05-03T14:57:02.963" v="71"/>
          <ac:picMkLst>
            <pc:docMk/>
            <pc:sldMk cId="778883926" sldId="2076136264"/>
            <ac:picMk id="6" creationId="{A5B82AD6-B374-4474-A717-A3E89210A56D}"/>
          </ac:picMkLst>
        </pc:picChg>
        <pc:picChg chg="add mod">
          <ac:chgData name="David Warner" userId="S::david_dwarnerii.com#ext#@microsoft.onmicrosoft.com::acafcf14-4098-4a83-9425-e73571277a06" providerId="AD" clId="Web-{8E61A602-C22F-4C30-A33A-4553E0F52A09}" dt="2021-05-03T14:57:27.230" v="81" actId="1076"/>
          <ac:picMkLst>
            <pc:docMk/>
            <pc:sldMk cId="778883926" sldId="2076136264"/>
            <ac:picMk id="7" creationId="{AF839BB1-683E-498D-9CE2-CCE37FA9A56E}"/>
          </ac:picMkLst>
        </pc:picChg>
        <pc:picChg chg="add mod">
          <ac:chgData name="David Warner" userId="S::david_dwarnerii.com#ext#@microsoft.onmicrosoft.com::acafcf14-4098-4a83-9425-e73571277a06" providerId="AD" clId="Web-{8E61A602-C22F-4C30-A33A-4553E0F52A09}" dt="2021-05-03T14:57:27.261" v="83" actId="1076"/>
          <ac:picMkLst>
            <pc:docMk/>
            <pc:sldMk cId="778883926" sldId="2076136264"/>
            <ac:picMk id="9" creationId="{1D5F0561-879F-4675-A706-BBD405BA7C82}"/>
          </ac:picMkLst>
        </pc:picChg>
        <pc:picChg chg="add mod">
          <ac:chgData name="David Warner" userId="S::david_dwarnerii.com#ext#@microsoft.onmicrosoft.com::acafcf14-4098-4a83-9425-e73571277a06" providerId="AD" clId="Web-{8E61A602-C22F-4C30-A33A-4553E0F52A09}" dt="2021-05-03T14:57:27.245" v="82" actId="1076"/>
          <ac:picMkLst>
            <pc:docMk/>
            <pc:sldMk cId="778883926" sldId="2076136264"/>
            <ac:picMk id="11" creationId="{6351687E-208E-4AC8-96B2-EA2C28856794}"/>
          </ac:picMkLst>
        </pc:picChg>
      </pc:sldChg>
    </pc:docChg>
  </pc:docChgLst>
  <pc:docChgLst>
    <pc:chgData name="Ayca Bas" userId="d5a7dadb-f04d-4f30-920f-4a45336a6ebf" providerId="ADAL" clId="{0E364325-BA0D-488D-A53A-4AF343F2F7D6}"/>
    <pc:docChg chg="addSld delSld modSld modSection">
      <pc:chgData name="Ayca Bas" userId="d5a7dadb-f04d-4f30-920f-4a45336a6ebf" providerId="ADAL" clId="{0E364325-BA0D-488D-A53A-4AF343F2F7D6}" dt="2022-03-29T08:03:14.906" v="5"/>
      <pc:docMkLst>
        <pc:docMk/>
      </pc:docMkLst>
      <pc:sldChg chg="del">
        <pc:chgData name="Ayca Bas" userId="d5a7dadb-f04d-4f30-920f-4a45336a6ebf" providerId="ADAL" clId="{0E364325-BA0D-488D-A53A-4AF343F2F7D6}" dt="2022-03-29T08:02:51.443" v="4" actId="47"/>
        <pc:sldMkLst>
          <pc:docMk/>
          <pc:sldMk cId="709137924" sldId="264"/>
        </pc:sldMkLst>
      </pc:sldChg>
      <pc:sldChg chg="addSp add del mod setBg addCm">
        <pc:chgData name="Ayca Bas" userId="d5a7dadb-f04d-4f30-920f-4a45336a6ebf" providerId="ADAL" clId="{0E364325-BA0D-488D-A53A-4AF343F2F7D6}" dt="2022-03-29T08:03:14.906" v="5"/>
        <pc:sldMkLst>
          <pc:docMk/>
          <pc:sldMk cId="792834091" sldId="265"/>
        </pc:sldMkLst>
        <pc:spChg chg="add">
          <ac:chgData name="Ayca Bas" userId="d5a7dadb-f04d-4f30-920f-4a45336a6ebf" providerId="ADAL" clId="{0E364325-BA0D-488D-A53A-4AF343F2F7D6}" dt="2022-03-29T08:02:45.513" v="3" actId="22"/>
          <ac:spMkLst>
            <pc:docMk/>
            <pc:sldMk cId="792834091" sldId="265"/>
            <ac:spMk id="2" creationId="{E333FDBD-525A-4A2F-867D-2AEF6D0C23B3}"/>
          </ac:spMkLst>
        </pc:spChg>
      </pc:sldChg>
    </pc:docChg>
  </pc:docChgLst>
  <pc:docChgLst>
    <pc:chgData name="Vesa Juvonen" userId="c7243be1-99a3-4752-ab2a-0cf698cf8236" providerId="ADAL" clId="{74DAF413-054C-4A02-A1FC-6BD3A88ABCCF}"/>
    <pc:docChg chg="custSel modSld">
      <pc:chgData name="Vesa Juvonen" userId="c7243be1-99a3-4752-ab2a-0cf698cf8236" providerId="ADAL" clId="{74DAF413-054C-4A02-A1FC-6BD3A88ABCCF}" dt="2021-10-15T07:54:42.131" v="73" actId="1076"/>
      <pc:docMkLst>
        <pc:docMk/>
      </pc:docMkLst>
      <pc:sldChg chg="modSp mod">
        <pc:chgData name="Vesa Juvonen" userId="c7243be1-99a3-4752-ab2a-0cf698cf8236" providerId="ADAL" clId="{74DAF413-054C-4A02-A1FC-6BD3A88ABCCF}" dt="2021-10-14T18:51:34.324" v="17" actId="20577"/>
        <pc:sldMkLst>
          <pc:docMk/>
          <pc:sldMk cId="2967945684" sldId="277"/>
        </pc:sldMkLst>
        <pc:spChg chg="mod">
          <ac:chgData name="Vesa Juvonen" userId="c7243be1-99a3-4752-ab2a-0cf698cf8236" providerId="ADAL" clId="{74DAF413-054C-4A02-A1FC-6BD3A88ABCCF}" dt="2021-10-14T18:51:34.324" v="17" actId="20577"/>
          <ac:spMkLst>
            <pc:docMk/>
            <pc:sldMk cId="2967945684" sldId="277"/>
            <ac:spMk id="4" creationId="{A04E16D6-6682-4068-BF11-BA8E4E8E1BBC}"/>
          </ac:spMkLst>
        </pc:spChg>
      </pc:sldChg>
      <pc:sldChg chg="modSp">
        <pc:chgData name="Vesa Juvonen" userId="c7243be1-99a3-4752-ab2a-0cf698cf8236" providerId="ADAL" clId="{74DAF413-054C-4A02-A1FC-6BD3A88ABCCF}" dt="2021-10-14T18:50:57.260" v="12" actId="20577"/>
        <pc:sldMkLst>
          <pc:docMk/>
          <pc:sldMk cId="287163252" sldId="1567"/>
        </pc:sldMkLst>
        <pc:spChg chg="mod">
          <ac:chgData name="Vesa Juvonen" userId="c7243be1-99a3-4752-ab2a-0cf698cf8236" providerId="ADAL" clId="{74DAF413-054C-4A02-A1FC-6BD3A88ABCCF}" dt="2021-10-14T18:50:57.260" v="12" actId="20577"/>
          <ac:spMkLst>
            <pc:docMk/>
            <pc:sldMk cId="287163252" sldId="1567"/>
            <ac:spMk id="5" creationId="{9B6ECC88-D921-48D6-BA85-F52F354F9C35}"/>
          </ac:spMkLst>
        </pc:spChg>
      </pc:sldChg>
      <pc:sldChg chg="modSp mod">
        <pc:chgData name="Vesa Juvonen" userId="c7243be1-99a3-4752-ab2a-0cf698cf8236" providerId="ADAL" clId="{74DAF413-054C-4A02-A1FC-6BD3A88ABCCF}" dt="2021-10-15T07:51:24.340" v="70" actId="403"/>
        <pc:sldMkLst>
          <pc:docMk/>
          <pc:sldMk cId="10702720" sldId="2079"/>
        </pc:sldMkLst>
        <pc:spChg chg="mod">
          <ac:chgData name="Vesa Juvonen" userId="c7243be1-99a3-4752-ab2a-0cf698cf8236" providerId="ADAL" clId="{74DAF413-054C-4A02-A1FC-6BD3A88ABCCF}" dt="2021-10-15T07:51:24.340" v="70" actId="403"/>
          <ac:spMkLst>
            <pc:docMk/>
            <pc:sldMk cId="10702720" sldId="2079"/>
            <ac:spMk id="8" creationId="{00000000-0000-0000-0000-000000000000}"/>
          </ac:spMkLst>
        </pc:spChg>
        <pc:picChg chg="mod">
          <ac:chgData name="Vesa Juvonen" userId="c7243be1-99a3-4752-ab2a-0cf698cf8236" providerId="ADAL" clId="{74DAF413-054C-4A02-A1FC-6BD3A88ABCCF}" dt="2021-10-14T18:51:47.456" v="19" actId="1076"/>
          <ac:picMkLst>
            <pc:docMk/>
            <pc:sldMk cId="10702720" sldId="2079"/>
            <ac:picMk id="6" creationId="{5E5A6925-2907-447E-9FEE-5FE7E9295CCD}"/>
          </ac:picMkLst>
        </pc:picChg>
        <pc:picChg chg="mod">
          <ac:chgData name="Vesa Juvonen" userId="c7243be1-99a3-4752-ab2a-0cf698cf8236" providerId="ADAL" clId="{74DAF413-054C-4A02-A1FC-6BD3A88ABCCF}" dt="2021-10-14T18:51:45.465" v="18" actId="1076"/>
          <ac:picMkLst>
            <pc:docMk/>
            <pc:sldMk cId="10702720" sldId="2079"/>
            <ac:picMk id="11" creationId="{578155A4-D00C-4DDD-9C15-9532B83B7664}"/>
          </ac:picMkLst>
        </pc:picChg>
      </pc:sldChg>
      <pc:sldChg chg="modSp mod">
        <pc:chgData name="Vesa Juvonen" userId="c7243be1-99a3-4752-ab2a-0cf698cf8236" providerId="ADAL" clId="{74DAF413-054C-4A02-A1FC-6BD3A88ABCCF}" dt="2021-10-15T07:54:42.131" v="73" actId="1076"/>
        <pc:sldMkLst>
          <pc:docMk/>
          <pc:sldMk cId="778883926" sldId="2076136264"/>
        </pc:sldMkLst>
        <pc:spChg chg="mod">
          <ac:chgData name="Vesa Juvonen" userId="c7243be1-99a3-4752-ab2a-0cf698cf8236" providerId="ADAL" clId="{74DAF413-054C-4A02-A1FC-6BD3A88ABCCF}" dt="2021-10-15T07:54:38.006" v="71" actId="403"/>
          <ac:spMkLst>
            <pc:docMk/>
            <pc:sldMk cId="778883926" sldId="2076136264"/>
            <ac:spMk id="14" creationId="{953584C8-8734-42EA-AD16-6AA2B405D249}"/>
          </ac:spMkLst>
        </pc:spChg>
        <pc:picChg chg="mod">
          <ac:chgData name="Vesa Juvonen" userId="c7243be1-99a3-4752-ab2a-0cf698cf8236" providerId="ADAL" clId="{74DAF413-054C-4A02-A1FC-6BD3A88ABCCF}" dt="2021-10-15T07:54:42.131" v="73" actId="1076"/>
          <ac:picMkLst>
            <pc:docMk/>
            <pc:sldMk cId="778883926" sldId="2076136264"/>
            <ac:picMk id="5" creationId="{1938FCDC-0AC5-43EE-9325-A65375F4082E}"/>
          </ac:picMkLst>
        </pc:picChg>
        <pc:picChg chg="mod">
          <ac:chgData name="Vesa Juvonen" userId="c7243be1-99a3-4752-ab2a-0cf698cf8236" providerId="ADAL" clId="{74DAF413-054C-4A02-A1FC-6BD3A88ABCCF}" dt="2021-10-15T07:54:40.694" v="72" actId="1076"/>
          <ac:picMkLst>
            <pc:docMk/>
            <pc:sldMk cId="778883926" sldId="2076136264"/>
            <ac:picMk id="8" creationId="{3E1A83FD-92DB-4367-BD9C-26082B3CD269}"/>
          </ac:picMkLst>
        </pc:picChg>
      </pc:sldChg>
      <pc:sldChg chg="delSp mod">
        <pc:chgData name="Vesa Juvonen" userId="c7243be1-99a3-4752-ab2a-0cf698cf8236" providerId="ADAL" clId="{74DAF413-054C-4A02-A1FC-6BD3A88ABCCF}" dt="2021-10-14T18:51:19.422" v="13" actId="478"/>
        <pc:sldMkLst>
          <pc:docMk/>
          <pc:sldMk cId="2069557480" sldId="2076137613"/>
        </pc:sldMkLst>
        <pc:spChg chg="del">
          <ac:chgData name="Vesa Juvonen" userId="c7243be1-99a3-4752-ab2a-0cf698cf8236" providerId="ADAL" clId="{74DAF413-054C-4A02-A1FC-6BD3A88ABCCF}" dt="2021-10-14T18:51:19.422" v="13" actId="478"/>
          <ac:spMkLst>
            <pc:docMk/>
            <pc:sldMk cId="2069557480" sldId="2076137613"/>
            <ac:spMk id="12" creationId="{D25B8065-B1FF-41CE-AED3-47F251920133}"/>
          </ac:spMkLst>
        </pc:spChg>
      </pc:sldChg>
    </pc:docChg>
  </pc:docChgLst>
  <pc:docChgLst>
    <pc:chgData name="Hugo Bernier" userId="S::hugobernier@microsoft.com::846ef6cd-3f11-462c-a4be-44fff9f1a751" providerId="AD" clId="Web-{07EE4C02-154D-4E33-A00E-EEE3790432F5}"/>
    <pc:docChg chg="modSld">
      <pc:chgData name="Hugo Bernier" userId="S::hugobernier@microsoft.com::846ef6cd-3f11-462c-a4be-44fff9f1a751" providerId="AD" clId="Web-{07EE4C02-154D-4E33-A00E-EEE3790432F5}" dt="2021-06-17T14:11:19.315" v="35"/>
      <pc:docMkLst>
        <pc:docMk/>
      </pc:docMkLst>
      <pc:sldChg chg="modNotes">
        <pc:chgData name="Hugo Bernier" userId="S::hugobernier@microsoft.com::846ef6cd-3f11-462c-a4be-44fff9f1a751" providerId="AD" clId="Web-{07EE4C02-154D-4E33-A00E-EEE3790432F5}" dt="2021-06-17T14:11:19.315" v="35"/>
        <pc:sldMkLst>
          <pc:docMk/>
          <pc:sldMk cId="2636939237" sldId="2076137579"/>
        </pc:sldMkLst>
      </pc:sldChg>
    </pc:docChg>
  </pc:docChgLst>
  <pc:docChgLst>
    <pc:chgData name="David Warner" userId="S::david_dwarnerii.com#ext#@microsoft.onmicrosoft.com::acafcf14-4098-4a83-9425-e73571277a06" providerId="AD" clId="Web-{D97B76AE-107D-4F91-926B-F52C4DE4C48E}"/>
    <pc:docChg chg="modSld">
      <pc:chgData name="David Warner" userId="S::david_dwarnerii.com#ext#@microsoft.onmicrosoft.com::acafcf14-4098-4a83-9425-e73571277a06" providerId="AD" clId="Web-{D97B76AE-107D-4F91-926B-F52C4DE4C48E}" dt="2021-03-23T16:50:45.816" v="2" actId="20577"/>
      <pc:docMkLst>
        <pc:docMk/>
      </pc:docMkLst>
      <pc:sldChg chg="modSp">
        <pc:chgData name="David Warner" userId="S::david_dwarnerii.com#ext#@microsoft.onmicrosoft.com::acafcf14-4098-4a83-9425-e73571277a06" providerId="AD" clId="Web-{D97B76AE-107D-4F91-926B-F52C4DE4C48E}" dt="2021-03-23T16:50:45.816" v="2" actId="20577"/>
        <pc:sldMkLst>
          <pc:docMk/>
          <pc:sldMk cId="357588276" sldId="2076136388"/>
        </pc:sldMkLst>
        <pc:spChg chg="mod">
          <ac:chgData name="David Warner" userId="S::david_dwarnerii.com#ext#@microsoft.onmicrosoft.com::acafcf14-4098-4a83-9425-e73571277a06" providerId="AD" clId="Web-{D97B76AE-107D-4F91-926B-F52C4DE4C48E}" dt="2021-03-23T16:50:45.816" v="2" actId="20577"/>
          <ac:spMkLst>
            <pc:docMk/>
            <pc:sldMk cId="357588276" sldId="2076136388"/>
            <ac:spMk id="3" creationId="{629C4B94-71DA-40BB-8689-BC11D2F3DE1F}"/>
          </ac:spMkLst>
        </pc:spChg>
        <pc:spChg chg="mod">
          <ac:chgData name="David Warner" userId="S::david_dwarnerii.com#ext#@microsoft.onmicrosoft.com::acafcf14-4098-4a83-9425-e73571277a06" providerId="AD" clId="Web-{D97B76AE-107D-4F91-926B-F52C4DE4C48E}" dt="2021-03-23T16:50:36.925" v="1" actId="20577"/>
          <ac:spMkLst>
            <pc:docMk/>
            <pc:sldMk cId="357588276" sldId="2076136388"/>
            <ac:spMk id="9" creationId="{E00A4A7B-76F5-4DD2-BDB4-53AB1B34275B}"/>
          </ac:spMkLst>
        </pc:spChg>
      </pc:sldChg>
    </pc:docChg>
  </pc:docChgLst>
  <pc:docChgLst>
    <pc:chgData name="Vesa Juvonen" userId="c7243be1-99a3-4752-ab2a-0cf698cf8236" providerId="ADAL" clId="{6BF92DE8-14A5-4122-B077-BDE60548D23A}"/>
    <pc:docChg chg="undo custSel addSld delSld modSld modSection">
      <pc:chgData name="Vesa Juvonen" userId="c7243be1-99a3-4752-ab2a-0cf698cf8236" providerId="ADAL" clId="{6BF92DE8-14A5-4122-B077-BDE60548D23A}" dt="2021-11-26T16:20:46.483" v="80" actId="207"/>
      <pc:docMkLst>
        <pc:docMk/>
      </pc:docMkLst>
      <pc:sldChg chg="addSp delSp modSp mod">
        <pc:chgData name="Vesa Juvonen" userId="c7243be1-99a3-4752-ab2a-0cf698cf8236" providerId="ADAL" clId="{6BF92DE8-14A5-4122-B077-BDE60548D23A}" dt="2021-11-26T15:55:08.058" v="46" actId="20577"/>
        <pc:sldMkLst>
          <pc:docMk/>
          <pc:sldMk cId="10702720" sldId="2079"/>
        </pc:sldMkLst>
        <pc:spChg chg="del">
          <ac:chgData name="Vesa Juvonen" userId="c7243be1-99a3-4752-ab2a-0cf698cf8236" providerId="ADAL" clId="{6BF92DE8-14A5-4122-B077-BDE60548D23A}" dt="2021-11-26T15:51:51.598" v="7" actId="478"/>
          <ac:spMkLst>
            <pc:docMk/>
            <pc:sldMk cId="10702720" sldId="2079"/>
            <ac:spMk id="6" creationId="{61C65555-1FB6-497D-9F85-291CD0472C2A}"/>
          </ac:spMkLst>
        </pc:spChg>
        <pc:spChg chg="mod">
          <ac:chgData name="Vesa Juvonen" userId="c7243be1-99a3-4752-ab2a-0cf698cf8236" providerId="ADAL" clId="{6BF92DE8-14A5-4122-B077-BDE60548D23A}" dt="2021-11-26T15:55:08.058" v="46" actId="20577"/>
          <ac:spMkLst>
            <pc:docMk/>
            <pc:sldMk cId="10702720" sldId="2079"/>
            <ac:spMk id="8" creationId="{00000000-0000-0000-0000-000000000000}"/>
          </ac:spMkLst>
        </pc:spChg>
        <pc:picChg chg="add mod">
          <ac:chgData name="Vesa Juvonen" userId="c7243be1-99a3-4752-ab2a-0cf698cf8236" providerId="ADAL" clId="{6BF92DE8-14A5-4122-B077-BDE60548D23A}" dt="2021-11-26T15:53:58.209" v="35" actId="1076"/>
          <ac:picMkLst>
            <pc:docMk/>
            <pc:sldMk cId="10702720" sldId="2079"/>
            <ac:picMk id="4" creationId="{7DB0AB20-393E-43FC-A4C1-47BB79E58899}"/>
          </ac:picMkLst>
        </pc:picChg>
        <pc:picChg chg="add del">
          <ac:chgData name="Vesa Juvonen" userId="c7243be1-99a3-4752-ab2a-0cf698cf8236" providerId="ADAL" clId="{6BF92DE8-14A5-4122-B077-BDE60548D23A}" dt="2021-11-26T15:51:49.461" v="6" actId="478"/>
          <ac:picMkLst>
            <pc:docMk/>
            <pc:sldMk cId="10702720" sldId="2079"/>
            <ac:picMk id="10" creationId="{D2BC33E9-C29B-42E9-BE70-CEA3083FE730}"/>
          </ac:picMkLst>
        </pc:picChg>
        <pc:picChg chg="add mod">
          <ac:chgData name="Vesa Juvonen" userId="c7243be1-99a3-4752-ab2a-0cf698cf8236" providerId="ADAL" clId="{6BF92DE8-14A5-4122-B077-BDE60548D23A}" dt="2021-11-26T15:52:43.553" v="21" actId="1076"/>
          <ac:picMkLst>
            <pc:docMk/>
            <pc:sldMk cId="10702720" sldId="2079"/>
            <ac:picMk id="12" creationId="{969948FD-D1E4-4840-BA51-8C4606E0679D}"/>
          </ac:picMkLst>
        </pc:picChg>
        <pc:picChg chg="add mod">
          <ac:chgData name="Vesa Juvonen" userId="c7243be1-99a3-4752-ab2a-0cf698cf8236" providerId="ADAL" clId="{6BF92DE8-14A5-4122-B077-BDE60548D23A}" dt="2021-11-26T15:52:47.889" v="22" actId="1076"/>
          <ac:picMkLst>
            <pc:docMk/>
            <pc:sldMk cId="10702720" sldId="2079"/>
            <ac:picMk id="1026" creationId="{9B8ACE45-C429-4565-A740-CEF63E9734EE}"/>
          </ac:picMkLst>
        </pc:picChg>
        <pc:picChg chg="add mod">
          <ac:chgData name="Vesa Juvonen" userId="c7243be1-99a3-4752-ab2a-0cf698cf8236" providerId="ADAL" clId="{6BF92DE8-14A5-4122-B077-BDE60548D23A}" dt="2021-11-26T15:53:49.805" v="34" actId="1076"/>
          <ac:picMkLst>
            <pc:docMk/>
            <pc:sldMk cId="10702720" sldId="2079"/>
            <ac:picMk id="1028" creationId="{D399F0B7-623C-4637-BA59-DEB1F55A6650}"/>
          </ac:picMkLst>
        </pc:picChg>
        <pc:picChg chg="add mod">
          <ac:chgData name="Vesa Juvonen" userId="c7243be1-99a3-4752-ab2a-0cf698cf8236" providerId="ADAL" clId="{6BF92DE8-14A5-4122-B077-BDE60548D23A}" dt="2021-11-26T15:53:49.805" v="34" actId="1076"/>
          <ac:picMkLst>
            <pc:docMk/>
            <pc:sldMk cId="10702720" sldId="2079"/>
            <ac:picMk id="1030" creationId="{A1DD3521-22D7-49BE-866C-2E34A9AAC665}"/>
          </ac:picMkLst>
        </pc:picChg>
      </pc:sldChg>
      <pc:sldChg chg="addSp delSp modSp mod">
        <pc:chgData name="Vesa Juvonen" userId="c7243be1-99a3-4752-ab2a-0cf698cf8236" providerId="ADAL" clId="{6BF92DE8-14A5-4122-B077-BDE60548D23A}" dt="2021-11-26T15:57:05.604" v="77" actId="1076"/>
        <pc:sldMkLst>
          <pc:docMk/>
          <pc:sldMk cId="778883926" sldId="2076136264"/>
        </pc:sldMkLst>
        <pc:spChg chg="del">
          <ac:chgData name="Vesa Juvonen" userId="c7243be1-99a3-4752-ab2a-0cf698cf8236" providerId="ADAL" clId="{6BF92DE8-14A5-4122-B077-BDE60548D23A}" dt="2021-11-26T15:54:07.441" v="36" actId="478"/>
          <ac:spMkLst>
            <pc:docMk/>
            <pc:sldMk cId="778883926" sldId="2076136264"/>
            <ac:spMk id="3" creationId="{F2D79512-394A-439E-AB64-DDE8949AA386}"/>
          </ac:spMkLst>
        </pc:spChg>
        <pc:spChg chg="add del">
          <ac:chgData name="Vesa Juvonen" userId="c7243be1-99a3-4752-ab2a-0cf698cf8236" providerId="ADAL" clId="{6BF92DE8-14A5-4122-B077-BDE60548D23A}" dt="2021-11-26T15:55:51.092" v="49" actId="22"/>
          <ac:spMkLst>
            <pc:docMk/>
            <pc:sldMk cId="778883926" sldId="2076136264"/>
            <ac:spMk id="10" creationId="{61204AF2-AF28-403A-9AEA-650B5C1C7F7A}"/>
          </ac:spMkLst>
        </pc:spChg>
        <pc:spChg chg="mod">
          <ac:chgData name="Vesa Juvonen" userId="c7243be1-99a3-4752-ab2a-0cf698cf8236" providerId="ADAL" clId="{6BF92DE8-14A5-4122-B077-BDE60548D23A}" dt="2021-11-26T15:56:17.580" v="60" actId="113"/>
          <ac:spMkLst>
            <pc:docMk/>
            <pc:sldMk cId="778883926" sldId="2076136264"/>
            <ac:spMk id="14" creationId="{953584C8-8734-42EA-AD16-6AA2B405D249}"/>
          </ac:spMkLst>
        </pc:spChg>
        <pc:picChg chg="del">
          <ac:chgData name="Vesa Juvonen" userId="c7243be1-99a3-4752-ab2a-0cf698cf8236" providerId="ADAL" clId="{6BF92DE8-14A5-4122-B077-BDE60548D23A}" dt="2021-11-26T15:56:05.191" v="56" actId="478"/>
          <ac:picMkLst>
            <pc:docMk/>
            <pc:sldMk cId="778883926" sldId="2076136264"/>
            <ac:picMk id="5" creationId="{E923D53A-AE2F-4D4B-B7D0-8E42F2E6AF91}"/>
          </ac:picMkLst>
        </pc:picChg>
        <pc:picChg chg="del">
          <ac:chgData name="Vesa Juvonen" userId="c7243be1-99a3-4752-ab2a-0cf698cf8236" providerId="ADAL" clId="{6BF92DE8-14A5-4122-B077-BDE60548D23A}" dt="2021-11-26T15:56:05.191" v="56" actId="478"/>
          <ac:picMkLst>
            <pc:docMk/>
            <pc:sldMk cId="778883926" sldId="2076136264"/>
            <ac:picMk id="6" creationId="{3D5A63C2-BA07-4924-B4FF-1D5E73FC890F}"/>
          </ac:picMkLst>
        </pc:picChg>
        <pc:picChg chg="del">
          <ac:chgData name="Vesa Juvonen" userId="c7243be1-99a3-4752-ab2a-0cf698cf8236" providerId="ADAL" clId="{6BF92DE8-14A5-4122-B077-BDE60548D23A}" dt="2021-11-26T15:56:05.191" v="56" actId="478"/>
          <ac:picMkLst>
            <pc:docMk/>
            <pc:sldMk cId="778883926" sldId="2076136264"/>
            <ac:picMk id="8" creationId="{D1F8805D-9AD2-4BC5-B0B3-011C4E03940B}"/>
          </ac:picMkLst>
        </pc:picChg>
        <pc:picChg chg="add mod">
          <ac:chgData name="Vesa Juvonen" userId="c7243be1-99a3-4752-ab2a-0cf698cf8236" providerId="ADAL" clId="{6BF92DE8-14A5-4122-B077-BDE60548D23A}" dt="2021-11-26T15:56:35.340" v="68" actId="1076"/>
          <ac:picMkLst>
            <pc:docMk/>
            <pc:sldMk cId="778883926" sldId="2076136264"/>
            <ac:picMk id="9" creationId="{AD852385-F6AC-421A-8BBA-C0D735C0948C}"/>
          </ac:picMkLst>
        </pc:picChg>
        <pc:picChg chg="add mod">
          <ac:chgData name="Vesa Juvonen" userId="c7243be1-99a3-4752-ab2a-0cf698cf8236" providerId="ADAL" clId="{6BF92DE8-14A5-4122-B077-BDE60548D23A}" dt="2021-11-26T15:56:48.637" v="72" actId="1076"/>
          <ac:picMkLst>
            <pc:docMk/>
            <pc:sldMk cId="778883926" sldId="2076136264"/>
            <ac:picMk id="12" creationId="{581A3713-09F9-4973-8D79-3A81326500F3}"/>
          </ac:picMkLst>
        </pc:picChg>
        <pc:picChg chg="add mod">
          <ac:chgData name="Vesa Juvonen" userId="c7243be1-99a3-4752-ab2a-0cf698cf8236" providerId="ADAL" clId="{6BF92DE8-14A5-4122-B077-BDE60548D23A}" dt="2021-11-26T15:56:48.637" v="72" actId="1076"/>
          <ac:picMkLst>
            <pc:docMk/>
            <pc:sldMk cId="778883926" sldId="2076136264"/>
            <ac:picMk id="16" creationId="{6B96FFEA-7E0C-4DDE-A86F-9EACCBB31266}"/>
          </ac:picMkLst>
        </pc:picChg>
        <pc:picChg chg="add mod">
          <ac:chgData name="Vesa Juvonen" userId="c7243be1-99a3-4752-ab2a-0cf698cf8236" providerId="ADAL" clId="{6BF92DE8-14A5-4122-B077-BDE60548D23A}" dt="2021-11-26T15:57:05.604" v="77" actId="1076"/>
          <ac:picMkLst>
            <pc:docMk/>
            <pc:sldMk cId="778883926" sldId="2076136264"/>
            <ac:picMk id="18" creationId="{AAD82286-A105-4A65-B082-F27F362B8937}"/>
          </ac:picMkLst>
        </pc:picChg>
        <pc:picChg chg="add mod">
          <ac:chgData name="Vesa Juvonen" userId="c7243be1-99a3-4752-ab2a-0cf698cf8236" providerId="ADAL" clId="{6BF92DE8-14A5-4122-B077-BDE60548D23A}" dt="2021-11-26T15:57:05.604" v="77" actId="1076"/>
          <ac:picMkLst>
            <pc:docMk/>
            <pc:sldMk cId="778883926" sldId="2076136264"/>
            <ac:picMk id="20" creationId="{A612C071-2962-4F2F-9ECE-7553DB9D912C}"/>
          </ac:picMkLst>
        </pc:picChg>
      </pc:sldChg>
      <pc:sldChg chg="delSp del mod">
        <pc:chgData name="Vesa Juvonen" userId="c7243be1-99a3-4752-ab2a-0cf698cf8236" providerId="ADAL" clId="{6BF92DE8-14A5-4122-B077-BDE60548D23A}" dt="2021-11-26T16:20:43.464" v="79" actId="47"/>
        <pc:sldMkLst>
          <pc:docMk/>
          <pc:sldMk cId="2069557480" sldId="2076137613"/>
        </pc:sldMkLst>
        <pc:spChg chg="del">
          <ac:chgData name="Vesa Juvonen" userId="c7243be1-99a3-4752-ab2a-0cf698cf8236" providerId="ADAL" clId="{6BF92DE8-14A5-4122-B077-BDE60548D23A}" dt="2021-11-26T15:55:20.094" v="47" actId="478"/>
          <ac:spMkLst>
            <pc:docMk/>
            <pc:sldMk cId="2069557480" sldId="2076137613"/>
            <ac:spMk id="12" creationId="{D25B8065-B1FF-41CE-AED3-47F251920133}"/>
          </ac:spMkLst>
        </pc:spChg>
      </pc:sldChg>
      <pc:sldChg chg="modSp add mod">
        <pc:chgData name="Vesa Juvonen" userId="c7243be1-99a3-4752-ab2a-0cf698cf8236" providerId="ADAL" clId="{6BF92DE8-14A5-4122-B077-BDE60548D23A}" dt="2021-11-26T16:20:46.483" v="80" actId="207"/>
        <pc:sldMkLst>
          <pc:docMk/>
          <pc:sldMk cId="3772429531" sldId="2076137762"/>
        </pc:sldMkLst>
        <pc:spChg chg="mod">
          <ac:chgData name="Vesa Juvonen" userId="c7243be1-99a3-4752-ab2a-0cf698cf8236" providerId="ADAL" clId="{6BF92DE8-14A5-4122-B077-BDE60548D23A}" dt="2021-11-26T16:20:46.483" v="80" actId="207"/>
          <ac:spMkLst>
            <pc:docMk/>
            <pc:sldMk cId="3772429531" sldId="2076137762"/>
            <ac:spMk id="4" creationId="{B7EE2697-FF77-4373-9ED0-F3E544446F2C}"/>
          </ac:spMkLst>
        </pc:spChg>
      </pc:sldChg>
    </pc:docChg>
  </pc:docChgLst>
  <pc:docChgLst>
    <pc:chgData name="Julie Turner" userId="S::julie.turner_sympraxisconsulting.com#ext#@microsoft.onmicrosoft.com::51f00042-4c48-4111-9ee4-670ef2fc7d0e" providerId="AD" clId="Web-{0BE02ED6-0219-F093-D8A8-3002AC90768F}"/>
    <pc:docChg chg="modSld">
      <pc:chgData name="Julie Turner" userId="S::julie.turner_sympraxisconsulting.com#ext#@microsoft.onmicrosoft.com::51f00042-4c48-4111-9ee4-670ef2fc7d0e" providerId="AD" clId="Web-{0BE02ED6-0219-F093-D8A8-3002AC90768F}" dt="2021-02-08T14:37:36.130" v="128" actId="20577"/>
      <pc:docMkLst>
        <pc:docMk/>
      </pc:docMkLst>
      <pc:sldChg chg="delSp modSp">
        <pc:chgData name="Julie Turner" userId="S::julie.turner_sympraxisconsulting.com#ext#@microsoft.onmicrosoft.com::51f00042-4c48-4111-9ee4-670ef2fc7d0e" providerId="AD" clId="Web-{0BE02ED6-0219-F093-D8A8-3002AC90768F}" dt="2021-02-08T14:37:36.130" v="128" actId="20577"/>
        <pc:sldMkLst>
          <pc:docMk/>
          <pc:sldMk cId="2877399898" sldId="1623"/>
        </pc:sldMkLst>
        <pc:spChg chg="mod">
          <ac:chgData name="Julie Turner" userId="S::julie.turner_sympraxisconsulting.com#ext#@microsoft.onmicrosoft.com::51f00042-4c48-4111-9ee4-670ef2fc7d0e" providerId="AD" clId="Web-{0BE02ED6-0219-F093-D8A8-3002AC90768F}" dt="2021-02-08T14:37:36.130" v="128"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0BE02ED6-0219-F093-D8A8-3002AC90768F}" dt="2021-02-08T14:31:11.528" v="40" actId="1076"/>
          <ac:spMkLst>
            <pc:docMk/>
            <pc:sldMk cId="2877399898" sldId="1623"/>
            <ac:spMk id="4" creationId="{0F2C6B73-B0A6-488E-8A1A-A974C7EB72F2}"/>
          </ac:spMkLst>
        </pc:spChg>
        <pc:spChg chg="del">
          <ac:chgData name="Julie Turner" userId="S::julie.turner_sympraxisconsulting.com#ext#@microsoft.onmicrosoft.com::51f00042-4c48-4111-9ee4-670ef2fc7d0e" providerId="AD" clId="Web-{0BE02ED6-0219-F093-D8A8-3002AC90768F}" dt="2021-02-08T14:23:54.376" v="0"/>
          <ac:spMkLst>
            <pc:docMk/>
            <pc:sldMk cId="2877399898" sldId="1623"/>
            <ac:spMk id="20" creationId="{21077DA9-DEAC-46BE-99BC-E21177470D22}"/>
          </ac:spMkLst>
        </pc:spChg>
      </pc:sldChg>
    </pc:docChg>
  </pc:docChgLst>
  <pc:docChgLst>
    <pc:chgData name="Wajeed Shaikh" userId="943a82b8-fdb9-4dbf-aa6c-31e37bb9aed6" providerId="ADAL" clId="{22E781D9-0E0D-4E1B-AEE0-86EFC2FBF360}"/>
    <pc:docChg chg="custSel modSld">
      <pc:chgData name="Wajeed Shaikh" userId="943a82b8-fdb9-4dbf-aa6c-31e37bb9aed6" providerId="ADAL" clId="{22E781D9-0E0D-4E1B-AEE0-86EFC2FBF360}" dt="2022-06-14T14:56:57.502" v="908"/>
      <pc:docMkLst>
        <pc:docMk/>
      </pc:docMkLst>
      <pc:sldChg chg="addSp delSp modSp mod modCm modNotesTx">
        <pc:chgData name="Wajeed Shaikh" userId="943a82b8-fdb9-4dbf-aa6c-31e37bb9aed6" providerId="ADAL" clId="{22E781D9-0E0D-4E1B-AEE0-86EFC2FBF360}" dt="2022-06-14T14:56:57.502" v="908"/>
        <pc:sldMkLst>
          <pc:docMk/>
          <pc:sldMk cId="3194623737" sldId="2145707281"/>
        </pc:sldMkLst>
        <pc:spChg chg="del">
          <ac:chgData name="Wajeed Shaikh" userId="943a82b8-fdb9-4dbf-aa6c-31e37bb9aed6" providerId="ADAL" clId="{22E781D9-0E0D-4E1B-AEE0-86EFC2FBF360}" dt="2022-06-14T14:13:08.820" v="5" actId="478"/>
          <ac:spMkLst>
            <pc:docMk/>
            <pc:sldMk cId="3194623737" sldId="2145707281"/>
            <ac:spMk id="4" creationId="{43F8C0B9-8FCC-6438-706B-4E2454110DBE}"/>
          </ac:spMkLst>
        </pc:spChg>
        <pc:spChg chg="mod">
          <ac:chgData name="Wajeed Shaikh" userId="943a82b8-fdb9-4dbf-aa6c-31e37bb9aed6" providerId="ADAL" clId="{22E781D9-0E0D-4E1B-AEE0-86EFC2FBF360}" dt="2022-06-14T14:24:47.130" v="192" actId="14100"/>
          <ac:spMkLst>
            <pc:docMk/>
            <pc:sldMk cId="3194623737" sldId="2145707281"/>
            <ac:spMk id="5" creationId="{4BEE597E-27B7-B8B8-5BE5-06D59B4D2FCE}"/>
          </ac:spMkLst>
        </pc:spChg>
        <pc:spChg chg="del">
          <ac:chgData name="Wajeed Shaikh" userId="943a82b8-fdb9-4dbf-aa6c-31e37bb9aed6" providerId="ADAL" clId="{22E781D9-0E0D-4E1B-AEE0-86EFC2FBF360}" dt="2022-06-14T14:05:46.517" v="0" actId="478"/>
          <ac:spMkLst>
            <pc:docMk/>
            <pc:sldMk cId="3194623737" sldId="2145707281"/>
            <ac:spMk id="7" creationId="{F5278422-A443-5C76-6461-01E8FBD13D34}"/>
          </ac:spMkLst>
        </pc:spChg>
        <pc:spChg chg="del">
          <ac:chgData name="Wajeed Shaikh" userId="943a82b8-fdb9-4dbf-aa6c-31e37bb9aed6" providerId="ADAL" clId="{22E781D9-0E0D-4E1B-AEE0-86EFC2FBF360}" dt="2022-06-14T14:13:07.953" v="4" actId="478"/>
          <ac:spMkLst>
            <pc:docMk/>
            <pc:sldMk cId="3194623737" sldId="2145707281"/>
            <ac:spMk id="8" creationId="{955C006F-745F-614C-E62E-6747E59B2030}"/>
          </ac:spMkLst>
        </pc:spChg>
        <pc:spChg chg="mod">
          <ac:chgData name="Wajeed Shaikh" userId="943a82b8-fdb9-4dbf-aa6c-31e37bb9aed6" providerId="ADAL" clId="{22E781D9-0E0D-4E1B-AEE0-86EFC2FBF360}" dt="2022-06-14T14:20:42.269" v="161" actId="14100"/>
          <ac:spMkLst>
            <pc:docMk/>
            <pc:sldMk cId="3194623737" sldId="2145707281"/>
            <ac:spMk id="13" creationId="{8C27AAF9-B019-4867-8FA2-F8A8405DC2B0}"/>
          </ac:spMkLst>
        </pc:spChg>
        <pc:spChg chg="add del">
          <ac:chgData name="Wajeed Shaikh" userId="943a82b8-fdb9-4dbf-aa6c-31e37bb9aed6" providerId="ADAL" clId="{22E781D9-0E0D-4E1B-AEE0-86EFC2FBF360}" dt="2022-06-14T14:14:28.834" v="106" actId="478"/>
          <ac:spMkLst>
            <pc:docMk/>
            <pc:sldMk cId="3194623737" sldId="2145707281"/>
            <ac:spMk id="14" creationId="{CC48D89F-A7D7-FA4F-6CD4-EE4D1E6B7782}"/>
          </ac:spMkLst>
        </pc:spChg>
        <pc:spChg chg="add mod">
          <ac:chgData name="Wajeed Shaikh" userId="943a82b8-fdb9-4dbf-aa6c-31e37bb9aed6" providerId="ADAL" clId="{22E781D9-0E0D-4E1B-AEE0-86EFC2FBF360}" dt="2022-06-14T14:28:15.345" v="208" actId="20577"/>
          <ac:spMkLst>
            <pc:docMk/>
            <pc:sldMk cId="3194623737" sldId="2145707281"/>
            <ac:spMk id="27" creationId="{A3AD8671-C169-B5C6-1B80-741866D2F89A}"/>
          </ac:spMkLst>
        </pc:spChg>
        <pc:spChg chg="del mod">
          <ac:chgData name="Wajeed Shaikh" userId="943a82b8-fdb9-4dbf-aa6c-31e37bb9aed6" providerId="ADAL" clId="{22E781D9-0E0D-4E1B-AEE0-86EFC2FBF360}" dt="2022-06-14T14:20:35.735" v="160" actId="478"/>
          <ac:spMkLst>
            <pc:docMk/>
            <pc:sldMk cId="3194623737" sldId="2145707281"/>
            <ac:spMk id="33" creationId="{94DB5CBE-95AD-4FC6-8C7B-739B6EB97627}"/>
          </ac:spMkLst>
        </pc:spChg>
        <pc:spChg chg="del">
          <ac:chgData name="Wajeed Shaikh" userId="943a82b8-fdb9-4dbf-aa6c-31e37bb9aed6" providerId="ADAL" clId="{22E781D9-0E0D-4E1B-AEE0-86EFC2FBF360}" dt="2022-06-14T14:20:35.735" v="160" actId="478"/>
          <ac:spMkLst>
            <pc:docMk/>
            <pc:sldMk cId="3194623737" sldId="2145707281"/>
            <ac:spMk id="36" creationId="{042B4662-4D2E-67B8-FC87-40DF3A293DDE}"/>
          </ac:spMkLst>
        </pc:spChg>
        <pc:spChg chg="mod">
          <ac:chgData name="Wajeed Shaikh" userId="943a82b8-fdb9-4dbf-aa6c-31e37bb9aed6" providerId="ADAL" clId="{22E781D9-0E0D-4E1B-AEE0-86EFC2FBF360}" dt="2022-06-14T14:34:22.626" v="306" actId="1076"/>
          <ac:spMkLst>
            <pc:docMk/>
            <pc:sldMk cId="3194623737" sldId="2145707281"/>
            <ac:spMk id="39" creationId="{88507CB0-14BD-F9C6-3E87-627240967300}"/>
          </ac:spMkLst>
        </pc:spChg>
        <pc:spChg chg="add del mod">
          <ac:chgData name="Wajeed Shaikh" userId="943a82b8-fdb9-4dbf-aa6c-31e37bb9aed6" providerId="ADAL" clId="{22E781D9-0E0D-4E1B-AEE0-86EFC2FBF360}" dt="2022-06-14T14:28:41.708" v="212" actId="478"/>
          <ac:spMkLst>
            <pc:docMk/>
            <pc:sldMk cId="3194623737" sldId="2145707281"/>
            <ac:spMk id="40" creationId="{1838250D-4B0C-28E5-46CB-27ED8382C971}"/>
          </ac:spMkLst>
        </pc:spChg>
        <pc:spChg chg="add mod">
          <ac:chgData name="Wajeed Shaikh" userId="943a82b8-fdb9-4dbf-aa6c-31e37bb9aed6" providerId="ADAL" clId="{22E781D9-0E0D-4E1B-AEE0-86EFC2FBF360}" dt="2022-06-14T14:31:15.837" v="283" actId="1076"/>
          <ac:spMkLst>
            <pc:docMk/>
            <pc:sldMk cId="3194623737" sldId="2145707281"/>
            <ac:spMk id="41" creationId="{AC6FEDCC-5C9B-D86C-19B0-7EC764DB13EE}"/>
          </ac:spMkLst>
        </pc:spChg>
        <pc:spChg chg="add mod">
          <ac:chgData name="Wajeed Shaikh" userId="943a82b8-fdb9-4dbf-aa6c-31e37bb9aed6" providerId="ADAL" clId="{22E781D9-0E0D-4E1B-AEE0-86EFC2FBF360}" dt="2022-06-14T14:30:21.349" v="262" actId="14100"/>
          <ac:spMkLst>
            <pc:docMk/>
            <pc:sldMk cId="3194623737" sldId="2145707281"/>
            <ac:spMk id="47" creationId="{6E697DB5-8BA3-76C1-DF84-32E39FB3F06F}"/>
          </ac:spMkLst>
        </pc:spChg>
        <pc:spChg chg="add del mod">
          <ac:chgData name="Wajeed Shaikh" userId="943a82b8-fdb9-4dbf-aa6c-31e37bb9aed6" providerId="ADAL" clId="{22E781D9-0E0D-4E1B-AEE0-86EFC2FBF360}" dt="2022-06-14T14:43:20.010" v="583" actId="478"/>
          <ac:spMkLst>
            <pc:docMk/>
            <pc:sldMk cId="3194623737" sldId="2145707281"/>
            <ac:spMk id="49" creationId="{CD434C94-50FC-C696-632E-73963CA9BCEE}"/>
          </ac:spMkLst>
        </pc:spChg>
        <pc:spChg chg="del">
          <ac:chgData name="Wajeed Shaikh" userId="943a82b8-fdb9-4dbf-aa6c-31e37bb9aed6" providerId="ADAL" clId="{22E781D9-0E0D-4E1B-AEE0-86EFC2FBF360}" dt="2022-06-14T14:20:35.735" v="160" actId="478"/>
          <ac:spMkLst>
            <pc:docMk/>
            <pc:sldMk cId="3194623737" sldId="2145707281"/>
            <ac:spMk id="50" creationId="{3886C967-42FA-4EF8-9DEA-4AF24ECC189E}"/>
          </ac:spMkLst>
        </pc:spChg>
        <pc:spChg chg="del">
          <ac:chgData name="Wajeed Shaikh" userId="943a82b8-fdb9-4dbf-aa6c-31e37bb9aed6" providerId="ADAL" clId="{22E781D9-0E0D-4E1B-AEE0-86EFC2FBF360}" dt="2022-06-14T14:28:01.755" v="203" actId="478"/>
          <ac:spMkLst>
            <pc:docMk/>
            <pc:sldMk cId="3194623737" sldId="2145707281"/>
            <ac:spMk id="51" creationId="{35747CCF-4467-42A0-935E-53C882AC012E}"/>
          </ac:spMkLst>
        </pc:spChg>
        <pc:spChg chg="add mod">
          <ac:chgData name="Wajeed Shaikh" userId="943a82b8-fdb9-4dbf-aa6c-31e37bb9aed6" providerId="ADAL" clId="{22E781D9-0E0D-4E1B-AEE0-86EFC2FBF360}" dt="2022-06-14T14:43:25.454" v="588" actId="1076"/>
          <ac:spMkLst>
            <pc:docMk/>
            <pc:sldMk cId="3194623737" sldId="2145707281"/>
            <ac:spMk id="52" creationId="{18F5A409-8E6D-8238-D2E3-6576D3360D2B}"/>
          </ac:spMkLst>
        </pc:spChg>
        <pc:spChg chg="del">
          <ac:chgData name="Wajeed Shaikh" userId="943a82b8-fdb9-4dbf-aa6c-31e37bb9aed6" providerId="ADAL" clId="{22E781D9-0E0D-4E1B-AEE0-86EFC2FBF360}" dt="2022-06-14T14:28:03.071" v="204" actId="478"/>
          <ac:spMkLst>
            <pc:docMk/>
            <pc:sldMk cId="3194623737" sldId="2145707281"/>
            <ac:spMk id="55" creationId="{7B608F18-EC54-9316-9719-BB5C11330858}"/>
          </ac:spMkLst>
        </pc:spChg>
        <pc:spChg chg="mod">
          <ac:chgData name="Wajeed Shaikh" userId="943a82b8-fdb9-4dbf-aa6c-31e37bb9aed6" providerId="ADAL" clId="{22E781D9-0E0D-4E1B-AEE0-86EFC2FBF360}" dt="2022-06-14T14:13:15.462" v="19" actId="20577"/>
          <ac:spMkLst>
            <pc:docMk/>
            <pc:sldMk cId="3194623737" sldId="2145707281"/>
            <ac:spMk id="65" creationId="{20B00786-2330-4F60-AEFD-545A4DAE0F4D}"/>
          </ac:spMkLst>
        </pc:spChg>
        <pc:spChg chg="del">
          <ac:chgData name="Wajeed Shaikh" userId="943a82b8-fdb9-4dbf-aa6c-31e37bb9aed6" providerId="ADAL" clId="{22E781D9-0E0D-4E1B-AEE0-86EFC2FBF360}" dt="2022-06-14T14:16:52.044" v="121" actId="478"/>
          <ac:spMkLst>
            <pc:docMk/>
            <pc:sldMk cId="3194623737" sldId="2145707281"/>
            <ac:spMk id="73" creationId="{1F207C2B-FC32-45FD-8665-FEC0532C2A3E}"/>
          </ac:spMkLst>
        </pc:spChg>
        <pc:graphicFrameChg chg="add del mod">
          <ac:chgData name="Wajeed Shaikh" userId="943a82b8-fdb9-4dbf-aa6c-31e37bb9aed6" providerId="ADAL" clId="{22E781D9-0E0D-4E1B-AEE0-86EFC2FBF360}" dt="2022-06-14T14:27:23.540" v="193" actId="478"/>
          <ac:graphicFrameMkLst>
            <pc:docMk/>
            <pc:sldMk cId="3194623737" sldId="2145707281"/>
            <ac:graphicFrameMk id="25" creationId="{7BE1FBD1-AE96-ECF4-FB80-B22672E3C9E6}"/>
          </ac:graphicFrameMkLst>
        </pc:graphicFrameChg>
        <pc:graphicFrameChg chg="add mod">
          <ac:chgData name="Wajeed Shaikh" userId="943a82b8-fdb9-4dbf-aa6c-31e37bb9aed6" providerId="ADAL" clId="{22E781D9-0E0D-4E1B-AEE0-86EFC2FBF360}" dt="2022-06-14T14:30:46.256" v="281" actId="1076"/>
          <ac:graphicFrameMkLst>
            <pc:docMk/>
            <pc:sldMk cId="3194623737" sldId="2145707281"/>
            <ac:graphicFrameMk id="26" creationId="{B5567212-C4E0-27B6-1A26-741002BD70AA}"/>
          </ac:graphicFrameMkLst>
        </pc:graphicFrameChg>
        <pc:picChg chg="del">
          <ac:chgData name="Wajeed Shaikh" userId="943a82b8-fdb9-4dbf-aa6c-31e37bb9aed6" providerId="ADAL" clId="{22E781D9-0E0D-4E1B-AEE0-86EFC2FBF360}" dt="2022-06-14T14:14:02.887" v="104" actId="478"/>
          <ac:picMkLst>
            <pc:docMk/>
            <pc:sldMk cId="3194623737" sldId="2145707281"/>
            <ac:picMk id="11" creationId="{CE45F00F-2786-99D8-8EBE-E0579336A7A6}"/>
          </ac:picMkLst>
        </pc:picChg>
        <pc:picChg chg="add mod">
          <ac:chgData name="Wajeed Shaikh" userId="943a82b8-fdb9-4dbf-aa6c-31e37bb9aed6" providerId="ADAL" clId="{22E781D9-0E0D-4E1B-AEE0-86EFC2FBF360}" dt="2022-06-14T14:30:50.650" v="282" actId="1076"/>
          <ac:picMkLst>
            <pc:docMk/>
            <pc:sldMk cId="3194623737" sldId="2145707281"/>
            <ac:picMk id="21" creationId="{28628109-66F4-ECF8-DC9C-3853AF9B5120}"/>
          </ac:picMkLst>
        </pc:picChg>
        <pc:picChg chg="add mod">
          <ac:chgData name="Wajeed Shaikh" userId="943a82b8-fdb9-4dbf-aa6c-31e37bb9aed6" providerId="ADAL" clId="{22E781D9-0E0D-4E1B-AEE0-86EFC2FBF360}" dt="2022-06-14T14:43:27.135" v="589" actId="1076"/>
          <ac:picMkLst>
            <pc:docMk/>
            <pc:sldMk cId="3194623737" sldId="2145707281"/>
            <ac:picMk id="1028" creationId="{852AA573-2752-2442-719F-69805220F974}"/>
          </ac:picMkLst>
        </pc:picChg>
      </pc:sldChg>
    </pc:docChg>
  </pc:docChgLst>
  <pc:docChgLst>
    <pc:chgData name="Vesa Juvonen" userId="c7243be1-99a3-4752-ab2a-0cf698cf8236" providerId="ADAL" clId="{564633B0-42AE-4823-ADEF-AD2B975CD794}"/>
    <pc:docChg chg="undo custSel addSld delSld modSld sldOrd modSection">
      <pc:chgData name="Vesa Juvonen" userId="c7243be1-99a3-4752-ab2a-0cf698cf8236" providerId="ADAL" clId="{564633B0-42AE-4823-ADEF-AD2B975CD794}" dt="2022-04-26T15:49:25.178" v="353"/>
      <pc:docMkLst>
        <pc:docMk/>
      </pc:docMkLst>
      <pc:sldChg chg="modSp mod">
        <pc:chgData name="Vesa Juvonen" userId="c7243be1-99a3-4752-ab2a-0cf698cf8236" providerId="ADAL" clId="{564633B0-42AE-4823-ADEF-AD2B975CD794}" dt="2022-04-21T14:15:52.117" v="116" actId="6549"/>
        <pc:sldMkLst>
          <pc:docMk/>
          <pc:sldMk cId="2967945684" sldId="277"/>
        </pc:sldMkLst>
        <pc:spChg chg="mod">
          <ac:chgData name="Vesa Juvonen" userId="c7243be1-99a3-4752-ab2a-0cf698cf8236" providerId="ADAL" clId="{564633B0-42AE-4823-ADEF-AD2B975CD794}" dt="2022-04-21T14:15:52.117" v="116" actId="6549"/>
          <ac:spMkLst>
            <pc:docMk/>
            <pc:sldMk cId="2967945684" sldId="277"/>
            <ac:spMk id="4" creationId="{A04E16D6-6682-4068-BF11-BA8E4E8E1BBC}"/>
          </ac:spMkLst>
        </pc:spChg>
      </pc:sldChg>
      <pc:sldChg chg="modSp mod">
        <pc:chgData name="Vesa Juvonen" userId="c7243be1-99a3-4752-ab2a-0cf698cf8236" providerId="ADAL" clId="{564633B0-42AE-4823-ADEF-AD2B975CD794}" dt="2022-04-21T14:06:35.712" v="15" actId="20577"/>
        <pc:sldMkLst>
          <pc:docMk/>
          <pc:sldMk cId="287163252" sldId="1567"/>
        </pc:sldMkLst>
        <pc:spChg chg="mod">
          <ac:chgData name="Vesa Juvonen" userId="c7243be1-99a3-4752-ab2a-0cf698cf8236" providerId="ADAL" clId="{564633B0-42AE-4823-ADEF-AD2B975CD794}" dt="2022-04-21T14:06:35.712" v="15" actId="20577"/>
          <ac:spMkLst>
            <pc:docMk/>
            <pc:sldMk cId="287163252" sldId="1567"/>
            <ac:spMk id="5" creationId="{9B6ECC88-D921-48D6-BA85-F52F354F9C35}"/>
          </ac:spMkLst>
        </pc:spChg>
        <pc:spChg chg="mod">
          <ac:chgData name="Vesa Juvonen" userId="c7243be1-99a3-4752-ab2a-0cf698cf8236" providerId="ADAL" clId="{564633B0-42AE-4823-ADEF-AD2B975CD794}" dt="2022-04-21T14:06:30.898" v="3" actId="20577"/>
          <ac:spMkLst>
            <pc:docMk/>
            <pc:sldMk cId="287163252" sldId="1567"/>
            <ac:spMk id="8" creationId="{00000000-0000-0000-0000-000000000000}"/>
          </ac:spMkLst>
        </pc:spChg>
      </pc:sldChg>
      <pc:sldChg chg="ord">
        <pc:chgData name="Vesa Juvonen" userId="c7243be1-99a3-4752-ab2a-0cf698cf8236" providerId="ADAL" clId="{564633B0-42AE-4823-ADEF-AD2B975CD794}" dt="2022-04-21T14:15:59.870" v="118"/>
        <pc:sldMkLst>
          <pc:docMk/>
          <pc:sldMk cId="2773584698" sldId="1621"/>
        </pc:sldMkLst>
      </pc:sldChg>
      <pc:sldChg chg="del">
        <pc:chgData name="Vesa Juvonen" userId="c7243be1-99a3-4752-ab2a-0cf698cf8236" providerId="ADAL" clId="{564633B0-42AE-4823-ADEF-AD2B975CD794}" dt="2022-04-21T14:08:26.005" v="64" actId="47"/>
        <pc:sldMkLst>
          <pc:docMk/>
          <pc:sldMk cId="720313206" sldId="1640"/>
        </pc:sldMkLst>
      </pc:sldChg>
      <pc:sldChg chg="del">
        <pc:chgData name="Vesa Juvonen" userId="c7243be1-99a3-4752-ab2a-0cf698cf8236" providerId="ADAL" clId="{564633B0-42AE-4823-ADEF-AD2B975CD794}" dt="2022-04-21T14:08:26.005" v="64" actId="47"/>
        <pc:sldMkLst>
          <pc:docMk/>
          <pc:sldMk cId="3043375476" sldId="1641"/>
        </pc:sldMkLst>
      </pc:sldChg>
      <pc:sldChg chg="addSp delSp modSp mod">
        <pc:chgData name="Vesa Juvonen" userId="c7243be1-99a3-4752-ab2a-0cf698cf8236" providerId="ADAL" clId="{564633B0-42AE-4823-ADEF-AD2B975CD794}" dt="2022-04-26T13:29:41.296" v="332" actId="20577"/>
        <pc:sldMkLst>
          <pc:docMk/>
          <pc:sldMk cId="10702720" sldId="2079"/>
        </pc:sldMkLst>
        <pc:spChg chg="mod">
          <ac:chgData name="Vesa Juvonen" userId="c7243be1-99a3-4752-ab2a-0cf698cf8236" providerId="ADAL" clId="{564633B0-42AE-4823-ADEF-AD2B975CD794}" dt="2022-04-26T13:29:41.296" v="332" actId="20577"/>
          <ac:spMkLst>
            <pc:docMk/>
            <pc:sldMk cId="10702720" sldId="2079"/>
            <ac:spMk id="8" creationId="{00000000-0000-0000-0000-000000000000}"/>
          </ac:spMkLst>
        </pc:spChg>
        <pc:picChg chg="add del mod">
          <ac:chgData name="Vesa Juvonen" userId="c7243be1-99a3-4752-ab2a-0cf698cf8236" providerId="ADAL" clId="{564633B0-42AE-4823-ADEF-AD2B975CD794}" dt="2022-04-22T08:29:51.124" v="140" actId="478"/>
          <ac:picMkLst>
            <pc:docMk/>
            <pc:sldMk cId="10702720" sldId="2079"/>
            <ac:picMk id="2" creationId="{150C5ED2-2106-3DF5-07CB-71FA97005E3B}"/>
          </ac:picMkLst>
        </pc:picChg>
        <pc:picChg chg="del">
          <ac:chgData name="Vesa Juvonen" userId="c7243be1-99a3-4752-ab2a-0cf698cf8236" providerId="ADAL" clId="{564633B0-42AE-4823-ADEF-AD2B975CD794}" dt="2022-04-21T14:07:24.047" v="26" actId="478"/>
          <ac:picMkLst>
            <pc:docMk/>
            <pc:sldMk cId="10702720" sldId="2079"/>
            <ac:picMk id="4" creationId="{FA4E0B26-31E8-2131-369B-24D6648F2532}"/>
          </ac:picMkLst>
        </pc:picChg>
        <pc:picChg chg="add mod">
          <ac:chgData name="Vesa Juvonen" userId="c7243be1-99a3-4752-ab2a-0cf698cf8236" providerId="ADAL" clId="{564633B0-42AE-4823-ADEF-AD2B975CD794}" dt="2022-04-22T08:30:04.717" v="145" actId="1076"/>
          <ac:picMkLst>
            <pc:docMk/>
            <pc:sldMk cId="10702720" sldId="2079"/>
            <ac:picMk id="6" creationId="{028475F2-F3A8-775D-E1DB-516DBAFD54C3}"/>
          </ac:picMkLst>
        </pc:picChg>
        <pc:picChg chg="del">
          <ac:chgData name="Vesa Juvonen" userId="c7243be1-99a3-4752-ab2a-0cf698cf8236" providerId="ADAL" clId="{564633B0-42AE-4823-ADEF-AD2B975CD794}" dt="2022-04-21T14:07:23.460" v="25" actId="478"/>
          <ac:picMkLst>
            <pc:docMk/>
            <pc:sldMk cId="10702720" sldId="2079"/>
            <ac:picMk id="6" creationId="{82708B89-FDC7-6094-E843-9B280C1ED4F4}"/>
          </ac:picMkLst>
        </pc:picChg>
        <pc:picChg chg="del">
          <ac:chgData name="Vesa Juvonen" userId="c7243be1-99a3-4752-ab2a-0cf698cf8236" providerId="ADAL" clId="{564633B0-42AE-4823-ADEF-AD2B975CD794}" dt="2022-04-21T14:13:20.032" v="85" actId="478"/>
          <ac:picMkLst>
            <pc:docMk/>
            <pc:sldMk cId="10702720" sldId="2079"/>
            <ac:picMk id="10" creationId="{21BB578E-AE34-3AF3-15B1-2F3892F4109B}"/>
          </ac:picMkLst>
        </pc:picChg>
        <pc:picChg chg="add del mod">
          <ac:chgData name="Vesa Juvonen" userId="c7243be1-99a3-4752-ab2a-0cf698cf8236" providerId="ADAL" clId="{564633B0-42AE-4823-ADEF-AD2B975CD794}" dt="2022-04-22T08:29:51.124" v="140" actId="478"/>
          <ac:picMkLst>
            <pc:docMk/>
            <pc:sldMk cId="10702720" sldId="2079"/>
            <ac:picMk id="12" creationId="{0CDDB66A-6CF1-B2E6-D053-C005144D0852}"/>
          </ac:picMkLst>
        </pc:picChg>
        <pc:picChg chg="add mod">
          <ac:chgData name="Vesa Juvonen" userId="c7243be1-99a3-4752-ab2a-0cf698cf8236" providerId="ADAL" clId="{564633B0-42AE-4823-ADEF-AD2B975CD794}" dt="2022-04-21T14:14:25.679" v="97" actId="1076"/>
          <ac:picMkLst>
            <pc:docMk/>
            <pc:sldMk cId="10702720" sldId="2079"/>
            <ac:picMk id="1026" creationId="{82CA55A2-C989-C5B0-4521-AA1ABC2EA867}"/>
          </ac:picMkLst>
        </pc:picChg>
        <pc:picChg chg="add mod">
          <ac:chgData name="Vesa Juvonen" userId="c7243be1-99a3-4752-ab2a-0cf698cf8236" providerId="ADAL" clId="{564633B0-42AE-4823-ADEF-AD2B975CD794}" dt="2022-04-21T14:14:25.679" v="97" actId="1076"/>
          <ac:picMkLst>
            <pc:docMk/>
            <pc:sldMk cId="10702720" sldId="2079"/>
            <ac:picMk id="1028" creationId="{B5D353D0-C8DE-1FC3-F98A-20D1BD3047FF}"/>
          </ac:picMkLst>
        </pc:picChg>
      </pc:sldChg>
      <pc:sldChg chg="addSp delSp modSp mod">
        <pc:chgData name="Vesa Juvonen" userId="c7243be1-99a3-4752-ab2a-0cf698cf8236" providerId="ADAL" clId="{564633B0-42AE-4823-ADEF-AD2B975CD794}" dt="2022-04-26T13:41:04.729" v="349" actId="20577"/>
        <pc:sldMkLst>
          <pc:docMk/>
          <pc:sldMk cId="778883926" sldId="2076136264"/>
        </pc:sldMkLst>
        <pc:spChg chg="mod">
          <ac:chgData name="Vesa Juvonen" userId="c7243be1-99a3-4752-ab2a-0cf698cf8236" providerId="ADAL" clId="{564633B0-42AE-4823-ADEF-AD2B975CD794}" dt="2022-04-26T13:41:04.729" v="349" actId="20577"/>
          <ac:spMkLst>
            <pc:docMk/>
            <pc:sldMk cId="778883926" sldId="2076136264"/>
            <ac:spMk id="14" creationId="{953584C8-8734-42EA-AD16-6AA2B405D249}"/>
          </ac:spMkLst>
        </pc:spChg>
        <pc:picChg chg="del">
          <ac:chgData name="Vesa Juvonen" userId="c7243be1-99a3-4752-ab2a-0cf698cf8236" providerId="ADAL" clId="{564633B0-42AE-4823-ADEF-AD2B975CD794}" dt="2022-04-21T14:11:44.552" v="67" actId="478"/>
          <ac:picMkLst>
            <pc:docMk/>
            <pc:sldMk cId="778883926" sldId="2076136264"/>
            <ac:picMk id="3" creationId="{0EE59665-16DB-98E0-B3B2-4E7136B4E9DA}"/>
          </ac:picMkLst>
        </pc:picChg>
        <pc:picChg chg="add mod">
          <ac:chgData name="Vesa Juvonen" userId="c7243be1-99a3-4752-ab2a-0cf698cf8236" providerId="ADAL" clId="{564633B0-42AE-4823-ADEF-AD2B975CD794}" dt="2022-04-22T08:31:11.447" v="155" actId="1076"/>
          <ac:picMkLst>
            <pc:docMk/>
            <pc:sldMk cId="778883926" sldId="2076136264"/>
            <ac:picMk id="3" creationId="{A8FCBC9B-1C8D-5346-1079-3B044CF2BDD7}"/>
          </ac:picMkLst>
        </pc:picChg>
        <pc:picChg chg="add del mod">
          <ac:chgData name="Vesa Juvonen" userId="c7243be1-99a3-4752-ab2a-0cf698cf8236" providerId="ADAL" clId="{564633B0-42AE-4823-ADEF-AD2B975CD794}" dt="2022-04-22T08:30:12.627" v="146" actId="478"/>
          <ac:picMkLst>
            <pc:docMk/>
            <pc:sldMk cId="778883926" sldId="2076136264"/>
            <ac:picMk id="5" creationId="{775E6F68-6847-8797-B117-338BB094A388}"/>
          </ac:picMkLst>
        </pc:picChg>
        <pc:picChg chg="del">
          <ac:chgData name="Vesa Juvonen" userId="c7243be1-99a3-4752-ab2a-0cf698cf8236" providerId="ADAL" clId="{564633B0-42AE-4823-ADEF-AD2B975CD794}" dt="2022-04-21T14:14:36.551" v="101" actId="478"/>
          <ac:picMkLst>
            <pc:docMk/>
            <pc:sldMk cId="778883926" sldId="2076136264"/>
            <ac:picMk id="6" creationId="{56224CD5-C673-CB11-504E-951BD7C0B4FD}"/>
          </ac:picMkLst>
        </pc:picChg>
        <pc:picChg chg="del">
          <ac:chgData name="Vesa Juvonen" userId="c7243be1-99a3-4752-ab2a-0cf698cf8236" providerId="ADAL" clId="{564633B0-42AE-4823-ADEF-AD2B975CD794}" dt="2022-04-21T14:11:44.552" v="67" actId="478"/>
          <ac:picMkLst>
            <pc:docMk/>
            <pc:sldMk cId="778883926" sldId="2076136264"/>
            <ac:picMk id="7" creationId="{DDA642F1-1B89-6576-5CBE-7A25B84B969B}"/>
          </ac:picMkLst>
        </pc:picChg>
        <pc:picChg chg="del">
          <ac:chgData name="Vesa Juvonen" userId="c7243be1-99a3-4752-ab2a-0cf698cf8236" providerId="ADAL" clId="{564633B0-42AE-4823-ADEF-AD2B975CD794}" dt="2022-04-21T14:11:44.552" v="67" actId="478"/>
          <ac:picMkLst>
            <pc:docMk/>
            <pc:sldMk cId="778883926" sldId="2076136264"/>
            <ac:picMk id="8" creationId="{162066FA-9BD6-E1E1-2A2B-DCFC3EA695F8}"/>
          </ac:picMkLst>
        </pc:picChg>
        <pc:picChg chg="add del mod">
          <ac:chgData name="Vesa Juvonen" userId="c7243be1-99a3-4752-ab2a-0cf698cf8236" providerId="ADAL" clId="{564633B0-42AE-4823-ADEF-AD2B975CD794}" dt="2022-04-22T08:30:12.627" v="146" actId="478"/>
          <ac:picMkLst>
            <pc:docMk/>
            <pc:sldMk cId="778883926" sldId="2076136264"/>
            <ac:picMk id="10" creationId="{AF7C7AEB-B84D-17C1-1FFF-94EBE350E659}"/>
          </ac:picMkLst>
        </pc:picChg>
        <pc:picChg chg="add mod">
          <ac:chgData name="Vesa Juvonen" userId="c7243be1-99a3-4752-ab2a-0cf698cf8236" providerId="ADAL" clId="{564633B0-42AE-4823-ADEF-AD2B975CD794}" dt="2022-04-21T14:14:53.891" v="107" actId="1076"/>
          <ac:picMkLst>
            <pc:docMk/>
            <pc:sldMk cId="778883926" sldId="2076136264"/>
            <ac:picMk id="12" creationId="{8554F86A-AB71-19DB-024E-09E9DA3BC26D}"/>
          </ac:picMkLst>
        </pc:picChg>
        <pc:picChg chg="add mod">
          <ac:chgData name="Vesa Juvonen" userId="c7243be1-99a3-4752-ab2a-0cf698cf8236" providerId="ADAL" clId="{564633B0-42AE-4823-ADEF-AD2B975CD794}" dt="2022-04-21T14:14:53.891" v="107" actId="1076"/>
          <ac:picMkLst>
            <pc:docMk/>
            <pc:sldMk cId="778883926" sldId="2076136264"/>
            <ac:picMk id="16" creationId="{8107D490-22A0-CB64-9AEA-F1962D0D1ECA}"/>
          </ac:picMkLst>
        </pc:picChg>
      </pc:sldChg>
      <pc:sldChg chg="del">
        <pc:chgData name="Vesa Juvonen" userId="c7243be1-99a3-4752-ab2a-0cf698cf8236" providerId="ADAL" clId="{564633B0-42AE-4823-ADEF-AD2B975CD794}" dt="2022-04-26T13:28:27.532" v="322" actId="47"/>
        <pc:sldMkLst>
          <pc:docMk/>
          <pc:sldMk cId="3038810836" sldId="2076137482"/>
        </pc:sldMkLst>
      </pc:sldChg>
      <pc:sldChg chg="del">
        <pc:chgData name="Vesa Juvonen" userId="c7243be1-99a3-4752-ab2a-0cf698cf8236" providerId="ADAL" clId="{564633B0-42AE-4823-ADEF-AD2B975CD794}" dt="2022-04-26T13:15:42.627" v="244" actId="47"/>
        <pc:sldMkLst>
          <pc:docMk/>
          <pc:sldMk cId="4062126788" sldId="2076137664"/>
        </pc:sldMkLst>
      </pc:sldChg>
      <pc:sldChg chg="del">
        <pc:chgData name="Vesa Juvonen" userId="c7243be1-99a3-4752-ab2a-0cf698cf8236" providerId="ADAL" clId="{564633B0-42AE-4823-ADEF-AD2B975CD794}" dt="2022-04-21T14:08:26.005" v="64" actId="47"/>
        <pc:sldMkLst>
          <pc:docMk/>
          <pc:sldMk cId="1882481969" sldId="2076137668"/>
        </pc:sldMkLst>
      </pc:sldChg>
      <pc:sldChg chg="del">
        <pc:chgData name="Vesa Juvonen" userId="c7243be1-99a3-4752-ab2a-0cf698cf8236" providerId="ADAL" clId="{564633B0-42AE-4823-ADEF-AD2B975CD794}" dt="2022-04-26T13:15:42.627" v="244" actId="47"/>
        <pc:sldMkLst>
          <pc:docMk/>
          <pc:sldMk cId="2357998636" sldId="2076137670"/>
        </pc:sldMkLst>
      </pc:sldChg>
      <pc:sldChg chg="modSp mod ord">
        <pc:chgData name="Vesa Juvonen" userId="c7243be1-99a3-4752-ab2a-0cf698cf8236" providerId="ADAL" clId="{564633B0-42AE-4823-ADEF-AD2B975CD794}" dt="2022-04-26T13:27:46.887" v="313"/>
        <pc:sldMkLst>
          <pc:docMk/>
          <pc:sldMk cId="1812315545" sldId="2134805597"/>
        </pc:sldMkLst>
        <pc:spChg chg="mod">
          <ac:chgData name="Vesa Juvonen" userId="c7243be1-99a3-4752-ab2a-0cf698cf8236" providerId="ADAL" clId="{564633B0-42AE-4823-ADEF-AD2B975CD794}" dt="2022-04-21T14:16:12.853" v="132" actId="20577"/>
          <ac:spMkLst>
            <pc:docMk/>
            <pc:sldMk cId="1812315545" sldId="2134805597"/>
            <ac:spMk id="2" creationId="{1876012C-E1FE-2A84-F418-650988D9B0A0}"/>
          </ac:spMkLst>
        </pc:spChg>
      </pc:sldChg>
      <pc:sldChg chg="ord">
        <pc:chgData name="Vesa Juvonen" userId="c7243be1-99a3-4752-ab2a-0cf698cf8236" providerId="ADAL" clId="{564633B0-42AE-4823-ADEF-AD2B975CD794}" dt="2022-04-26T13:27:49.388" v="315"/>
        <pc:sldMkLst>
          <pc:docMk/>
          <pc:sldMk cId="460153747" sldId="2134805598"/>
        </pc:sldMkLst>
      </pc:sldChg>
      <pc:sldChg chg="addSp delSp modSp mod">
        <pc:chgData name="Vesa Juvonen" userId="c7243be1-99a3-4752-ab2a-0cf698cf8236" providerId="ADAL" clId="{564633B0-42AE-4823-ADEF-AD2B975CD794}" dt="2022-04-26T13:31:33.896" v="348" actId="1076"/>
        <pc:sldMkLst>
          <pc:docMk/>
          <pc:sldMk cId="4046856784" sldId="2134805599"/>
        </pc:sldMkLst>
        <pc:spChg chg="add del mod">
          <ac:chgData name="Vesa Juvonen" userId="c7243be1-99a3-4752-ab2a-0cf698cf8236" providerId="ADAL" clId="{564633B0-42AE-4823-ADEF-AD2B975CD794}" dt="2022-04-26T13:10:36.222" v="159" actId="478"/>
          <ac:spMkLst>
            <pc:docMk/>
            <pc:sldMk cId="4046856784" sldId="2134805599"/>
            <ac:spMk id="2" creationId="{960BD905-7CFA-0316-98C3-881A8D9630D2}"/>
          </ac:spMkLst>
        </pc:spChg>
        <pc:picChg chg="del">
          <ac:chgData name="Vesa Juvonen" userId="c7243be1-99a3-4752-ab2a-0cf698cf8236" providerId="ADAL" clId="{564633B0-42AE-4823-ADEF-AD2B975CD794}" dt="2022-04-26T13:10:38.289" v="160" actId="478"/>
          <ac:picMkLst>
            <pc:docMk/>
            <pc:sldMk cId="4046856784" sldId="2134805599"/>
            <ac:picMk id="4" creationId="{54BA27FB-483C-87D8-E8D0-E5D5C0F72ACB}"/>
          </ac:picMkLst>
        </pc:picChg>
        <pc:picChg chg="add mod">
          <ac:chgData name="Vesa Juvonen" userId="c7243be1-99a3-4752-ab2a-0cf698cf8236" providerId="ADAL" clId="{564633B0-42AE-4823-ADEF-AD2B975CD794}" dt="2022-04-26T13:30:18.975" v="335" actId="1076"/>
          <ac:picMkLst>
            <pc:docMk/>
            <pc:sldMk cId="4046856784" sldId="2134805599"/>
            <ac:picMk id="5" creationId="{304B414A-4697-CD95-976D-928910FAF839}"/>
          </ac:picMkLst>
        </pc:picChg>
        <pc:picChg chg="add mod">
          <ac:chgData name="Vesa Juvonen" userId="c7243be1-99a3-4752-ab2a-0cf698cf8236" providerId="ADAL" clId="{564633B0-42AE-4823-ADEF-AD2B975CD794}" dt="2022-04-26T13:31:33.896" v="348" actId="1076"/>
          <ac:picMkLst>
            <pc:docMk/>
            <pc:sldMk cId="4046856784" sldId="2134805599"/>
            <ac:picMk id="7" creationId="{A199C07B-AAD5-5D2F-D50D-8C0D6EF7D1CB}"/>
          </ac:picMkLst>
        </pc:picChg>
      </pc:sldChg>
      <pc:sldChg chg="del">
        <pc:chgData name="Vesa Juvonen" userId="c7243be1-99a3-4752-ab2a-0cf698cf8236" providerId="ADAL" clId="{564633B0-42AE-4823-ADEF-AD2B975CD794}" dt="2022-04-26T13:28:30.141" v="323" actId="47"/>
        <pc:sldMkLst>
          <pc:docMk/>
          <pc:sldMk cId="3674296714" sldId="2134805600"/>
        </pc:sldMkLst>
      </pc:sldChg>
      <pc:sldChg chg="del">
        <pc:chgData name="Vesa Juvonen" userId="c7243be1-99a3-4752-ab2a-0cf698cf8236" providerId="ADAL" clId="{564633B0-42AE-4823-ADEF-AD2B975CD794}" dt="2022-04-21T14:08:26.005" v="64" actId="47"/>
        <pc:sldMkLst>
          <pc:docMk/>
          <pc:sldMk cId="3166917076" sldId="2134805601"/>
        </pc:sldMkLst>
      </pc:sldChg>
      <pc:sldChg chg="addSp mod">
        <pc:chgData name="Vesa Juvonen" userId="c7243be1-99a3-4752-ab2a-0cf698cf8236" providerId="ADAL" clId="{564633B0-42AE-4823-ADEF-AD2B975CD794}" dt="2022-04-21T14:08:19.184" v="63" actId="22"/>
        <pc:sldMkLst>
          <pc:docMk/>
          <pc:sldMk cId="1247101359" sldId="2145707276"/>
        </pc:sldMkLst>
        <pc:spChg chg="add">
          <ac:chgData name="Vesa Juvonen" userId="c7243be1-99a3-4752-ab2a-0cf698cf8236" providerId="ADAL" clId="{564633B0-42AE-4823-ADEF-AD2B975CD794}" dt="2022-04-21T14:08:19.184" v="63" actId="22"/>
          <ac:spMkLst>
            <pc:docMk/>
            <pc:sldMk cId="1247101359" sldId="2145707276"/>
            <ac:spMk id="5" creationId="{64F34A9E-669C-FD4C-C3FE-2C9227B887D9}"/>
          </ac:spMkLst>
        </pc:spChg>
      </pc:sldChg>
      <pc:sldChg chg="addSp delSp modSp new mod">
        <pc:chgData name="Vesa Juvonen" userId="c7243be1-99a3-4752-ab2a-0cf698cf8236" providerId="ADAL" clId="{564633B0-42AE-4823-ADEF-AD2B975CD794}" dt="2022-04-26T13:25:42.124" v="249" actId="122"/>
        <pc:sldMkLst>
          <pc:docMk/>
          <pc:sldMk cId="1422079754" sldId="2145707278"/>
        </pc:sldMkLst>
        <pc:spChg chg="del">
          <ac:chgData name="Vesa Juvonen" userId="c7243be1-99a3-4752-ab2a-0cf698cf8236" providerId="ADAL" clId="{564633B0-42AE-4823-ADEF-AD2B975CD794}" dt="2022-04-26T13:12:47.961" v="162" actId="478"/>
          <ac:spMkLst>
            <pc:docMk/>
            <pc:sldMk cId="1422079754" sldId="2145707278"/>
            <ac:spMk id="2" creationId="{2B375D17-8E43-2771-C3B3-E36FC1EDE2A3}"/>
          </ac:spMkLst>
        </pc:spChg>
        <pc:spChg chg="mod">
          <ac:chgData name="Vesa Juvonen" userId="c7243be1-99a3-4752-ab2a-0cf698cf8236" providerId="ADAL" clId="{564633B0-42AE-4823-ADEF-AD2B975CD794}" dt="2022-04-26T13:13:26.786" v="209" actId="20577"/>
          <ac:spMkLst>
            <pc:docMk/>
            <pc:sldMk cId="1422079754" sldId="2145707278"/>
            <ac:spMk id="3" creationId="{622E300C-47BA-3335-9452-E05CFAB62EE0}"/>
          </ac:spMkLst>
        </pc:spChg>
        <pc:spChg chg="add mod">
          <ac:chgData name="Vesa Juvonen" userId="c7243be1-99a3-4752-ab2a-0cf698cf8236" providerId="ADAL" clId="{564633B0-42AE-4823-ADEF-AD2B975CD794}" dt="2022-04-26T13:25:36.776" v="246" actId="21"/>
          <ac:spMkLst>
            <pc:docMk/>
            <pc:sldMk cId="1422079754" sldId="2145707278"/>
            <ac:spMk id="9" creationId="{1002D07A-F6B3-4008-16C8-0064270E97EA}"/>
          </ac:spMkLst>
        </pc:spChg>
        <pc:spChg chg="add mod">
          <ac:chgData name="Vesa Juvonen" userId="c7243be1-99a3-4752-ab2a-0cf698cf8236" providerId="ADAL" clId="{564633B0-42AE-4823-ADEF-AD2B975CD794}" dt="2022-04-26T13:25:42.124" v="249" actId="122"/>
          <ac:spMkLst>
            <pc:docMk/>
            <pc:sldMk cId="1422079754" sldId="2145707278"/>
            <ac:spMk id="11" creationId="{D0A6F38E-9A28-8833-3ABF-C271753B1176}"/>
          </ac:spMkLst>
        </pc:spChg>
        <pc:picChg chg="add mod">
          <ac:chgData name="Vesa Juvonen" userId="c7243be1-99a3-4752-ab2a-0cf698cf8236" providerId="ADAL" clId="{564633B0-42AE-4823-ADEF-AD2B975CD794}" dt="2022-04-26T13:14:57.525" v="238" actId="1035"/>
          <ac:picMkLst>
            <pc:docMk/>
            <pc:sldMk cId="1422079754" sldId="2145707278"/>
            <ac:picMk id="5" creationId="{5CB94B8B-0A46-F9CC-1CBD-51DB5F5CC05A}"/>
          </ac:picMkLst>
        </pc:picChg>
        <pc:picChg chg="add mod">
          <ac:chgData name="Vesa Juvonen" userId="c7243be1-99a3-4752-ab2a-0cf698cf8236" providerId="ADAL" clId="{564633B0-42AE-4823-ADEF-AD2B975CD794}" dt="2022-04-26T13:14:57.525" v="238" actId="1035"/>
          <ac:picMkLst>
            <pc:docMk/>
            <pc:sldMk cId="1422079754" sldId="2145707278"/>
            <ac:picMk id="7" creationId="{9B026584-9D9C-6259-DD12-081518A18018}"/>
          </ac:picMkLst>
        </pc:picChg>
      </pc:sldChg>
      <pc:sldChg chg="new del">
        <pc:chgData name="Vesa Juvonen" userId="c7243be1-99a3-4752-ab2a-0cf698cf8236" providerId="ADAL" clId="{564633B0-42AE-4823-ADEF-AD2B975CD794}" dt="2022-04-26T13:28:26.642" v="321" actId="47"/>
        <pc:sldMkLst>
          <pc:docMk/>
          <pc:sldMk cId="1282297596" sldId="2145707279"/>
        </pc:sldMkLst>
      </pc:sldChg>
      <pc:sldChg chg="addSp delSp modSp add mod">
        <pc:chgData name="Vesa Juvonen" userId="c7243be1-99a3-4752-ab2a-0cf698cf8236" providerId="ADAL" clId="{564633B0-42AE-4823-ADEF-AD2B975CD794}" dt="2022-04-26T13:28:19.473" v="320" actId="404"/>
        <pc:sldMkLst>
          <pc:docMk/>
          <pc:sldMk cId="1979995108" sldId="2145707280"/>
        </pc:sldMkLst>
        <pc:spChg chg="mod">
          <ac:chgData name="Vesa Juvonen" userId="c7243be1-99a3-4752-ab2a-0cf698cf8236" providerId="ADAL" clId="{564633B0-42AE-4823-ADEF-AD2B975CD794}" dt="2022-04-26T13:26:17.176" v="293" actId="20577"/>
          <ac:spMkLst>
            <pc:docMk/>
            <pc:sldMk cId="1979995108" sldId="2145707280"/>
            <ac:spMk id="3" creationId="{622E300C-47BA-3335-9452-E05CFAB62EE0}"/>
          </ac:spMkLst>
        </pc:spChg>
        <pc:spChg chg="del">
          <ac:chgData name="Vesa Juvonen" userId="c7243be1-99a3-4752-ab2a-0cf698cf8236" providerId="ADAL" clId="{564633B0-42AE-4823-ADEF-AD2B975CD794}" dt="2022-04-26T13:26:21.169" v="294" actId="478"/>
          <ac:spMkLst>
            <pc:docMk/>
            <pc:sldMk cId="1979995108" sldId="2145707280"/>
            <ac:spMk id="9" creationId="{1002D07A-F6B3-4008-16C8-0064270E97EA}"/>
          </ac:spMkLst>
        </pc:spChg>
        <pc:spChg chg="del">
          <ac:chgData name="Vesa Juvonen" userId="c7243be1-99a3-4752-ab2a-0cf698cf8236" providerId="ADAL" clId="{564633B0-42AE-4823-ADEF-AD2B975CD794}" dt="2022-04-26T13:26:21.169" v="294" actId="478"/>
          <ac:spMkLst>
            <pc:docMk/>
            <pc:sldMk cId="1979995108" sldId="2145707280"/>
            <ac:spMk id="11" creationId="{D0A6F38E-9A28-8833-3ABF-C271753B1176}"/>
          </ac:spMkLst>
        </pc:spChg>
        <pc:spChg chg="add mod">
          <ac:chgData name="Vesa Juvonen" userId="c7243be1-99a3-4752-ab2a-0cf698cf8236" providerId="ADAL" clId="{564633B0-42AE-4823-ADEF-AD2B975CD794}" dt="2022-04-26T13:28:19.473" v="320" actId="404"/>
          <ac:spMkLst>
            <pc:docMk/>
            <pc:sldMk cId="1979995108" sldId="2145707280"/>
            <ac:spMk id="16" creationId="{34BADC18-4A4B-008D-6FDC-FE512B8AE337}"/>
          </ac:spMkLst>
        </pc:spChg>
        <pc:spChg chg="add mod">
          <ac:chgData name="Vesa Juvonen" userId="c7243be1-99a3-4752-ab2a-0cf698cf8236" providerId="ADAL" clId="{564633B0-42AE-4823-ADEF-AD2B975CD794}" dt="2022-04-26T13:28:05.865" v="318" actId="1076"/>
          <ac:spMkLst>
            <pc:docMk/>
            <pc:sldMk cId="1979995108" sldId="2145707280"/>
            <ac:spMk id="18" creationId="{EE3EB0BC-8C92-DFB6-B38B-AF43BC57FD9B}"/>
          </ac:spMkLst>
        </pc:spChg>
        <pc:picChg chg="add mod">
          <ac:chgData name="Vesa Juvonen" userId="c7243be1-99a3-4752-ab2a-0cf698cf8236" providerId="ADAL" clId="{564633B0-42AE-4823-ADEF-AD2B975CD794}" dt="2022-04-26T13:26:53.847" v="305" actId="1076"/>
          <ac:picMkLst>
            <pc:docMk/>
            <pc:sldMk cId="1979995108" sldId="2145707280"/>
            <ac:picMk id="4" creationId="{B7215015-3BB3-91AD-7B5D-8C7C906BE980}"/>
          </ac:picMkLst>
        </pc:picChg>
        <pc:picChg chg="del">
          <ac:chgData name="Vesa Juvonen" userId="c7243be1-99a3-4752-ab2a-0cf698cf8236" providerId="ADAL" clId="{564633B0-42AE-4823-ADEF-AD2B975CD794}" dt="2022-04-26T13:26:21.169" v="294" actId="478"/>
          <ac:picMkLst>
            <pc:docMk/>
            <pc:sldMk cId="1979995108" sldId="2145707280"/>
            <ac:picMk id="5" creationId="{5CB94B8B-0A46-F9CC-1CBD-51DB5F5CC05A}"/>
          </ac:picMkLst>
        </pc:picChg>
        <pc:picChg chg="add del">
          <ac:chgData name="Vesa Juvonen" userId="c7243be1-99a3-4752-ab2a-0cf698cf8236" providerId="ADAL" clId="{564633B0-42AE-4823-ADEF-AD2B975CD794}" dt="2022-04-26T13:26:45.350" v="299" actId="22"/>
          <ac:picMkLst>
            <pc:docMk/>
            <pc:sldMk cId="1979995108" sldId="2145707280"/>
            <ac:picMk id="6" creationId="{C98EC19D-E0F4-5B41-BE50-891BA7248F71}"/>
          </ac:picMkLst>
        </pc:picChg>
        <pc:picChg chg="del">
          <ac:chgData name="Vesa Juvonen" userId="c7243be1-99a3-4752-ab2a-0cf698cf8236" providerId="ADAL" clId="{564633B0-42AE-4823-ADEF-AD2B975CD794}" dt="2022-04-26T13:26:21.169" v="294" actId="478"/>
          <ac:picMkLst>
            <pc:docMk/>
            <pc:sldMk cId="1979995108" sldId="2145707280"/>
            <ac:picMk id="7" creationId="{9B026584-9D9C-6259-DD12-081518A18018}"/>
          </ac:picMkLst>
        </pc:picChg>
        <pc:picChg chg="add del mod">
          <ac:chgData name="Vesa Juvonen" userId="c7243be1-99a3-4752-ab2a-0cf698cf8236" providerId="ADAL" clId="{564633B0-42AE-4823-ADEF-AD2B975CD794}" dt="2022-04-26T13:26:55.320" v="306" actId="478"/>
          <ac:picMkLst>
            <pc:docMk/>
            <pc:sldMk cId="1979995108" sldId="2145707280"/>
            <ac:picMk id="8" creationId="{397DDFC9-2BAD-7236-AF1B-687C3E3F3D59}"/>
          </ac:picMkLst>
        </pc:picChg>
        <pc:picChg chg="add mod">
          <ac:chgData name="Vesa Juvonen" userId="c7243be1-99a3-4752-ab2a-0cf698cf8236" providerId="ADAL" clId="{564633B0-42AE-4823-ADEF-AD2B975CD794}" dt="2022-04-26T13:27:38.042" v="311" actId="1076"/>
          <ac:picMkLst>
            <pc:docMk/>
            <pc:sldMk cId="1979995108" sldId="2145707280"/>
            <ac:picMk id="14" creationId="{F97C2365-2B3F-4A42-48A3-176ABAB1DC90}"/>
          </ac:picMkLst>
        </pc:picChg>
      </pc:sldChg>
      <pc:sldChg chg="del">
        <pc:chgData name="Vesa Juvonen" userId="c7243be1-99a3-4752-ab2a-0cf698cf8236" providerId="ADAL" clId="{564633B0-42AE-4823-ADEF-AD2B975CD794}" dt="2022-04-21T14:08:26.005" v="64" actId="47"/>
        <pc:sldMkLst>
          <pc:docMk/>
          <pc:sldMk cId="1893203813" sldId="2145707287"/>
        </pc:sldMkLst>
      </pc:sldChg>
      <pc:sldChg chg="del">
        <pc:chgData name="Vesa Juvonen" userId="c7243be1-99a3-4752-ab2a-0cf698cf8236" providerId="ADAL" clId="{564633B0-42AE-4823-ADEF-AD2B975CD794}" dt="2022-04-21T14:08:26.005" v="64" actId="47"/>
        <pc:sldMkLst>
          <pc:docMk/>
          <pc:sldMk cId="3385876494" sldId="2145707288"/>
        </pc:sldMkLst>
      </pc:sldChg>
      <pc:sldChg chg="del">
        <pc:chgData name="Vesa Juvonen" userId="c7243be1-99a3-4752-ab2a-0cf698cf8236" providerId="ADAL" clId="{564633B0-42AE-4823-ADEF-AD2B975CD794}" dt="2022-04-21T14:08:26.005" v="64" actId="47"/>
        <pc:sldMkLst>
          <pc:docMk/>
          <pc:sldMk cId="843493276" sldId="2145707289"/>
        </pc:sldMkLst>
      </pc:sldChg>
      <pc:sldChg chg="modSp add mod modAnim">
        <pc:chgData name="Vesa Juvonen" userId="c7243be1-99a3-4752-ab2a-0cf698cf8236" providerId="ADAL" clId="{564633B0-42AE-4823-ADEF-AD2B975CD794}" dt="2022-04-26T15:49:25.178" v="353"/>
        <pc:sldMkLst>
          <pc:docMk/>
          <pc:sldMk cId="703129730" sldId="2145707291"/>
        </pc:sldMkLst>
        <pc:spChg chg="mod">
          <ac:chgData name="Vesa Juvonen" userId="c7243be1-99a3-4752-ab2a-0cf698cf8236" providerId="ADAL" clId="{564633B0-42AE-4823-ADEF-AD2B975CD794}" dt="2022-04-26T15:44:10.550" v="351" actId="207"/>
          <ac:spMkLst>
            <pc:docMk/>
            <pc:sldMk cId="703129730" sldId="2145707291"/>
            <ac:spMk id="18" creationId="{E5183C7A-C387-45C5-B839-7BB228B4091B}"/>
          </ac:spMkLst>
        </pc:spChg>
        <pc:spChg chg="mod">
          <ac:chgData name="Vesa Juvonen" userId="c7243be1-99a3-4752-ab2a-0cf698cf8236" providerId="ADAL" clId="{564633B0-42AE-4823-ADEF-AD2B975CD794}" dt="2022-04-26T15:44:15.688" v="352" actId="207"/>
          <ac:spMkLst>
            <pc:docMk/>
            <pc:sldMk cId="703129730" sldId="2145707291"/>
            <ac:spMk id="19" creationId="{B96EE522-6672-435D-A47F-0B904BCE8C3A}"/>
          </ac:spMkLst>
        </pc:spChg>
      </pc:sldChg>
    </pc:docChg>
  </pc:docChgLst>
  <pc:docChgLst>
    <pc:chgData name="Mikael Svenson" userId="S::misvenso@microsoft.com::965d4e6a-fd22-4d0b-8bb9-2315d7bb356c" providerId="AD" clId="Web-{16B1B29F-C069-0000-D175-0A0DDF64883F}"/>
    <pc:docChg chg="modSld">
      <pc:chgData name="Mikael Svenson" userId="S::misvenso@microsoft.com::965d4e6a-fd22-4d0b-8bb9-2315d7bb356c" providerId="AD" clId="Web-{16B1B29F-C069-0000-D175-0A0DDF64883F}" dt="2021-03-09T21:35:00.751" v="4" actId="20577"/>
      <pc:docMkLst>
        <pc:docMk/>
      </pc:docMkLst>
      <pc:sldChg chg="modSp">
        <pc:chgData name="Mikael Svenson" userId="S::misvenso@microsoft.com::965d4e6a-fd22-4d0b-8bb9-2315d7bb356c" providerId="AD" clId="Web-{16B1B29F-C069-0000-D175-0A0DDF64883F}" dt="2021-03-09T21:35:00.751" v="4" actId="20577"/>
        <pc:sldMkLst>
          <pc:docMk/>
          <pc:sldMk cId="2925091645" sldId="2076136308"/>
        </pc:sldMkLst>
        <pc:spChg chg="mod">
          <ac:chgData name="Mikael Svenson" userId="S::misvenso@microsoft.com::965d4e6a-fd22-4d0b-8bb9-2315d7bb356c" providerId="AD" clId="Web-{16B1B29F-C069-0000-D175-0A0DDF64883F}" dt="2021-03-09T21:35:00.751" v="4" actId="20577"/>
          <ac:spMkLst>
            <pc:docMk/>
            <pc:sldMk cId="2925091645" sldId="2076136308"/>
            <ac:spMk id="3" creationId="{CBDC9C38-872E-4048-96FE-C321FEF21EC1}"/>
          </ac:spMkLst>
        </pc:spChg>
      </pc:sldChg>
    </pc:docChg>
  </pc:docChgLst>
  <pc:docChgLst>
    <pc:chgData name="Pat Miller (SHAREPOINT)" userId="d79afbf1-018d-4d01-920d-5b95d385b445" providerId="ADAL" clId="{8F8A6329-38D0-4BD3-B2AE-701E97BBC773}"/>
    <pc:docChg chg="delSld modSld sldOrd modSection">
      <pc:chgData name="Pat Miller (SHAREPOINT)" userId="d79afbf1-018d-4d01-920d-5b95d385b445" providerId="ADAL" clId="{8F8A6329-38D0-4BD3-B2AE-701E97BBC773}" dt="2021-03-25T13:15:11.661" v="2"/>
      <pc:docMkLst>
        <pc:docMk/>
      </pc:docMkLst>
      <pc:sldChg chg="ord">
        <pc:chgData name="Pat Miller (SHAREPOINT)" userId="d79afbf1-018d-4d01-920d-5b95d385b445" providerId="ADAL" clId="{8F8A6329-38D0-4BD3-B2AE-701E97BBC773}" dt="2021-03-25T13:15:11.661" v="2"/>
        <pc:sldMkLst>
          <pc:docMk/>
          <pc:sldMk cId="2974719989" sldId="267"/>
        </pc:sldMkLst>
      </pc:sldChg>
      <pc:sldChg chg="del">
        <pc:chgData name="Pat Miller (SHAREPOINT)" userId="d79afbf1-018d-4d01-920d-5b95d385b445" providerId="ADAL" clId="{8F8A6329-38D0-4BD3-B2AE-701E97BBC773}" dt="2021-03-24T22:18:36.268" v="0" actId="47"/>
        <pc:sldMkLst>
          <pc:docMk/>
          <pc:sldMk cId="1795682602" sldId="2076136389"/>
        </pc:sldMkLst>
      </pc:sldChg>
    </pc:docChg>
  </pc:docChgLst>
  <pc:docChgLst>
    <pc:chgData name="David Warner" userId="S::david_dwarnerii.com#ext#@microsoft.onmicrosoft.com::acafcf14-4098-4a83-9425-e73571277a06" providerId="AD" clId="Web-{66096EBC-CC68-4E93-AC3A-C0281C835B8E}"/>
    <pc:docChg chg="modSld">
      <pc:chgData name="David Warner" userId="S::david_dwarnerii.com#ext#@microsoft.onmicrosoft.com::acafcf14-4098-4a83-9425-e73571277a06" providerId="AD" clId="Web-{66096EBC-CC68-4E93-AC3A-C0281C835B8E}" dt="2021-07-12T13:32:00.972" v="3" actId="1076"/>
      <pc:docMkLst>
        <pc:docMk/>
      </pc:docMkLst>
      <pc:sldChg chg="modSp">
        <pc:chgData name="David Warner" userId="S::david_dwarnerii.com#ext#@microsoft.onmicrosoft.com::acafcf14-4098-4a83-9425-e73571277a06" providerId="AD" clId="Web-{66096EBC-CC68-4E93-AC3A-C0281C835B8E}" dt="2021-07-12T13:32:00.972" v="3" actId="1076"/>
        <pc:sldMkLst>
          <pc:docMk/>
          <pc:sldMk cId="357588276" sldId="2076136388"/>
        </pc:sldMkLst>
        <pc:spChg chg="mod">
          <ac:chgData name="David Warner" userId="S::david_dwarnerii.com#ext#@microsoft.onmicrosoft.com::acafcf14-4098-4a83-9425-e73571277a06" providerId="AD" clId="Web-{66096EBC-CC68-4E93-AC3A-C0281C835B8E}" dt="2021-07-12T13:32:00.972" v="3" actId="1076"/>
          <ac:spMkLst>
            <pc:docMk/>
            <pc:sldMk cId="357588276" sldId="2076136388"/>
            <ac:spMk id="2" creationId="{51129327-031B-48C4-A03A-93698193B7CF}"/>
          </ac:spMkLst>
        </pc:spChg>
        <pc:spChg chg="mod">
          <ac:chgData name="David Warner" userId="S::david_dwarnerii.com#ext#@microsoft.onmicrosoft.com::acafcf14-4098-4a83-9425-e73571277a06" providerId="AD" clId="Web-{66096EBC-CC68-4E93-AC3A-C0281C835B8E}" dt="2021-07-12T13:32:00.050" v="2" actId="20577"/>
          <ac:spMkLst>
            <pc:docMk/>
            <pc:sldMk cId="357588276" sldId="2076136388"/>
            <ac:spMk id="11" creationId="{03477876-6F7B-42BA-8034-F00C6D4D0825}"/>
          </ac:spMkLst>
        </pc:spChg>
      </pc:sldChg>
    </pc:docChg>
  </pc:docChgLst>
  <pc:docChgLst>
    <pc:chgData name="Vesa Juvonen" userId="c7243be1-99a3-4752-ab2a-0cf698cf8236" providerId="ADAL" clId="{3A46D218-594B-4C95-AA9C-4BC1BD5D8708}"/>
    <pc:docChg chg="undo custSel delSld modSld modSection">
      <pc:chgData name="Vesa Juvonen" userId="c7243be1-99a3-4752-ab2a-0cf698cf8236" providerId="ADAL" clId="{3A46D218-594B-4C95-AA9C-4BC1BD5D8708}" dt="2022-01-04T15:17:51.192" v="234" actId="1076"/>
      <pc:docMkLst>
        <pc:docMk/>
      </pc:docMkLst>
      <pc:sldChg chg="modSp mod">
        <pc:chgData name="Vesa Juvonen" userId="c7243be1-99a3-4752-ab2a-0cf698cf8236" providerId="ADAL" clId="{3A46D218-594B-4C95-AA9C-4BC1BD5D8708}" dt="2021-12-30T13:36:22.050" v="53" actId="6549"/>
        <pc:sldMkLst>
          <pc:docMk/>
          <pc:sldMk cId="2967945684" sldId="277"/>
        </pc:sldMkLst>
        <pc:spChg chg="mod">
          <ac:chgData name="Vesa Juvonen" userId="c7243be1-99a3-4752-ab2a-0cf698cf8236" providerId="ADAL" clId="{3A46D218-594B-4C95-AA9C-4BC1BD5D8708}" dt="2021-12-30T13:36:22.050" v="53" actId="6549"/>
          <ac:spMkLst>
            <pc:docMk/>
            <pc:sldMk cId="2967945684" sldId="277"/>
            <ac:spMk id="4" creationId="{A04E16D6-6682-4068-BF11-BA8E4E8E1BBC}"/>
          </ac:spMkLst>
        </pc:spChg>
      </pc:sldChg>
      <pc:sldChg chg="addSp modSp mod modAnim">
        <pc:chgData name="Vesa Juvonen" userId="c7243be1-99a3-4752-ab2a-0cf698cf8236" providerId="ADAL" clId="{3A46D218-594B-4C95-AA9C-4BC1BD5D8708}" dt="2021-12-30T13:41:29.676" v="165" actId="207"/>
        <pc:sldMkLst>
          <pc:docMk/>
          <pc:sldMk cId="287163252" sldId="1567"/>
        </pc:sldMkLst>
        <pc:spChg chg="mod">
          <ac:chgData name="Vesa Juvonen" userId="c7243be1-99a3-4752-ab2a-0cf698cf8236" providerId="ADAL" clId="{3A46D218-594B-4C95-AA9C-4BC1BD5D8708}" dt="2021-12-30T13:40:18.329" v="127" actId="20577"/>
          <ac:spMkLst>
            <pc:docMk/>
            <pc:sldMk cId="287163252" sldId="1567"/>
            <ac:spMk id="5" creationId="{9B6ECC88-D921-48D6-BA85-F52F354F9C35}"/>
          </ac:spMkLst>
        </pc:spChg>
        <pc:spChg chg="mod">
          <ac:chgData name="Vesa Juvonen" userId="c7243be1-99a3-4752-ab2a-0cf698cf8236" providerId="ADAL" clId="{3A46D218-594B-4C95-AA9C-4BC1BD5D8708}" dt="2021-12-30T13:40:08.538" v="97" actId="20577"/>
          <ac:spMkLst>
            <pc:docMk/>
            <pc:sldMk cId="287163252" sldId="1567"/>
            <ac:spMk id="8" creationId="{00000000-0000-0000-0000-000000000000}"/>
          </ac:spMkLst>
        </pc:spChg>
        <pc:spChg chg="add mod">
          <ac:chgData name="Vesa Juvonen" userId="c7243be1-99a3-4752-ab2a-0cf698cf8236" providerId="ADAL" clId="{3A46D218-594B-4C95-AA9C-4BC1BD5D8708}" dt="2021-12-30T13:41:29.676" v="165" actId="207"/>
          <ac:spMkLst>
            <pc:docMk/>
            <pc:sldMk cId="287163252" sldId="1567"/>
            <ac:spMk id="9" creationId="{A17A252A-ED33-492B-B625-4B93751DFA8E}"/>
          </ac:spMkLst>
        </pc:spChg>
        <pc:cxnChg chg="add mod">
          <ac:chgData name="Vesa Juvonen" userId="c7243be1-99a3-4752-ab2a-0cf698cf8236" providerId="ADAL" clId="{3A46D218-594B-4C95-AA9C-4BC1BD5D8708}" dt="2021-12-30T13:40:26.010" v="129" actId="13822"/>
          <ac:cxnSpMkLst>
            <pc:docMk/>
            <pc:sldMk cId="287163252" sldId="1567"/>
            <ac:cxnSpMk id="6" creationId="{E2FA2B15-FB15-4CA5-ADB3-91FF3A9753F8}"/>
          </ac:cxnSpMkLst>
        </pc:cxnChg>
      </pc:sldChg>
      <pc:sldChg chg="addSp delSp modSp mod">
        <pc:chgData name="Vesa Juvonen" userId="c7243be1-99a3-4752-ab2a-0cf698cf8236" providerId="ADAL" clId="{3A46D218-594B-4C95-AA9C-4BC1BD5D8708}" dt="2022-01-03T17:23:52.591" v="173" actId="1076"/>
        <pc:sldMkLst>
          <pc:docMk/>
          <pc:sldMk cId="10702720" sldId="2079"/>
        </pc:sldMkLst>
        <pc:spChg chg="mod">
          <ac:chgData name="Vesa Juvonen" userId="c7243be1-99a3-4752-ab2a-0cf698cf8236" providerId="ADAL" clId="{3A46D218-594B-4C95-AA9C-4BC1BD5D8708}" dt="2022-01-03T17:23:45.501" v="170" actId="20577"/>
          <ac:spMkLst>
            <pc:docMk/>
            <pc:sldMk cId="10702720" sldId="2079"/>
            <ac:spMk id="8" creationId="{00000000-0000-0000-0000-000000000000}"/>
          </ac:spMkLst>
        </pc:spChg>
        <pc:picChg chg="del">
          <ac:chgData name="Vesa Juvonen" userId="c7243be1-99a3-4752-ab2a-0cf698cf8236" providerId="ADAL" clId="{3A46D218-594B-4C95-AA9C-4BC1BD5D8708}" dt="2021-12-30T13:35:19.304" v="0" actId="478"/>
          <ac:picMkLst>
            <pc:docMk/>
            <pc:sldMk cId="10702720" sldId="2079"/>
            <ac:picMk id="9" creationId="{17C83F94-A752-40EA-95BE-FA08004A8FA1}"/>
          </ac:picMkLst>
        </pc:picChg>
        <pc:picChg chg="del">
          <ac:chgData name="Vesa Juvonen" userId="c7243be1-99a3-4752-ab2a-0cf698cf8236" providerId="ADAL" clId="{3A46D218-594B-4C95-AA9C-4BC1BD5D8708}" dt="2021-12-30T13:35:19.304" v="0" actId="478"/>
          <ac:picMkLst>
            <pc:docMk/>
            <pc:sldMk cId="10702720" sldId="2079"/>
            <ac:picMk id="11" creationId="{96A02469-BA52-4ADA-9219-0396CA3C97EB}"/>
          </ac:picMkLst>
        </pc:picChg>
        <pc:picChg chg="add mod">
          <ac:chgData name="Vesa Juvonen" userId="c7243be1-99a3-4752-ab2a-0cf698cf8236" providerId="ADAL" clId="{3A46D218-594B-4C95-AA9C-4BC1BD5D8708}" dt="2021-12-30T13:38:14.521" v="75" actId="1076"/>
          <ac:picMkLst>
            <pc:docMk/>
            <pc:sldMk cId="10702720" sldId="2079"/>
            <ac:picMk id="1026" creationId="{9FB7D0D6-4C48-4EFF-AC11-63F1DB662161}"/>
          </ac:picMkLst>
        </pc:picChg>
        <pc:picChg chg="add mod">
          <ac:chgData name="Vesa Juvonen" userId="c7243be1-99a3-4752-ab2a-0cf698cf8236" providerId="ADAL" clId="{3A46D218-594B-4C95-AA9C-4BC1BD5D8708}" dt="2022-01-03T17:23:50.187" v="172" actId="1076"/>
          <ac:picMkLst>
            <pc:docMk/>
            <pc:sldMk cId="10702720" sldId="2079"/>
            <ac:picMk id="1028" creationId="{F053954A-5F61-40A8-B647-556B10EC69DA}"/>
          </ac:picMkLst>
        </pc:picChg>
        <pc:picChg chg="mod">
          <ac:chgData name="Vesa Juvonen" userId="c7243be1-99a3-4752-ab2a-0cf698cf8236" providerId="ADAL" clId="{3A46D218-594B-4C95-AA9C-4BC1BD5D8708}" dt="2022-01-03T17:23:52.591" v="173" actId="1076"/>
          <ac:picMkLst>
            <pc:docMk/>
            <pc:sldMk cId="10702720" sldId="2079"/>
            <ac:picMk id="2052" creationId="{11CF9187-81B4-4186-B976-5D6E9E571406}"/>
          </ac:picMkLst>
        </pc:picChg>
      </pc:sldChg>
      <pc:sldChg chg="addSp delSp modSp mod">
        <pc:chgData name="Vesa Juvonen" userId="c7243be1-99a3-4752-ab2a-0cf698cf8236" providerId="ADAL" clId="{3A46D218-594B-4C95-AA9C-4BC1BD5D8708}" dt="2022-01-03T17:24:10.552" v="179" actId="1076"/>
        <pc:sldMkLst>
          <pc:docMk/>
          <pc:sldMk cId="778883926" sldId="2076136264"/>
        </pc:sldMkLst>
        <pc:spChg chg="mod">
          <ac:chgData name="Vesa Juvonen" userId="c7243be1-99a3-4752-ab2a-0cf698cf8236" providerId="ADAL" clId="{3A46D218-594B-4C95-AA9C-4BC1BD5D8708}" dt="2022-01-03T17:24:02.092" v="176" actId="20577"/>
          <ac:spMkLst>
            <pc:docMk/>
            <pc:sldMk cId="778883926" sldId="2076136264"/>
            <ac:spMk id="14" creationId="{953584C8-8734-42EA-AD16-6AA2B405D249}"/>
          </ac:spMkLst>
        </pc:spChg>
        <pc:picChg chg="add mod">
          <ac:chgData name="Vesa Juvonen" userId="c7243be1-99a3-4752-ab2a-0cf698cf8236" providerId="ADAL" clId="{3A46D218-594B-4C95-AA9C-4BC1BD5D8708}" dt="2022-01-03T17:24:07.048" v="178" actId="1076"/>
          <ac:picMkLst>
            <pc:docMk/>
            <pc:sldMk cId="778883926" sldId="2076136264"/>
            <ac:picMk id="3" creationId="{B3DC50CD-B2E9-48EF-BED3-5D67888FDEC8}"/>
          </ac:picMkLst>
        </pc:picChg>
        <pc:picChg chg="del">
          <ac:chgData name="Vesa Juvonen" userId="c7243be1-99a3-4752-ab2a-0cf698cf8236" providerId="ADAL" clId="{3A46D218-594B-4C95-AA9C-4BC1BD5D8708}" dt="2021-12-30T13:36:42.197" v="54" actId="478"/>
          <ac:picMkLst>
            <pc:docMk/>
            <pc:sldMk cId="778883926" sldId="2076136264"/>
            <ac:picMk id="5" creationId="{FA942E0B-BB6E-4F3C-8B69-4992B4B1F06F}"/>
          </ac:picMkLst>
        </pc:picChg>
        <pc:picChg chg="add mod">
          <ac:chgData name="Vesa Juvonen" userId="c7243be1-99a3-4752-ab2a-0cf698cf8236" providerId="ADAL" clId="{3A46D218-594B-4C95-AA9C-4BC1BD5D8708}" dt="2021-12-30T13:38:29.148" v="81" actId="1076"/>
          <ac:picMkLst>
            <pc:docMk/>
            <pc:sldMk cId="778883926" sldId="2076136264"/>
            <ac:picMk id="6" creationId="{75F10CE1-AC95-4C51-991E-30DE02055C67}"/>
          </ac:picMkLst>
        </pc:picChg>
        <pc:picChg chg="add mod">
          <ac:chgData name="Vesa Juvonen" userId="c7243be1-99a3-4752-ab2a-0cf698cf8236" providerId="ADAL" clId="{3A46D218-594B-4C95-AA9C-4BC1BD5D8708}" dt="2022-01-03T17:24:10.552" v="179" actId="1076"/>
          <ac:picMkLst>
            <pc:docMk/>
            <pc:sldMk cId="778883926" sldId="2076136264"/>
            <ac:picMk id="7" creationId="{9C03CED1-45F5-4049-8823-ED1A7F982426}"/>
          </ac:picMkLst>
        </pc:picChg>
        <pc:picChg chg="del">
          <ac:chgData name="Vesa Juvonen" userId="c7243be1-99a3-4752-ab2a-0cf698cf8236" providerId="ADAL" clId="{3A46D218-594B-4C95-AA9C-4BC1BD5D8708}" dt="2021-12-30T13:36:42.197" v="54" actId="478"/>
          <ac:picMkLst>
            <pc:docMk/>
            <pc:sldMk cId="778883926" sldId="2076136264"/>
            <ac:picMk id="10" creationId="{E9023DEF-7D02-45FF-9921-5F4BDACEA76D}"/>
          </ac:picMkLst>
        </pc:picChg>
        <pc:picChg chg="del mod">
          <ac:chgData name="Vesa Juvonen" userId="c7243be1-99a3-4752-ab2a-0cf698cf8236" providerId="ADAL" clId="{3A46D218-594B-4C95-AA9C-4BC1BD5D8708}" dt="2021-12-30T13:38:22.736" v="77" actId="478"/>
          <ac:picMkLst>
            <pc:docMk/>
            <pc:sldMk cId="778883926" sldId="2076136264"/>
            <ac:picMk id="1026" creationId="{F1D55510-9675-484F-9DDF-ACE6C8593922}"/>
          </ac:picMkLst>
        </pc:picChg>
      </pc:sldChg>
      <pc:sldChg chg="modSp mod">
        <pc:chgData name="Vesa Juvonen" userId="c7243be1-99a3-4752-ab2a-0cf698cf8236" providerId="ADAL" clId="{3A46D218-594B-4C95-AA9C-4BC1BD5D8708}" dt="2021-12-30T13:35:36.115" v="6" actId="20577"/>
        <pc:sldMkLst>
          <pc:docMk/>
          <pc:sldMk cId="460153747" sldId="2134805598"/>
        </pc:sldMkLst>
        <pc:spChg chg="mod">
          <ac:chgData name="Vesa Juvonen" userId="c7243be1-99a3-4752-ab2a-0cf698cf8236" providerId="ADAL" clId="{3A46D218-594B-4C95-AA9C-4BC1BD5D8708}" dt="2021-12-30T13:35:36.115" v="6" actId="20577"/>
          <ac:spMkLst>
            <pc:docMk/>
            <pc:sldMk cId="460153747" sldId="2134805598"/>
            <ac:spMk id="2" creationId="{D93BDAB2-0D8E-40FD-BE74-409F9AFD71E2}"/>
          </ac:spMkLst>
        </pc:spChg>
      </pc:sldChg>
      <pc:sldChg chg="addSp delSp modSp mod">
        <pc:chgData name="Vesa Juvonen" userId="c7243be1-99a3-4752-ab2a-0cf698cf8236" providerId="ADAL" clId="{3A46D218-594B-4C95-AA9C-4BC1BD5D8708}" dt="2022-01-04T15:17:51.192" v="234" actId="1076"/>
        <pc:sldMkLst>
          <pc:docMk/>
          <pc:sldMk cId="4046856784" sldId="2134805599"/>
        </pc:sldMkLst>
        <pc:spChg chg="add del mod">
          <ac:chgData name="Vesa Juvonen" userId="c7243be1-99a3-4752-ab2a-0cf698cf8236" providerId="ADAL" clId="{3A46D218-594B-4C95-AA9C-4BC1BD5D8708}" dt="2022-01-04T15:08:57.388" v="180" actId="478"/>
          <ac:spMkLst>
            <pc:docMk/>
            <pc:sldMk cId="4046856784" sldId="2134805599"/>
            <ac:spMk id="2" creationId="{15BEAC89-527A-4B5B-8DDC-A783EA4B5CE2}"/>
          </ac:spMkLst>
        </pc:spChg>
        <pc:spChg chg="add mod">
          <ac:chgData name="Vesa Juvonen" userId="c7243be1-99a3-4752-ab2a-0cf698cf8236" providerId="ADAL" clId="{3A46D218-594B-4C95-AA9C-4BC1BD5D8708}" dt="2022-01-04T15:17:51.192" v="234" actId="1076"/>
          <ac:spMkLst>
            <pc:docMk/>
            <pc:sldMk cId="4046856784" sldId="2134805599"/>
            <ac:spMk id="5" creationId="{1D53CA43-3ADB-4172-83EF-457C6820BFDD}"/>
          </ac:spMkLst>
        </pc:spChg>
        <pc:spChg chg="add mod">
          <ac:chgData name="Vesa Juvonen" userId="c7243be1-99a3-4752-ab2a-0cf698cf8236" providerId="ADAL" clId="{3A46D218-594B-4C95-AA9C-4BC1BD5D8708}" dt="2022-01-04T15:17:51.192" v="234" actId="1076"/>
          <ac:spMkLst>
            <pc:docMk/>
            <pc:sldMk cId="4046856784" sldId="2134805599"/>
            <ac:spMk id="6" creationId="{A565A8EF-131B-4074-9124-28FBB50DEE3D}"/>
          </ac:spMkLst>
        </pc:spChg>
        <pc:picChg chg="add mod">
          <ac:chgData name="Vesa Juvonen" userId="c7243be1-99a3-4752-ab2a-0cf698cf8236" providerId="ADAL" clId="{3A46D218-594B-4C95-AA9C-4BC1BD5D8708}" dt="2022-01-04T15:17:51.192" v="234" actId="1076"/>
          <ac:picMkLst>
            <pc:docMk/>
            <pc:sldMk cId="4046856784" sldId="2134805599"/>
            <ac:picMk id="4" creationId="{0CE32F64-9C32-431A-80C8-1103084705B6}"/>
          </ac:picMkLst>
        </pc:picChg>
        <pc:picChg chg="del">
          <ac:chgData name="Vesa Juvonen" userId="c7243be1-99a3-4752-ab2a-0cf698cf8236" providerId="ADAL" clId="{3A46D218-594B-4C95-AA9C-4BC1BD5D8708}" dt="2021-12-30T13:35:48.715" v="9" actId="478"/>
          <ac:picMkLst>
            <pc:docMk/>
            <pc:sldMk cId="4046856784" sldId="2134805599"/>
            <ac:picMk id="5" creationId="{6FB157B0-3210-447A-B43D-E8E2C727BBA5}"/>
          </ac:picMkLst>
        </pc:picChg>
        <pc:picChg chg="add del mod">
          <ac:chgData name="Vesa Juvonen" userId="c7243be1-99a3-4752-ab2a-0cf698cf8236" providerId="ADAL" clId="{3A46D218-594B-4C95-AA9C-4BC1BD5D8708}" dt="2021-12-30T13:35:44.903" v="8" actId="478"/>
          <ac:picMkLst>
            <pc:docMk/>
            <pc:sldMk cId="4046856784" sldId="2134805599"/>
            <ac:picMk id="6" creationId="{74DA784C-24DB-45F8-AC69-B6B4C90BA706}"/>
          </ac:picMkLst>
        </pc:picChg>
        <pc:picChg chg="del">
          <ac:chgData name="Vesa Juvonen" userId="c7243be1-99a3-4752-ab2a-0cf698cf8236" providerId="ADAL" clId="{3A46D218-594B-4C95-AA9C-4BC1BD5D8708}" dt="2021-12-30T13:35:48.715" v="9" actId="478"/>
          <ac:picMkLst>
            <pc:docMk/>
            <pc:sldMk cId="4046856784" sldId="2134805599"/>
            <ac:picMk id="7" creationId="{93001DF5-9087-4B0A-996D-1A937CAEC3C6}"/>
          </ac:picMkLst>
        </pc:picChg>
        <pc:picChg chg="add del mod">
          <ac:chgData name="Vesa Juvonen" userId="c7243be1-99a3-4752-ab2a-0cf698cf8236" providerId="ADAL" clId="{3A46D218-594B-4C95-AA9C-4BC1BD5D8708}" dt="2021-12-30T13:35:44.903" v="8" actId="478"/>
          <ac:picMkLst>
            <pc:docMk/>
            <pc:sldMk cId="4046856784" sldId="2134805599"/>
            <ac:picMk id="9" creationId="{874032E4-786C-44BD-92AD-14E169BAEC33}"/>
          </ac:picMkLst>
        </pc:picChg>
      </pc:sldChg>
      <pc:sldChg chg="del">
        <pc:chgData name="Vesa Juvonen" userId="c7243be1-99a3-4752-ab2a-0cf698cf8236" providerId="ADAL" clId="{3A46D218-594B-4C95-AA9C-4BC1BD5D8708}" dt="2021-12-30T13:36:10.124" v="27" actId="47"/>
        <pc:sldMkLst>
          <pc:docMk/>
          <pc:sldMk cId="3978660808" sldId="2134805600"/>
        </pc:sldMkLst>
      </pc:sldChg>
      <pc:sldChg chg="del">
        <pc:chgData name="Vesa Juvonen" userId="c7243be1-99a3-4752-ab2a-0cf698cf8236" providerId="ADAL" clId="{3A46D218-594B-4C95-AA9C-4BC1BD5D8708}" dt="2021-12-30T13:35:30.684" v="2" actId="47"/>
        <pc:sldMkLst>
          <pc:docMk/>
          <pc:sldMk cId="2353536560" sldId="2134805601"/>
        </pc:sldMkLst>
      </pc:sldChg>
    </pc:docChg>
  </pc:docChgLst>
  <pc:docChgLst>
    <pc:chgData name="David Warner" userId="S::david_dwarnerii.com#ext#@microsoft.onmicrosoft.com::acafcf14-4098-4a83-9425-e73571277a06" providerId="AD" clId="Web-{FA3E4066-53D9-430C-9530-4215131C211F}"/>
    <pc:docChg chg="modSld">
      <pc:chgData name="David Warner" userId="S::david_dwarnerii.com#ext#@microsoft.onmicrosoft.com::acafcf14-4098-4a83-9425-e73571277a06" providerId="AD" clId="Web-{FA3E4066-53D9-430C-9530-4215131C211F}" dt="2021-12-06T05:03:52.865" v="27" actId="20577"/>
      <pc:docMkLst>
        <pc:docMk/>
      </pc:docMkLst>
      <pc:sldChg chg="addSp delSp modSp">
        <pc:chgData name="David Warner" userId="S::david_dwarnerii.com#ext#@microsoft.onmicrosoft.com::acafcf14-4098-4a83-9425-e73571277a06" providerId="AD" clId="Web-{FA3E4066-53D9-430C-9530-4215131C211F}" dt="2021-12-06T05:03:52.865" v="27" actId="20577"/>
        <pc:sldMkLst>
          <pc:docMk/>
          <pc:sldMk cId="1812315545" sldId="2134805597"/>
        </pc:sldMkLst>
        <pc:spChg chg="del">
          <ac:chgData name="David Warner" userId="S::david_dwarnerii.com#ext#@microsoft.onmicrosoft.com::acafcf14-4098-4a83-9425-e73571277a06" providerId="AD" clId="Web-{FA3E4066-53D9-430C-9530-4215131C211F}" dt="2021-12-06T05:03:23.669" v="7"/>
          <ac:spMkLst>
            <pc:docMk/>
            <pc:sldMk cId="1812315545" sldId="2134805597"/>
            <ac:spMk id="2" creationId="{A5976862-6811-4FF7-B747-55C302B2777C}"/>
          </ac:spMkLst>
        </pc:spChg>
        <pc:spChg chg="del">
          <ac:chgData name="David Warner" userId="S::david_dwarnerii.com#ext#@microsoft.onmicrosoft.com::acafcf14-4098-4a83-9425-e73571277a06" providerId="AD" clId="Web-{FA3E4066-53D9-430C-9530-4215131C211F}" dt="2021-12-06T05:02:16.069" v="0"/>
          <ac:spMkLst>
            <pc:docMk/>
            <pc:sldMk cId="1812315545" sldId="2134805597"/>
            <ac:spMk id="4" creationId="{FC8CF73D-B61B-455C-B3A1-B781B8FAE22B}"/>
          </ac:spMkLst>
        </pc:spChg>
        <pc:spChg chg="mod">
          <ac:chgData name="David Warner" userId="S::david_dwarnerii.com#ext#@microsoft.onmicrosoft.com::acafcf14-4098-4a83-9425-e73571277a06" providerId="AD" clId="Web-{FA3E4066-53D9-430C-9530-4215131C211F}" dt="2021-12-06T05:03:52.865" v="2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FA3E4066-53D9-430C-9530-4215131C211F}" dt="2021-12-06T05:02:52.852" v="1"/>
          <ac:picMkLst>
            <pc:docMk/>
            <pc:sldMk cId="1812315545" sldId="2134805597"/>
            <ac:picMk id="3" creationId="{6583BF45-09A8-4A56-9159-C3695C005F2F}"/>
          </ac:picMkLst>
        </pc:picChg>
        <pc:picChg chg="add mod modCrop">
          <ac:chgData name="David Warner" userId="S::david_dwarnerii.com#ext#@microsoft.onmicrosoft.com::acafcf14-4098-4a83-9425-e73571277a06" providerId="AD" clId="Web-{FA3E4066-53D9-430C-9530-4215131C211F}" dt="2021-12-06T05:03:20.731" v="6"/>
          <ac:picMkLst>
            <pc:docMk/>
            <pc:sldMk cId="1812315545" sldId="2134805597"/>
            <ac:picMk id="5" creationId="{9C5EF859-5092-427A-B73A-52A7B1BF0AB7}"/>
          </ac:picMkLst>
        </pc:picChg>
      </pc:sldChg>
    </pc:docChg>
  </pc:docChgLst>
  <pc:docChgLst>
    <pc:chgData name="Brian Jackett" userId="e2c557f4-fffa-4012-a1e1-e15087bfdbac" providerId="ADAL" clId="{284A9B0F-CEB4-4B50-AA92-47EE385E1C74}"/>
    <pc:docChg chg="custSel modSld">
      <pc:chgData name="Brian Jackett" userId="e2c557f4-fffa-4012-a1e1-e15087bfdbac" providerId="ADAL" clId="{284A9B0F-CEB4-4B50-AA92-47EE385E1C74}" dt="2022-02-21T23:42:07.121" v="275" actId="1076"/>
      <pc:docMkLst>
        <pc:docMk/>
      </pc:docMkLst>
      <pc:sldChg chg="modSp">
        <pc:chgData name="Brian Jackett" userId="e2c557f4-fffa-4012-a1e1-e15087bfdbac" providerId="ADAL" clId="{284A9B0F-CEB4-4B50-AA92-47EE385E1C74}" dt="2022-02-21T23:33:21.882" v="2" actId="20577"/>
        <pc:sldMkLst>
          <pc:docMk/>
          <pc:sldMk cId="287163252" sldId="1567"/>
        </pc:sldMkLst>
        <pc:spChg chg="mod">
          <ac:chgData name="Brian Jackett" userId="e2c557f4-fffa-4012-a1e1-e15087bfdbac" providerId="ADAL" clId="{284A9B0F-CEB4-4B50-AA92-47EE385E1C74}" dt="2022-02-21T23:33:21.882" v="2" actId="20577"/>
          <ac:spMkLst>
            <pc:docMk/>
            <pc:sldMk cId="287163252" sldId="1567"/>
            <ac:spMk id="5" creationId="{9B6ECC88-D921-48D6-BA85-F52F354F9C35}"/>
          </ac:spMkLst>
        </pc:spChg>
      </pc:sldChg>
      <pc:sldChg chg="addSp delSp modSp mod">
        <pc:chgData name="Brian Jackett" userId="e2c557f4-fffa-4012-a1e1-e15087bfdbac" providerId="ADAL" clId="{284A9B0F-CEB4-4B50-AA92-47EE385E1C74}" dt="2022-02-21T23:42:07.121" v="275" actId="1076"/>
        <pc:sldMkLst>
          <pc:docMk/>
          <pc:sldMk cId="10702720" sldId="2079"/>
        </pc:sldMkLst>
        <pc:spChg chg="add mod">
          <ac:chgData name="Brian Jackett" userId="e2c557f4-fffa-4012-a1e1-e15087bfdbac" providerId="ADAL" clId="{284A9B0F-CEB4-4B50-AA92-47EE385E1C74}" dt="2022-02-21T23:35:01.239" v="26" actId="14100"/>
          <ac:spMkLst>
            <pc:docMk/>
            <pc:sldMk cId="10702720" sldId="2079"/>
            <ac:spMk id="2" creationId="{AFD08556-9E30-4611-AD16-04E2B0052663}"/>
          </ac:spMkLst>
        </pc:spChg>
        <pc:spChg chg="mod">
          <ac:chgData name="Brian Jackett" userId="e2c557f4-fffa-4012-a1e1-e15087bfdbac" providerId="ADAL" clId="{284A9B0F-CEB4-4B50-AA92-47EE385E1C74}" dt="2022-02-21T23:36:24.592" v="226" actId="20577"/>
          <ac:spMkLst>
            <pc:docMk/>
            <pc:sldMk cId="10702720" sldId="2079"/>
            <ac:spMk id="8" creationId="{00000000-0000-0000-0000-000000000000}"/>
          </ac:spMkLst>
        </pc:spChg>
        <pc:picChg chg="add mod">
          <ac:chgData name="Brian Jackett" userId="e2c557f4-fffa-4012-a1e1-e15087bfdbac" providerId="ADAL" clId="{284A9B0F-CEB4-4B50-AA92-47EE385E1C74}" dt="2022-02-21T23:39:06.936" v="240" actId="1076"/>
          <ac:picMkLst>
            <pc:docMk/>
            <pc:sldMk cId="10702720" sldId="2079"/>
            <ac:picMk id="6" creationId="{B55FB63F-6328-4215-9F16-2CE11F82DCF3}"/>
          </ac:picMkLst>
        </pc:picChg>
        <pc:picChg chg="del">
          <ac:chgData name="Brian Jackett" userId="e2c557f4-fffa-4012-a1e1-e15087bfdbac" providerId="ADAL" clId="{284A9B0F-CEB4-4B50-AA92-47EE385E1C74}" dt="2022-02-21T23:34:06.962" v="11" actId="478"/>
          <ac:picMkLst>
            <pc:docMk/>
            <pc:sldMk cId="10702720" sldId="2079"/>
            <ac:picMk id="9" creationId="{03D25AE4-82A4-4077-8551-E9675E12D022}"/>
          </ac:picMkLst>
        </pc:picChg>
        <pc:picChg chg="add mod">
          <ac:chgData name="Brian Jackett" userId="e2c557f4-fffa-4012-a1e1-e15087bfdbac" providerId="ADAL" clId="{284A9B0F-CEB4-4B50-AA92-47EE385E1C74}" dt="2022-02-21T23:39:55.867" v="265" actId="1076"/>
          <ac:picMkLst>
            <pc:docMk/>
            <pc:sldMk cId="10702720" sldId="2079"/>
            <ac:picMk id="12" creationId="{07EAC4AA-F81B-4A5D-80F7-2753860C8E38}"/>
          </ac:picMkLst>
        </pc:picChg>
        <pc:picChg chg="del">
          <ac:chgData name="Brian Jackett" userId="e2c557f4-fffa-4012-a1e1-e15087bfdbac" providerId="ADAL" clId="{284A9B0F-CEB4-4B50-AA92-47EE385E1C74}" dt="2022-02-21T23:34:06.962" v="11" actId="478"/>
          <ac:picMkLst>
            <pc:docMk/>
            <pc:sldMk cId="10702720" sldId="2079"/>
            <ac:picMk id="13" creationId="{FB711AFF-8242-495E-8B2D-598263361FEE}"/>
          </ac:picMkLst>
        </pc:picChg>
        <pc:picChg chg="add mod">
          <ac:chgData name="Brian Jackett" userId="e2c557f4-fffa-4012-a1e1-e15087bfdbac" providerId="ADAL" clId="{284A9B0F-CEB4-4B50-AA92-47EE385E1C74}" dt="2022-02-21T23:42:07.121" v="275" actId="1076"/>
          <ac:picMkLst>
            <pc:docMk/>
            <pc:sldMk cId="10702720" sldId="2079"/>
            <ac:picMk id="15" creationId="{868AE693-A79F-4DB3-9856-E6FFC28B49E3}"/>
          </ac:picMkLst>
        </pc:picChg>
        <pc:picChg chg="mod">
          <ac:chgData name="Brian Jackett" userId="e2c557f4-fffa-4012-a1e1-e15087bfdbac" providerId="ADAL" clId="{284A9B0F-CEB4-4B50-AA92-47EE385E1C74}" dt="2022-02-21T23:39:08.099" v="241" actId="1076"/>
          <ac:picMkLst>
            <pc:docMk/>
            <pc:sldMk cId="10702720" sldId="2079"/>
            <ac:picMk id="2052" creationId="{11CF9187-81B4-4186-B976-5D6E9E571406}"/>
          </ac:picMkLst>
        </pc:picChg>
      </pc:sldChg>
      <pc:sldChg chg="delSp modSp mod">
        <pc:chgData name="Brian Jackett" userId="e2c557f4-fffa-4012-a1e1-e15087bfdbac" providerId="ADAL" clId="{284A9B0F-CEB4-4B50-AA92-47EE385E1C74}" dt="2022-02-21T23:34:02.004" v="9" actId="1076"/>
        <pc:sldMkLst>
          <pc:docMk/>
          <pc:sldMk cId="4046856784" sldId="2134805599"/>
        </pc:sldMkLst>
        <pc:spChg chg="mod">
          <ac:chgData name="Brian Jackett" userId="e2c557f4-fffa-4012-a1e1-e15087bfdbac" providerId="ADAL" clId="{284A9B0F-CEB4-4B50-AA92-47EE385E1C74}" dt="2022-02-21T23:34:02.004" v="9" actId="1076"/>
          <ac:spMkLst>
            <pc:docMk/>
            <pc:sldMk cId="4046856784" sldId="2134805599"/>
            <ac:spMk id="2" creationId="{32C3A7C7-B46B-4265-ADC8-D755A0460965}"/>
          </ac:spMkLst>
        </pc:spChg>
        <pc:picChg chg="del">
          <ac:chgData name="Brian Jackett" userId="e2c557f4-fffa-4012-a1e1-e15087bfdbac" providerId="ADAL" clId="{284A9B0F-CEB4-4B50-AA92-47EE385E1C74}" dt="2022-02-21T23:34:00.289" v="7" actId="478"/>
          <ac:picMkLst>
            <pc:docMk/>
            <pc:sldMk cId="4046856784" sldId="2134805599"/>
            <ac:picMk id="11" creationId="{CFE31D90-AD79-4B9D-860E-4016FBDB064A}"/>
          </ac:picMkLst>
        </pc:picChg>
        <pc:picChg chg="del">
          <ac:chgData name="Brian Jackett" userId="e2c557f4-fffa-4012-a1e1-e15087bfdbac" providerId="ADAL" clId="{284A9B0F-CEB4-4B50-AA92-47EE385E1C74}" dt="2022-02-21T23:34:00.786" v="8" actId="478"/>
          <ac:picMkLst>
            <pc:docMk/>
            <pc:sldMk cId="4046856784" sldId="2134805599"/>
            <ac:picMk id="15" creationId="{7CFD8B2C-F7FE-49DF-BCB5-979294B7396C}"/>
          </ac:picMkLst>
        </pc:picChg>
        <pc:picChg chg="del">
          <ac:chgData name="Brian Jackett" userId="e2c557f4-fffa-4012-a1e1-e15087bfdbac" providerId="ADAL" clId="{284A9B0F-CEB4-4B50-AA92-47EE385E1C74}" dt="2022-02-21T23:33:58.977" v="5" actId="478"/>
          <ac:picMkLst>
            <pc:docMk/>
            <pc:sldMk cId="4046856784" sldId="2134805599"/>
            <ac:picMk id="18" creationId="{5DE4424F-286F-49BF-8926-DE144A7F036A}"/>
          </ac:picMkLst>
        </pc:picChg>
        <pc:picChg chg="del">
          <ac:chgData name="Brian Jackett" userId="e2c557f4-fffa-4012-a1e1-e15087bfdbac" providerId="ADAL" clId="{284A9B0F-CEB4-4B50-AA92-47EE385E1C74}" dt="2022-02-21T23:33:57.617" v="3" actId="478"/>
          <ac:picMkLst>
            <pc:docMk/>
            <pc:sldMk cId="4046856784" sldId="2134805599"/>
            <ac:picMk id="20" creationId="{0AD79D64-6027-4C35-85B9-B40B80BE5BBB}"/>
          </ac:picMkLst>
        </pc:picChg>
        <pc:picChg chg="del">
          <ac:chgData name="Brian Jackett" userId="e2c557f4-fffa-4012-a1e1-e15087bfdbac" providerId="ADAL" clId="{284A9B0F-CEB4-4B50-AA92-47EE385E1C74}" dt="2022-02-21T23:33:58.369" v="4" actId="478"/>
          <ac:picMkLst>
            <pc:docMk/>
            <pc:sldMk cId="4046856784" sldId="2134805599"/>
            <ac:picMk id="22" creationId="{6B04BA95-B3F8-45D6-99BC-0830D5BF7900}"/>
          </ac:picMkLst>
        </pc:picChg>
      </pc:sldChg>
    </pc:docChg>
  </pc:docChgLst>
  <pc:docChgLst>
    <pc:chgData name="Hugo Bernier" userId="846ef6cd-3f11-462c-a4be-44fff9f1a751" providerId="ADAL" clId="{E8FC861D-57EB-466A-BB22-13373C912C49}"/>
    <pc:docChg chg="undo custSel addSld delSld modSld modSection">
      <pc:chgData name="Hugo Bernier" userId="846ef6cd-3f11-462c-a4be-44fff9f1a751" providerId="ADAL" clId="{E8FC861D-57EB-466A-BB22-13373C912C49}" dt="2021-05-06T14:13:14.961" v="1097" actId="20577"/>
      <pc:docMkLst>
        <pc:docMk/>
      </pc:docMkLst>
      <pc:sldChg chg="addSp modSp mod modAnim">
        <pc:chgData name="Hugo Bernier" userId="846ef6cd-3f11-462c-a4be-44fff9f1a751" providerId="ADAL" clId="{E8FC861D-57EB-466A-BB22-13373C912C49}" dt="2021-05-06T03:51:24.205" v="97"/>
        <pc:sldMkLst>
          <pc:docMk/>
          <pc:sldMk cId="4039685786" sldId="2076136275"/>
        </pc:sldMkLst>
        <pc:spChg chg="mod">
          <ac:chgData name="Hugo Bernier" userId="846ef6cd-3f11-462c-a4be-44fff9f1a751" providerId="ADAL" clId="{E8FC861D-57EB-466A-BB22-13373C912C49}" dt="2021-05-06T03:37:25.247" v="10" actId="962"/>
          <ac:spMkLst>
            <pc:docMk/>
            <pc:sldMk cId="4039685786" sldId="2076136275"/>
            <ac:spMk id="2" creationId="{16F22A0D-74B1-4224-A9FB-7A46887A11C4}"/>
          </ac:spMkLst>
        </pc:spChg>
        <pc:spChg chg="mod modVis">
          <ac:chgData name="Hugo Bernier" userId="846ef6cd-3f11-462c-a4be-44fff9f1a751" providerId="ADAL" clId="{E8FC861D-57EB-466A-BB22-13373C912C49}" dt="2021-05-06T03:37:14.836" v="9" actId="962"/>
          <ac:spMkLst>
            <pc:docMk/>
            <pc:sldMk cId="4039685786" sldId="2076136275"/>
            <ac:spMk id="4" creationId="{DCD26878-CFA2-4175-8AE5-606DEC54503D}"/>
          </ac:spMkLst>
        </pc:spChg>
        <pc:spChg chg="mod modVis">
          <ac:chgData name="Hugo Bernier" userId="846ef6cd-3f11-462c-a4be-44fff9f1a751" providerId="ADAL" clId="{E8FC861D-57EB-466A-BB22-13373C912C49}" dt="2021-05-06T03:37:01.220" v="4" actId="14429"/>
          <ac:spMkLst>
            <pc:docMk/>
            <pc:sldMk cId="4039685786" sldId="2076136275"/>
            <ac:spMk id="6" creationId="{9A190FA0-2C74-4058-B2E6-B9485A2D976F}"/>
          </ac:spMkLst>
        </pc:spChg>
        <pc:spChg chg="add mod modVis">
          <ac:chgData name="Hugo Bernier" userId="846ef6cd-3f11-462c-a4be-44fff9f1a751" providerId="ADAL" clId="{E8FC861D-57EB-466A-BB22-13373C912C49}" dt="2021-05-06T03:39:05.618" v="48" actId="14429"/>
          <ac:spMkLst>
            <pc:docMk/>
            <pc:sldMk cId="4039685786" sldId="2076136275"/>
            <ac:spMk id="8" creationId="{DFEA4705-990A-486A-818C-8ED7D34373E1}"/>
          </ac:spMkLst>
        </pc:spChg>
        <pc:spChg chg="add mod modVis">
          <ac:chgData name="Hugo Bernier" userId="846ef6cd-3f11-462c-a4be-44fff9f1a751" providerId="ADAL" clId="{E8FC861D-57EB-466A-BB22-13373C912C49}" dt="2021-05-06T03:39:04.130" v="47" actId="14429"/>
          <ac:spMkLst>
            <pc:docMk/>
            <pc:sldMk cId="4039685786" sldId="2076136275"/>
            <ac:spMk id="10" creationId="{C87C1CAC-6F59-4DA1-BB8E-7C280471A46F}"/>
          </ac:spMkLst>
        </pc:spChg>
        <pc:spChg chg="mod">
          <ac:chgData name="Hugo Bernier" userId="846ef6cd-3f11-462c-a4be-44fff9f1a751" providerId="ADAL" clId="{E8FC861D-57EB-466A-BB22-13373C912C49}" dt="2021-05-06T03:36:42.541" v="1" actId="962"/>
          <ac:spMkLst>
            <pc:docMk/>
            <pc:sldMk cId="4039685786" sldId="2076136275"/>
            <ac:spMk id="12" creationId="{DFCC2E11-7C5D-44E1-A237-A0D0172DE310}"/>
          </ac:spMkLst>
        </pc:spChg>
        <pc:spChg chg="mod">
          <ac:chgData name="Hugo Bernier" userId="846ef6cd-3f11-462c-a4be-44fff9f1a751" providerId="ADAL" clId="{E8FC861D-57EB-466A-BB22-13373C912C49}" dt="2021-05-06T03:36:55.006" v="2" actId="962"/>
          <ac:spMkLst>
            <pc:docMk/>
            <pc:sldMk cId="4039685786" sldId="2076136275"/>
            <ac:spMk id="14" creationId="{59D69BF6-8F22-4052-ABE8-5C7AA2998EBE}"/>
          </ac:spMkLst>
        </pc:spChg>
        <pc:spChg chg="add mod">
          <ac:chgData name="Hugo Bernier" userId="846ef6cd-3f11-462c-a4be-44fff9f1a751" providerId="ADAL" clId="{E8FC861D-57EB-466A-BB22-13373C912C49}" dt="2021-05-06T03:50:46.809" v="94" actId="14100"/>
          <ac:spMkLst>
            <pc:docMk/>
            <pc:sldMk cId="4039685786" sldId="2076136275"/>
            <ac:spMk id="15" creationId="{AC2D145C-38BE-4AE6-9162-450BBFF81D16}"/>
          </ac:spMkLst>
        </pc:spChg>
        <pc:picChg chg="mod">
          <ac:chgData name="Hugo Bernier" userId="846ef6cd-3f11-462c-a4be-44fff9f1a751" providerId="ADAL" clId="{E8FC861D-57EB-466A-BB22-13373C912C49}" dt="2021-05-06T03:38:27.754" v="18" actId="1076"/>
          <ac:picMkLst>
            <pc:docMk/>
            <pc:sldMk cId="4039685786" sldId="2076136275"/>
            <ac:picMk id="3" creationId="{3396191F-084A-4CED-B138-2AE8D989A480}"/>
          </ac:picMkLst>
        </pc:picChg>
        <pc:picChg chg="mod modVis">
          <ac:chgData name="Hugo Bernier" userId="846ef6cd-3f11-462c-a4be-44fff9f1a751" providerId="ADAL" clId="{E8FC861D-57EB-466A-BB22-13373C912C49}" dt="2021-05-06T03:38:33.507" v="22" actId="14429"/>
          <ac:picMkLst>
            <pc:docMk/>
            <pc:sldMk cId="4039685786" sldId="2076136275"/>
            <ac:picMk id="9" creationId="{454EB74A-6792-49CE-BE7F-4F66BCC4A37A}"/>
          </ac:picMkLst>
        </pc:picChg>
      </pc:sldChg>
      <pc:sldChg chg="addSp">
        <pc:chgData name="Hugo Bernier" userId="846ef6cd-3f11-462c-a4be-44fff9f1a751" providerId="ADAL" clId="{E8FC861D-57EB-466A-BB22-13373C912C49}" dt="2021-05-06T04:27:12.918" v="319"/>
        <pc:sldMkLst>
          <pc:docMk/>
          <pc:sldMk cId="395982388" sldId="2076137579"/>
        </pc:sldMkLst>
        <pc:picChg chg="add">
          <ac:chgData name="Hugo Bernier" userId="846ef6cd-3f11-462c-a4be-44fff9f1a751" providerId="ADAL" clId="{E8FC861D-57EB-466A-BB22-13373C912C49}" dt="2021-05-06T04:27:12.918" v="319"/>
          <ac:picMkLst>
            <pc:docMk/>
            <pc:sldMk cId="395982388" sldId="2076137579"/>
            <ac:picMk id="7170" creationId="{476A6259-BD65-4394-90DB-BF6BF9DB10E9}"/>
          </ac:picMkLst>
        </pc:picChg>
      </pc:sldChg>
      <pc:sldChg chg="addSp modSp">
        <pc:chgData name="Hugo Bernier" userId="846ef6cd-3f11-462c-a4be-44fff9f1a751" providerId="ADAL" clId="{E8FC861D-57EB-466A-BB22-13373C912C49}" dt="2021-05-06T04:27:06.299" v="316"/>
        <pc:sldMkLst>
          <pc:docMk/>
          <pc:sldMk cId="605080875" sldId="2076137579"/>
        </pc:sldMkLst>
        <pc:spChg chg="add mod">
          <ac:chgData name="Hugo Bernier" userId="846ef6cd-3f11-462c-a4be-44fff9f1a751" providerId="ADAL" clId="{E8FC861D-57EB-466A-BB22-13373C912C49}" dt="2021-05-06T04:27:06.299" v="316"/>
          <ac:spMkLst>
            <pc:docMk/>
            <pc:sldMk cId="605080875" sldId="2076137579"/>
            <ac:spMk id="19" creationId="{A0026781-829E-4FC5-9E63-E24A69B96A1D}"/>
          </ac:spMkLst>
        </pc:spChg>
      </pc:sldChg>
      <pc:sldChg chg="addSp modSp">
        <pc:chgData name="Hugo Bernier" userId="846ef6cd-3f11-462c-a4be-44fff9f1a751" providerId="ADAL" clId="{E8FC861D-57EB-466A-BB22-13373C912C49}" dt="2021-05-06T04:21:28.770" v="281"/>
        <pc:sldMkLst>
          <pc:docMk/>
          <pc:sldMk cId="1026383502" sldId="2076137579"/>
        </pc:sldMkLst>
        <pc:spChg chg="add mod">
          <ac:chgData name="Hugo Bernier" userId="846ef6cd-3f11-462c-a4be-44fff9f1a751" providerId="ADAL" clId="{E8FC861D-57EB-466A-BB22-13373C912C49}" dt="2021-05-06T04:21:28.770" v="281"/>
          <ac:spMkLst>
            <pc:docMk/>
            <pc:sldMk cId="1026383502" sldId="2076137579"/>
            <ac:spMk id="19" creationId="{133C1070-9ABC-407B-9578-0C39ABC488F4}"/>
          </ac:spMkLst>
        </pc:spChg>
      </pc:sldChg>
      <pc:sldChg chg="addSp modSp">
        <pc:chgData name="Hugo Bernier" userId="846ef6cd-3f11-462c-a4be-44fff9f1a751" providerId="ADAL" clId="{E8FC861D-57EB-466A-BB22-13373C912C49}" dt="2021-05-06T04:40:06.377" v="568"/>
        <pc:sldMkLst>
          <pc:docMk/>
          <pc:sldMk cId="1264494915" sldId="2076137579"/>
        </pc:sldMkLst>
        <pc:spChg chg="add mod">
          <ac:chgData name="Hugo Bernier" userId="846ef6cd-3f11-462c-a4be-44fff9f1a751" providerId="ADAL" clId="{E8FC861D-57EB-466A-BB22-13373C912C49}" dt="2021-05-06T04:40:06.377" v="568"/>
          <ac:spMkLst>
            <pc:docMk/>
            <pc:sldMk cId="1264494915" sldId="2076137579"/>
            <ac:spMk id="19" creationId="{697B5670-2259-420D-AA48-A1438D0CC714}"/>
          </ac:spMkLst>
        </pc:spChg>
      </pc:sldChg>
      <pc:sldChg chg="addSp">
        <pc:chgData name="Hugo Bernier" userId="846ef6cd-3f11-462c-a4be-44fff9f1a751" providerId="ADAL" clId="{E8FC861D-57EB-466A-BB22-13373C912C49}" dt="2021-05-06T04:40:12.109" v="571"/>
        <pc:sldMkLst>
          <pc:docMk/>
          <pc:sldMk cId="1358453683" sldId="2076137579"/>
        </pc:sldMkLst>
        <pc:picChg chg="add">
          <ac:chgData name="Hugo Bernier" userId="846ef6cd-3f11-462c-a4be-44fff9f1a751" providerId="ADAL" clId="{E8FC861D-57EB-466A-BB22-13373C912C49}" dt="2021-05-06T04:40:12.109" v="571"/>
          <ac:picMkLst>
            <pc:docMk/>
            <pc:sldMk cId="1358453683" sldId="2076137579"/>
            <ac:picMk id="9218" creationId="{F87DAD07-D476-4FCE-8C48-ABCE52E75D2A}"/>
          </ac:picMkLst>
        </pc:picChg>
      </pc:sldChg>
      <pc:sldChg chg="addSp modSp">
        <pc:chgData name="Hugo Bernier" userId="846ef6cd-3f11-462c-a4be-44fff9f1a751" providerId="ADAL" clId="{E8FC861D-57EB-466A-BB22-13373C912C49}" dt="2021-05-06T04:16:16.156" v="248"/>
        <pc:sldMkLst>
          <pc:docMk/>
          <pc:sldMk cId="1396747603" sldId="2076137579"/>
        </pc:sldMkLst>
        <pc:spChg chg="add mod">
          <ac:chgData name="Hugo Bernier" userId="846ef6cd-3f11-462c-a4be-44fff9f1a751" providerId="ADAL" clId="{E8FC861D-57EB-466A-BB22-13373C912C49}" dt="2021-05-06T04:16:16.156" v="248"/>
          <ac:spMkLst>
            <pc:docMk/>
            <pc:sldMk cId="1396747603" sldId="2076137579"/>
            <ac:spMk id="19" creationId="{EC44E543-3469-48FC-A546-D9D254471403}"/>
          </ac:spMkLst>
        </pc:spChg>
      </pc:sldChg>
      <pc:sldChg chg="addSp">
        <pc:chgData name="Hugo Bernier" userId="846ef6cd-3f11-462c-a4be-44fff9f1a751" providerId="ADAL" clId="{E8FC861D-57EB-466A-BB22-13373C912C49}" dt="2021-05-06T04:00:10.079" v="118"/>
        <pc:sldMkLst>
          <pc:docMk/>
          <pc:sldMk cId="2209190069" sldId="2076137579"/>
        </pc:sldMkLst>
        <pc:picChg chg="add">
          <ac:chgData name="Hugo Bernier" userId="846ef6cd-3f11-462c-a4be-44fff9f1a751" providerId="ADAL" clId="{E8FC861D-57EB-466A-BB22-13373C912C49}" dt="2021-05-06T04:00:10.079" v="118"/>
          <ac:picMkLst>
            <pc:docMk/>
            <pc:sldMk cId="2209190069" sldId="2076137579"/>
            <ac:picMk id="4" creationId="{E09761A3-EEFC-4D20-97AC-06219199C2FD}"/>
          </ac:picMkLst>
        </pc:picChg>
      </pc:sldChg>
      <pc:sldChg chg="addSp delSp modSp add del mod modNotesTx">
        <pc:chgData name="Hugo Bernier" userId="846ef6cd-3f11-462c-a4be-44fff9f1a751" providerId="ADAL" clId="{E8FC861D-57EB-466A-BB22-13373C912C49}" dt="2021-05-06T14:13:14.961" v="1097" actId="20577"/>
        <pc:sldMkLst>
          <pc:docMk/>
          <pc:sldMk cId="2636939237" sldId="2076137579"/>
        </pc:sldMkLst>
        <pc:spChg chg="ord">
          <ac:chgData name="Hugo Bernier" userId="846ef6cd-3f11-462c-a4be-44fff9f1a751" providerId="ADAL" clId="{E8FC861D-57EB-466A-BB22-13373C912C49}" dt="2021-05-06T04:44:24.092" v="715" actId="166"/>
          <ac:spMkLst>
            <pc:docMk/>
            <pc:sldMk cId="2636939237" sldId="2076137579"/>
            <ac:spMk id="2" creationId="{4EDF62F3-12E9-44F2-ADF4-F7AEA5750C8C}"/>
          </ac:spMkLst>
        </pc:spChg>
        <pc:spChg chg="mod">
          <ac:chgData name="Hugo Bernier" userId="846ef6cd-3f11-462c-a4be-44fff9f1a751" providerId="ADAL" clId="{E8FC861D-57EB-466A-BB22-13373C912C49}" dt="2021-05-06T04:47:28.178" v="875" actId="20577"/>
          <ac:spMkLst>
            <pc:docMk/>
            <pc:sldMk cId="2636939237" sldId="2076137579"/>
            <ac:spMk id="3" creationId="{CBDC9C38-872E-4048-96FE-C321FEF21EC1}"/>
          </ac:spMkLst>
        </pc:spChg>
        <pc:spChg chg="del">
          <ac:chgData name="Hugo Bernier" userId="846ef6cd-3f11-462c-a4be-44fff9f1a751" providerId="ADAL" clId="{E8FC861D-57EB-466A-BB22-13373C912C49}" dt="2021-05-06T03:35:08.672" v="0" actId="478"/>
          <ac:spMkLst>
            <pc:docMk/>
            <pc:sldMk cId="2636939237" sldId="2076137579"/>
            <ac:spMk id="4" creationId="{5F6886FC-B8B6-45C3-A047-37F9ADCF09A0}"/>
          </ac:spMkLst>
        </pc:spChg>
        <pc:spChg chg="mod">
          <ac:chgData name="Hugo Bernier" userId="846ef6cd-3f11-462c-a4be-44fff9f1a751" providerId="ADAL" clId="{E8FC861D-57EB-466A-BB22-13373C912C49}" dt="2021-05-06T04:16:24.645" v="252"/>
          <ac:spMkLst>
            <pc:docMk/>
            <pc:sldMk cId="2636939237" sldId="2076137579"/>
            <ac:spMk id="5" creationId="{D99E2DB0-70F3-400F-878F-33AE8632B7BC}"/>
          </ac:spMkLst>
        </pc:spChg>
        <pc:spChg chg="add mod ord">
          <ac:chgData name="Hugo Bernier" userId="846ef6cd-3f11-462c-a4be-44fff9f1a751" providerId="ADAL" clId="{E8FC861D-57EB-466A-BB22-13373C912C49}" dt="2021-05-06T04:45:16.716" v="736" actId="1035"/>
          <ac:spMkLst>
            <pc:docMk/>
            <pc:sldMk cId="2636939237" sldId="2076137579"/>
            <ac:spMk id="22" creationId="{006A4644-32F0-4120-9BC3-E2716AE51C32}"/>
          </ac:spMkLst>
        </pc:spChg>
        <pc:grpChg chg="add mod">
          <ac:chgData name="Hugo Bernier" userId="846ef6cd-3f11-462c-a4be-44fff9f1a751" providerId="ADAL" clId="{E8FC861D-57EB-466A-BB22-13373C912C49}" dt="2021-05-06T04:44:20.414" v="714" actId="1076"/>
          <ac:grpSpMkLst>
            <pc:docMk/>
            <pc:sldMk cId="2636939237" sldId="2076137579"/>
            <ac:grpSpMk id="19" creationId="{6C845879-F191-49F4-B8C1-9972308E5014}"/>
          </ac:grpSpMkLst>
        </pc:grpChg>
        <pc:grpChg chg="del mod">
          <ac:chgData name="Hugo Bernier" userId="846ef6cd-3f11-462c-a4be-44fff9f1a751" providerId="ADAL" clId="{E8FC861D-57EB-466A-BB22-13373C912C49}" dt="2021-05-06T03:52:55.306" v="99" actId="165"/>
          <ac:grpSpMkLst>
            <pc:docMk/>
            <pc:sldMk cId="2636939237" sldId="2076137579"/>
            <ac:grpSpMk id="22" creationId="{977A521C-9B0D-4BFE-B6A2-C622817C3453}"/>
          </ac:grpSpMkLst>
        </pc:grpChg>
        <pc:picChg chg="mod">
          <ac:chgData name="Hugo Bernier" userId="846ef6cd-3f11-462c-a4be-44fff9f1a751" providerId="ADAL" clId="{E8FC861D-57EB-466A-BB22-13373C912C49}" dt="2021-05-06T04:44:20.414" v="714" actId="1076"/>
          <ac:picMkLst>
            <pc:docMk/>
            <pc:sldMk cId="2636939237" sldId="2076137579"/>
            <ac:picMk id="4" creationId="{E09761A3-EEFC-4D20-97AC-06219199C2FD}"/>
          </ac:picMkLst>
        </pc:picChg>
        <pc:picChg chg="del topLvl">
          <ac:chgData name="Hugo Bernier" userId="846ef6cd-3f11-462c-a4be-44fff9f1a751" providerId="ADAL" clId="{E8FC861D-57EB-466A-BB22-13373C912C49}" dt="2021-05-06T03:53:04.531" v="101" actId="478"/>
          <ac:picMkLst>
            <pc:docMk/>
            <pc:sldMk cId="2636939237" sldId="2076137579"/>
            <ac:picMk id="19" creationId="{B32AC400-D466-4F1A-AA42-BBC0C1852C99}"/>
          </ac:picMkLst>
        </pc:picChg>
        <pc:picChg chg="add mod modCrop">
          <ac:chgData name="Hugo Bernier" userId="846ef6cd-3f11-462c-a4be-44fff9f1a751" providerId="ADAL" clId="{E8FC861D-57EB-466A-BB22-13373C912C49}" dt="2021-05-06T04:44:20.414" v="714" actId="1076"/>
          <ac:picMkLst>
            <pc:docMk/>
            <pc:sldMk cId="2636939237" sldId="2076137579"/>
            <ac:picMk id="20" creationId="{18548502-ABFD-4E5F-A980-3C355FE0D5C7}"/>
          </ac:picMkLst>
        </pc:picChg>
        <pc:picChg chg="add del mod">
          <ac:chgData name="Hugo Bernier" userId="846ef6cd-3f11-462c-a4be-44fff9f1a751" providerId="ADAL" clId="{E8FC861D-57EB-466A-BB22-13373C912C49}" dt="2021-05-06T04:15:41.239" v="247"/>
          <ac:picMkLst>
            <pc:docMk/>
            <pc:sldMk cId="2636939237" sldId="2076137579"/>
            <ac:picMk id="20" creationId="{7D7493D6-F0DB-4198-A005-703477D3B8A3}"/>
          </ac:picMkLst>
        </pc:picChg>
        <pc:picChg chg="del topLvl">
          <ac:chgData name="Hugo Bernier" userId="846ef6cd-3f11-462c-a4be-44fff9f1a751" providerId="ADAL" clId="{E8FC861D-57EB-466A-BB22-13373C912C49}" dt="2021-05-06T03:53:06.046" v="103" actId="478"/>
          <ac:picMkLst>
            <pc:docMk/>
            <pc:sldMk cId="2636939237" sldId="2076137579"/>
            <ac:picMk id="20" creationId="{CF46E597-1F8F-462D-B0BA-3275FAD1E954}"/>
          </ac:picMkLst>
        </pc:picChg>
        <pc:picChg chg="add mod">
          <ac:chgData name="Hugo Bernier" userId="846ef6cd-3f11-462c-a4be-44fff9f1a751" providerId="ADAL" clId="{E8FC861D-57EB-466A-BB22-13373C912C49}" dt="2021-05-06T04:44:20.414" v="714" actId="1076"/>
          <ac:picMkLst>
            <pc:docMk/>
            <pc:sldMk cId="2636939237" sldId="2076137579"/>
            <ac:picMk id="21" creationId="{B0DA8843-28E0-41A9-98CB-44FC83E6FC0D}"/>
          </ac:picMkLst>
        </pc:picChg>
        <pc:picChg chg="del topLvl">
          <ac:chgData name="Hugo Bernier" userId="846ef6cd-3f11-462c-a4be-44fff9f1a751" providerId="ADAL" clId="{E8FC861D-57EB-466A-BB22-13373C912C49}" dt="2021-05-06T03:53:05.192" v="102" actId="478"/>
          <ac:picMkLst>
            <pc:docMk/>
            <pc:sldMk cId="2636939237" sldId="2076137579"/>
            <ac:picMk id="21" creationId="{D4F9D7CE-6840-4910-B5E7-710C13F8F0D5}"/>
          </ac:picMkLst>
        </pc:picChg>
        <pc:picChg chg="mod">
          <ac:chgData name="Hugo Bernier" userId="846ef6cd-3f11-462c-a4be-44fff9f1a751" providerId="ADAL" clId="{E8FC861D-57EB-466A-BB22-13373C912C49}" dt="2021-05-06T04:20:58.905" v="279" actId="1076"/>
          <ac:picMkLst>
            <pc:docMk/>
            <pc:sldMk cId="2636939237" sldId="2076137579"/>
            <ac:picMk id="26" creationId="{EDE4CD0D-2903-4CCC-A662-C6027CE51F41}"/>
          </ac:picMkLst>
        </pc:picChg>
        <pc:picChg chg="mod">
          <ac:chgData name="Hugo Bernier" userId="846ef6cd-3f11-462c-a4be-44fff9f1a751" providerId="ADAL" clId="{E8FC861D-57EB-466A-BB22-13373C912C49}" dt="2021-05-06T04:46:03.805" v="738" actId="12788"/>
          <ac:picMkLst>
            <pc:docMk/>
            <pc:sldMk cId="2636939237" sldId="2076137579"/>
            <ac:picMk id="28" creationId="{552212ED-7E19-4286-B5FA-6D82FC5469E3}"/>
          </ac:picMkLst>
        </pc:picChg>
        <pc:picChg chg="mod">
          <ac:chgData name="Hugo Bernier" userId="846ef6cd-3f11-462c-a4be-44fff9f1a751" providerId="ADAL" clId="{E8FC861D-57EB-466A-BB22-13373C912C49}" dt="2021-05-06T04:46:03.805" v="738" actId="12788"/>
          <ac:picMkLst>
            <pc:docMk/>
            <pc:sldMk cId="2636939237" sldId="2076137579"/>
            <ac:picMk id="29" creationId="{E8DC1192-0F89-4521-AC70-9EE3FE847BB2}"/>
          </ac:picMkLst>
        </pc:picChg>
        <pc:picChg chg="mod">
          <ac:chgData name="Hugo Bernier" userId="846ef6cd-3f11-462c-a4be-44fff9f1a751" providerId="ADAL" clId="{E8FC861D-57EB-466A-BB22-13373C912C49}" dt="2021-05-06T04:46:03.805" v="738" actId="12788"/>
          <ac:picMkLst>
            <pc:docMk/>
            <pc:sldMk cId="2636939237" sldId="2076137579"/>
            <ac:picMk id="31" creationId="{4B3DC786-3281-49CB-990F-C9AF6A1EF34D}"/>
          </ac:picMkLst>
        </pc:picChg>
        <pc:picChg chg="add mod">
          <ac:chgData name="Hugo Bernier" userId="846ef6cd-3f11-462c-a4be-44fff9f1a751" providerId="ADAL" clId="{E8FC861D-57EB-466A-BB22-13373C912C49}" dt="2021-05-06T04:46:48.523" v="800" actId="1076"/>
          <ac:picMkLst>
            <pc:docMk/>
            <pc:sldMk cId="2636939237" sldId="2076137579"/>
            <ac:picMk id="35" creationId="{3EA1BE2F-C398-4574-953D-B75DC66915F8}"/>
          </ac:picMkLst>
        </pc:picChg>
        <pc:picChg chg="add mod">
          <ac:chgData name="Hugo Bernier" userId="846ef6cd-3f11-462c-a4be-44fff9f1a751" providerId="ADAL" clId="{E8FC861D-57EB-466A-BB22-13373C912C49}" dt="2021-05-06T04:46:53.541" v="801" actId="571"/>
          <ac:picMkLst>
            <pc:docMk/>
            <pc:sldMk cId="2636939237" sldId="2076137579"/>
            <ac:picMk id="36" creationId="{B70F0C9D-6017-4869-BCBC-181ABCED1744}"/>
          </ac:picMkLst>
        </pc:picChg>
        <pc:picChg chg="mod">
          <ac:chgData name="Hugo Bernier" userId="846ef6cd-3f11-462c-a4be-44fff9f1a751" providerId="ADAL" clId="{E8FC861D-57EB-466A-BB22-13373C912C49}" dt="2021-05-06T04:32:16.659" v="369" actId="1076"/>
          <ac:picMkLst>
            <pc:docMk/>
            <pc:sldMk cId="2636939237" sldId="2076137579"/>
            <ac:picMk id="37" creationId="{75847BB9-1F1F-4F2E-AE1B-07D1C0EACFA2}"/>
          </ac:picMkLst>
        </pc:picChg>
        <pc:picChg chg="del topLvl">
          <ac:chgData name="Hugo Bernier" userId="846ef6cd-3f11-462c-a4be-44fff9f1a751" providerId="ADAL" clId="{E8FC861D-57EB-466A-BB22-13373C912C49}" dt="2021-05-06T04:00:45.490" v="123" actId="478"/>
          <ac:picMkLst>
            <pc:docMk/>
            <pc:sldMk cId="2636939237" sldId="2076137579"/>
            <ac:picMk id="1026" creationId="{A8F814E6-9E1E-49C6-A78F-59744803FCB5}"/>
          </ac:picMkLst>
        </pc:picChg>
        <pc:picChg chg="mod">
          <ac:chgData name="Hugo Bernier" userId="846ef6cd-3f11-462c-a4be-44fff9f1a751" providerId="ADAL" clId="{E8FC861D-57EB-466A-BB22-13373C912C49}" dt="2021-05-06T04:44:20.414" v="714" actId="1076"/>
          <ac:picMkLst>
            <pc:docMk/>
            <pc:sldMk cId="2636939237" sldId="2076137579"/>
            <ac:picMk id="3074" creationId="{2B0CAB46-35D6-44F7-8013-C751CF453FA8}"/>
          </ac:picMkLst>
        </pc:picChg>
        <pc:picChg chg="del topLvl">
          <ac:chgData name="Hugo Bernier" userId="846ef6cd-3f11-462c-a4be-44fff9f1a751" providerId="ADAL" clId="{E8FC861D-57EB-466A-BB22-13373C912C49}" dt="2021-05-06T03:53:03.376" v="100" actId="478"/>
          <ac:picMkLst>
            <pc:docMk/>
            <pc:sldMk cId="2636939237" sldId="2076137579"/>
            <ac:picMk id="3074" creationId="{C577C16F-BE0D-4475-BBD1-CFB8715CA241}"/>
          </ac:picMkLst>
        </pc:picChg>
        <pc:picChg chg="del topLvl">
          <ac:chgData name="Hugo Bernier" userId="846ef6cd-3f11-462c-a4be-44fff9f1a751" providerId="ADAL" clId="{E8FC861D-57EB-466A-BB22-13373C912C49}" dt="2021-05-06T03:53:06.946" v="104" actId="478"/>
          <ac:picMkLst>
            <pc:docMk/>
            <pc:sldMk cId="2636939237" sldId="2076137579"/>
            <ac:picMk id="5122" creationId="{541D2830-15EE-4D28-A634-E17DCFF96AC6}"/>
          </ac:picMkLst>
        </pc:picChg>
        <pc:picChg chg="del mod">
          <ac:chgData name="Hugo Bernier" userId="846ef6cd-3f11-462c-a4be-44fff9f1a751" providerId="ADAL" clId="{E8FC861D-57EB-466A-BB22-13373C912C49}" dt="2021-05-06T04:21:45.118" v="287" actId="478"/>
          <ac:picMkLst>
            <pc:docMk/>
            <pc:sldMk cId="2636939237" sldId="2076137579"/>
            <ac:picMk id="5122" creationId="{6AC965E6-77CE-4AD5-AA88-1AA87FC3873B}"/>
          </ac:picMkLst>
        </pc:picChg>
        <pc:picChg chg="mod">
          <ac:chgData name="Hugo Bernier" userId="846ef6cd-3f11-462c-a4be-44fff9f1a751" providerId="ADAL" clId="{E8FC861D-57EB-466A-BB22-13373C912C49}" dt="2021-05-06T04:44:20.414" v="714" actId="1076"/>
          <ac:picMkLst>
            <pc:docMk/>
            <pc:sldMk cId="2636939237" sldId="2076137579"/>
            <ac:picMk id="7170" creationId="{476A6259-BD65-4394-90DB-BF6BF9DB10E9}"/>
          </ac:picMkLst>
        </pc:picChg>
        <pc:picChg chg="mod">
          <ac:chgData name="Hugo Bernier" userId="846ef6cd-3f11-462c-a4be-44fff9f1a751" providerId="ADAL" clId="{E8FC861D-57EB-466A-BB22-13373C912C49}" dt="2021-05-06T04:44:20.414" v="714" actId="1076"/>
          <ac:picMkLst>
            <pc:docMk/>
            <pc:sldMk cId="2636939237" sldId="2076137579"/>
            <ac:picMk id="9218" creationId="{F87DAD07-D476-4FCE-8C48-ABCE52E75D2A}"/>
          </ac:picMkLst>
        </pc:picChg>
      </pc:sldChg>
      <pc:sldChg chg="addSp">
        <pc:chgData name="Hugo Bernier" userId="846ef6cd-3f11-462c-a4be-44fff9f1a751" providerId="ADAL" clId="{E8FC861D-57EB-466A-BB22-13373C912C49}" dt="2021-05-06T04:21:36.483" v="284"/>
        <pc:sldMkLst>
          <pc:docMk/>
          <pc:sldMk cId="3987471157" sldId="2076137579"/>
        </pc:sldMkLst>
        <pc:picChg chg="add">
          <ac:chgData name="Hugo Bernier" userId="846ef6cd-3f11-462c-a4be-44fff9f1a751" providerId="ADAL" clId="{E8FC861D-57EB-466A-BB22-13373C912C49}" dt="2021-05-06T04:21:36.483" v="284"/>
          <ac:picMkLst>
            <pc:docMk/>
            <pc:sldMk cId="3987471157" sldId="2076137579"/>
            <ac:picMk id="5122" creationId="{6AC965E6-77CE-4AD5-AA88-1AA87FC3873B}"/>
          </ac:picMkLst>
        </pc:picChg>
      </pc:sldChg>
      <pc:sldChg chg="addSp">
        <pc:chgData name="Hugo Bernier" userId="846ef6cd-3f11-462c-a4be-44fff9f1a751" providerId="ADAL" clId="{E8FC861D-57EB-466A-BB22-13373C912C49}" dt="2021-05-06T04:16:31.894" v="253"/>
        <pc:sldMkLst>
          <pc:docMk/>
          <pc:sldMk cId="4033262135" sldId="2076137579"/>
        </pc:sldMkLst>
        <pc:picChg chg="add">
          <ac:chgData name="Hugo Bernier" userId="846ef6cd-3f11-462c-a4be-44fff9f1a751" providerId="ADAL" clId="{E8FC861D-57EB-466A-BB22-13373C912C49}" dt="2021-05-06T04:16:31.894" v="253"/>
          <ac:picMkLst>
            <pc:docMk/>
            <pc:sldMk cId="4033262135" sldId="2076137579"/>
            <ac:picMk id="3074" creationId="{2B0CAB46-35D6-44F7-8013-C751CF453FA8}"/>
          </ac:picMkLst>
        </pc:picChg>
      </pc:sldChg>
    </pc:docChg>
  </pc:docChgLst>
  <pc:docChgLst>
    <pc:chgData name="Wajeed Shaikh" userId="943a82b8-fdb9-4dbf-aa6c-31e37bb9aed6" providerId="ADAL" clId="{AA8A9E18-B295-441E-AF27-D02589AF0F02}"/>
    <pc:docChg chg="custSel modSld">
      <pc:chgData name="Wajeed Shaikh" userId="943a82b8-fdb9-4dbf-aa6c-31e37bb9aed6" providerId="ADAL" clId="{AA8A9E18-B295-441E-AF27-D02589AF0F02}" dt="2022-04-26T11:03:29.558" v="31"/>
      <pc:docMkLst>
        <pc:docMk/>
      </pc:docMkLst>
      <pc:sldChg chg="delSp modSp mod addCm delCm modNotesTx">
        <pc:chgData name="Wajeed Shaikh" userId="943a82b8-fdb9-4dbf-aa6c-31e37bb9aed6" providerId="ADAL" clId="{AA8A9E18-B295-441E-AF27-D02589AF0F02}" dt="2022-04-26T11:03:29.558" v="31"/>
        <pc:sldMkLst>
          <pc:docMk/>
          <pc:sldMk cId="1247101359" sldId="2145707276"/>
        </pc:sldMkLst>
        <pc:spChg chg="del">
          <ac:chgData name="Wajeed Shaikh" userId="943a82b8-fdb9-4dbf-aa6c-31e37bb9aed6" providerId="ADAL" clId="{AA8A9E18-B295-441E-AF27-D02589AF0F02}" dt="2022-04-26T10:57:41.766" v="10" actId="478"/>
          <ac:spMkLst>
            <pc:docMk/>
            <pc:sldMk cId="1247101359" sldId="2145707276"/>
            <ac:spMk id="34" creationId="{806D5C58-48E5-45BA-A045-EC429FE28F72}"/>
          </ac:spMkLst>
        </pc:spChg>
        <pc:spChg chg="del">
          <ac:chgData name="Wajeed Shaikh" userId="943a82b8-fdb9-4dbf-aa6c-31e37bb9aed6" providerId="ADAL" clId="{AA8A9E18-B295-441E-AF27-D02589AF0F02}" dt="2022-04-26T10:57:46.938" v="12" actId="478"/>
          <ac:spMkLst>
            <pc:docMk/>
            <pc:sldMk cId="1247101359" sldId="2145707276"/>
            <ac:spMk id="36" creationId="{F933AB80-3478-D9C1-15E8-F4427A5A35FA}"/>
          </ac:spMkLst>
        </pc:spChg>
        <pc:spChg chg="del">
          <ac:chgData name="Wajeed Shaikh" userId="943a82b8-fdb9-4dbf-aa6c-31e37bb9aed6" providerId="ADAL" clId="{AA8A9E18-B295-441E-AF27-D02589AF0F02}" dt="2022-04-26T10:29:12.301" v="7" actId="478"/>
          <ac:spMkLst>
            <pc:docMk/>
            <pc:sldMk cId="1247101359" sldId="2145707276"/>
            <ac:spMk id="48" creationId="{D8D11F0F-488F-4FA5-9758-85820910E7BA}"/>
          </ac:spMkLst>
        </pc:spChg>
        <pc:spChg chg="mod">
          <ac:chgData name="Wajeed Shaikh" userId="943a82b8-fdb9-4dbf-aa6c-31e37bb9aed6" providerId="ADAL" clId="{AA8A9E18-B295-441E-AF27-D02589AF0F02}" dt="2022-04-26T10:58:15.469" v="30" actId="20577"/>
          <ac:spMkLst>
            <pc:docMk/>
            <pc:sldMk cId="1247101359" sldId="2145707276"/>
            <ac:spMk id="65" creationId="{20B00786-2330-4F60-AEFD-545A4DAE0F4D}"/>
          </ac:spMkLst>
        </pc:spChg>
        <pc:spChg chg="mod">
          <ac:chgData name="Wajeed Shaikh" userId="943a82b8-fdb9-4dbf-aa6c-31e37bb9aed6" providerId="ADAL" clId="{AA8A9E18-B295-441E-AF27-D02589AF0F02}" dt="2022-04-26T10:57:58.898" v="15" actId="1076"/>
          <ac:spMkLst>
            <pc:docMk/>
            <pc:sldMk cId="1247101359" sldId="2145707276"/>
            <ac:spMk id="73" creationId="{1F207C2B-FC32-45FD-8665-FEC0532C2A3E}"/>
          </ac:spMkLst>
        </pc:spChg>
        <pc:picChg chg="del">
          <ac:chgData name="Wajeed Shaikh" userId="943a82b8-fdb9-4dbf-aa6c-31e37bb9aed6" providerId="ADAL" clId="{AA8A9E18-B295-441E-AF27-D02589AF0F02}" dt="2022-04-26T10:17:07.104" v="2" actId="478"/>
          <ac:picMkLst>
            <pc:docMk/>
            <pc:sldMk cId="1247101359" sldId="2145707276"/>
            <ac:picMk id="4" creationId="{BAFCC519-35E3-4F9C-A482-41396706292B}"/>
          </ac:picMkLst>
        </pc:picChg>
        <pc:picChg chg="del">
          <ac:chgData name="Wajeed Shaikh" userId="943a82b8-fdb9-4dbf-aa6c-31e37bb9aed6" providerId="ADAL" clId="{AA8A9E18-B295-441E-AF27-D02589AF0F02}" dt="2022-04-26T10:17:06.534" v="1" actId="478"/>
          <ac:picMkLst>
            <pc:docMk/>
            <pc:sldMk cId="1247101359" sldId="2145707276"/>
            <ac:picMk id="7" creationId="{37A1AF0C-9D4B-7C9B-4945-6658DF5C04E7}"/>
          </ac:picMkLst>
        </pc:picChg>
        <pc:picChg chg="mod">
          <ac:chgData name="Wajeed Shaikh" userId="943a82b8-fdb9-4dbf-aa6c-31e37bb9aed6" providerId="ADAL" clId="{AA8A9E18-B295-441E-AF27-D02589AF0F02}" dt="2022-04-26T10:57:52.002" v="14" actId="14100"/>
          <ac:picMkLst>
            <pc:docMk/>
            <pc:sldMk cId="1247101359" sldId="2145707276"/>
            <ac:picMk id="14" creationId="{63896CEB-8A4D-872F-8096-E524B8A20D14}"/>
          </ac:picMkLst>
        </pc:picChg>
      </pc:sldChg>
    </pc:docChg>
  </pc:docChgLst>
  <pc:docChgLst>
    <pc:chgData name="Surbhi Gupta" userId="4cd92b39-496c-4ea1-b8de-864f8b027b89" providerId="ADAL" clId="{45A2455E-A6B1-4BEC-9E8B-BDA7E39C7037}"/>
    <pc:docChg chg="undo custSel modSld">
      <pc:chgData name="Surbhi Gupta" userId="4cd92b39-496c-4ea1-b8de-864f8b027b89" providerId="ADAL" clId="{45A2455E-A6B1-4BEC-9E8B-BDA7E39C7037}" dt="2022-05-10T15:03:43.830" v="874" actId="20577"/>
      <pc:docMkLst>
        <pc:docMk/>
      </pc:docMkLst>
      <pc:sldChg chg="addSp delSp modSp mod modNotesTx">
        <pc:chgData name="Surbhi Gupta" userId="4cd92b39-496c-4ea1-b8de-864f8b027b89" providerId="ADAL" clId="{45A2455E-A6B1-4BEC-9E8B-BDA7E39C7037}" dt="2022-05-10T15:03:43.830" v="874" actId="20577"/>
        <pc:sldMkLst>
          <pc:docMk/>
          <pc:sldMk cId="1247101359" sldId="2145707276"/>
        </pc:sldMkLst>
        <pc:spChg chg="mod">
          <ac:chgData name="Surbhi Gupta" userId="4cd92b39-496c-4ea1-b8de-864f8b027b89" providerId="ADAL" clId="{45A2455E-A6B1-4BEC-9E8B-BDA7E39C7037}" dt="2022-05-10T09:45:36.382" v="1" actId="1076"/>
          <ac:spMkLst>
            <pc:docMk/>
            <pc:sldMk cId="1247101359" sldId="2145707276"/>
            <ac:spMk id="4" creationId="{E37A97C5-9583-F28E-6BE8-530F067E3923}"/>
          </ac:spMkLst>
        </pc:spChg>
        <pc:spChg chg="add del mod">
          <ac:chgData name="Surbhi Gupta" userId="4cd92b39-496c-4ea1-b8de-864f8b027b89" providerId="ADAL" clId="{45A2455E-A6B1-4BEC-9E8B-BDA7E39C7037}" dt="2022-05-10T09:50:39.109" v="118" actId="478"/>
          <ac:spMkLst>
            <pc:docMk/>
            <pc:sldMk cId="1247101359" sldId="2145707276"/>
            <ac:spMk id="8" creationId="{09981C4C-2D40-9A9D-7CA3-2695E1232D94}"/>
          </ac:spMkLst>
        </pc:spChg>
        <pc:spChg chg="del">
          <ac:chgData name="Surbhi Gupta" userId="4cd92b39-496c-4ea1-b8de-864f8b027b89" providerId="ADAL" clId="{45A2455E-A6B1-4BEC-9E8B-BDA7E39C7037}" dt="2022-05-10T09:46:09.189" v="6" actId="478"/>
          <ac:spMkLst>
            <pc:docMk/>
            <pc:sldMk cId="1247101359" sldId="2145707276"/>
            <ac:spMk id="11" creationId="{C1518712-A006-3E06-2324-56B38A8EB133}"/>
          </ac:spMkLst>
        </pc:spChg>
        <pc:spChg chg="del">
          <ac:chgData name="Surbhi Gupta" userId="4cd92b39-496c-4ea1-b8de-864f8b027b89" providerId="ADAL" clId="{45A2455E-A6B1-4BEC-9E8B-BDA7E39C7037}" dt="2022-05-10T09:46:16.409" v="12" actId="478"/>
          <ac:spMkLst>
            <pc:docMk/>
            <pc:sldMk cId="1247101359" sldId="2145707276"/>
            <ac:spMk id="20" creationId="{1E337BB3-DADC-AFF5-9509-E0ADE916B4A7}"/>
          </ac:spMkLst>
        </pc:spChg>
        <pc:spChg chg="del mod">
          <ac:chgData name="Surbhi Gupta" userId="4cd92b39-496c-4ea1-b8de-864f8b027b89" providerId="ADAL" clId="{45A2455E-A6B1-4BEC-9E8B-BDA7E39C7037}" dt="2022-05-10T09:46:10.899" v="8" actId="478"/>
          <ac:spMkLst>
            <pc:docMk/>
            <pc:sldMk cId="1247101359" sldId="2145707276"/>
            <ac:spMk id="24" creationId="{A36917CC-8B02-D0C1-FA65-1487D49E7FCC}"/>
          </ac:spMkLst>
        </pc:spChg>
        <pc:spChg chg="add mod">
          <ac:chgData name="Surbhi Gupta" userId="4cd92b39-496c-4ea1-b8de-864f8b027b89" providerId="ADAL" clId="{45A2455E-A6B1-4BEC-9E8B-BDA7E39C7037}" dt="2022-05-10T09:49:38.421" v="110" actId="1582"/>
          <ac:spMkLst>
            <pc:docMk/>
            <pc:sldMk cId="1247101359" sldId="2145707276"/>
            <ac:spMk id="25" creationId="{D726DBCA-49A8-EE0F-A97A-58D6B36DCD12}"/>
          </ac:spMkLst>
        </pc:spChg>
        <pc:spChg chg="add mod">
          <ac:chgData name="Surbhi Gupta" userId="4cd92b39-496c-4ea1-b8de-864f8b027b89" providerId="ADAL" clId="{45A2455E-A6B1-4BEC-9E8B-BDA7E39C7037}" dt="2022-05-10T09:50:17.178" v="114" actId="207"/>
          <ac:spMkLst>
            <pc:docMk/>
            <pc:sldMk cId="1247101359" sldId="2145707276"/>
            <ac:spMk id="27" creationId="{69D4ED63-A692-8B11-F787-7A5C2F238C35}"/>
          </ac:spMkLst>
        </pc:spChg>
        <pc:spChg chg="mod">
          <ac:chgData name="Surbhi Gupta" userId="4cd92b39-496c-4ea1-b8de-864f8b027b89" providerId="ADAL" clId="{45A2455E-A6B1-4BEC-9E8B-BDA7E39C7037}" dt="2022-05-10T09:51:15.983" v="222" actId="20577"/>
          <ac:spMkLst>
            <pc:docMk/>
            <pc:sldMk cId="1247101359" sldId="2145707276"/>
            <ac:spMk id="33" creationId="{94DB5CBE-95AD-4FC6-8C7B-739B6EB97627}"/>
          </ac:spMkLst>
        </pc:spChg>
        <pc:spChg chg="add mod">
          <ac:chgData name="Surbhi Gupta" userId="4cd92b39-496c-4ea1-b8de-864f8b027b89" providerId="ADAL" clId="{45A2455E-A6B1-4BEC-9E8B-BDA7E39C7037}" dt="2022-05-10T09:50:25.101" v="115" actId="1076"/>
          <ac:spMkLst>
            <pc:docMk/>
            <pc:sldMk cId="1247101359" sldId="2145707276"/>
            <ac:spMk id="39" creationId="{88507CB0-14BD-F9C6-3E87-627240967300}"/>
          </ac:spMkLst>
        </pc:spChg>
        <pc:spChg chg="del">
          <ac:chgData name="Surbhi Gupta" userId="4cd92b39-496c-4ea1-b8de-864f8b027b89" providerId="ADAL" clId="{45A2455E-A6B1-4BEC-9E8B-BDA7E39C7037}" dt="2022-05-10T09:45:39.420" v="3" actId="478"/>
          <ac:spMkLst>
            <pc:docMk/>
            <pc:sldMk cId="1247101359" sldId="2145707276"/>
            <ac:spMk id="54" creationId="{F7577881-0D45-0BE8-7714-C0725E08E053}"/>
          </ac:spMkLst>
        </pc:spChg>
        <pc:picChg chg="add mod">
          <ac:chgData name="Surbhi Gupta" userId="4cd92b39-496c-4ea1-b8de-864f8b027b89" providerId="ADAL" clId="{45A2455E-A6B1-4BEC-9E8B-BDA7E39C7037}" dt="2022-05-10T09:49:06.312" v="106" actId="14100"/>
          <ac:picMkLst>
            <pc:docMk/>
            <pc:sldMk cId="1247101359" sldId="2145707276"/>
            <ac:picMk id="7" creationId="{40395639-6ED4-C51A-253C-9B83FC25668C}"/>
          </ac:picMkLst>
        </pc:picChg>
        <pc:picChg chg="del">
          <ac:chgData name="Surbhi Gupta" userId="4cd92b39-496c-4ea1-b8de-864f8b027b89" providerId="ADAL" clId="{45A2455E-A6B1-4BEC-9E8B-BDA7E39C7037}" dt="2022-05-10T09:46:15.052" v="11" actId="478"/>
          <ac:picMkLst>
            <pc:docMk/>
            <pc:sldMk cId="1247101359" sldId="2145707276"/>
            <ac:picMk id="21" creationId="{00A6A130-E21A-7EF5-9762-EBC953F074AB}"/>
          </ac:picMkLst>
        </pc:picChg>
        <pc:picChg chg="del">
          <ac:chgData name="Surbhi Gupta" userId="4cd92b39-496c-4ea1-b8de-864f8b027b89" providerId="ADAL" clId="{45A2455E-A6B1-4BEC-9E8B-BDA7E39C7037}" dt="2022-05-10T09:46:13.920" v="10" actId="478"/>
          <ac:picMkLst>
            <pc:docMk/>
            <pc:sldMk cId="1247101359" sldId="2145707276"/>
            <ac:picMk id="22" creationId="{3FE14A35-CC88-1436-A7AB-3B43ECDAAB0A}"/>
          </ac:picMkLst>
        </pc:picChg>
        <pc:picChg chg="del">
          <ac:chgData name="Surbhi Gupta" userId="4cd92b39-496c-4ea1-b8de-864f8b027b89" providerId="ADAL" clId="{45A2455E-A6B1-4BEC-9E8B-BDA7E39C7037}" dt="2022-05-10T09:46:11.921" v="9" actId="478"/>
          <ac:picMkLst>
            <pc:docMk/>
            <pc:sldMk cId="1247101359" sldId="2145707276"/>
            <ac:picMk id="26" creationId="{E935B40C-0E05-20BE-299C-3220ABD18666}"/>
          </ac:picMkLst>
        </pc:picChg>
        <pc:picChg chg="del">
          <ac:chgData name="Surbhi Gupta" userId="4cd92b39-496c-4ea1-b8de-864f8b027b89" providerId="ADAL" clId="{45A2455E-A6B1-4BEC-9E8B-BDA7E39C7037}" dt="2022-05-10T09:45:38.151" v="2" actId="478"/>
          <ac:picMkLst>
            <pc:docMk/>
            <pc:sldMk cId="1247101359" sldId="2145707276"/>
            <ac:picMk id="28" creationId="{B414B049-57C8-7233-1236-1489A7A431A9}"/>
          </ac:picMkLst>
        </pc:picChg>
      </pc:sldChg>
    </pc:docChg>
  </pc:docChgLst>
  <pc:docChgLst>
    <pc:chgData name="Waldemar Mastykarz" userId="S::wmastyka@microsoft.com::8c3ccc08-b2ec-4e63-9b9b-25eb044a606e" providerId="AD" clId="Web-{B18B6631-F9A4-83EC-0816-0F9FA99F61C0}"/>
    <pc:docChg chg="modSld">
      <pc:chgData name="Waldemar Mastykarz" userId="S::wmastyka@microsoft.com::8c3ccc08-b2ec-4e63-9b9b-25eb044a606e" providerId="AD" clId="Web-{B18B6631-F9A4-83EC-0816-0F9FA99F61C0}" dt="2021-05-19T07:47:16.197" v="201" actId="20577"/>
      <pc:docMkLst>
        <pc:docMk/>
      </pc:docMkLst>
      <pc:sldChg chg="delSp modSp">
        <pc:chgData name="Waldemar Mastykarz" userId="S::wmastyka@microsoft.com::8c3ccc08-b2ec-4e63-9b9b-25eb044a606e" providerId="AD" clId="Web-{B18B6631-F9A4-83EC-0816-0F9FA99F61C0}" dt="2021-05-19T07:47:16.197" v="201" actId="20577"/>
        <pc:sldMkLst>
          <pc:docMk/>
          <pc:sldMk cId="2253365439" sldId="1642"/>
        </pc:sldMkLst>
        <pc:spChg chg="mod">
          <ac:chgData name="Waldemar Mastykarz" userId="S::wmastyka@microsoft.com::8c3ccc08-b2ec-4e63-9b9b-25eb044a606e" providerId="AD" clId="Web-{B18B6631-F9A4-83EC-0816-0F9FA99F61C0}" dt="2021-05-19T07:47:16.197" v="201" actId="20577"/>
          <ac:spMkLst>
            <pc:docMk/>
            <pc:sldMk cId="2253365439" sldId="1642"/>
            <ac:spMk id="3" creationId="{CBDC9C38-872E-4048-96FE-C321FEF21EC1}"/>
          </ac:spMkLst>
        </pc:spChg>
        <pc:spChg chg="del">
          <ac:chgData name="Waldemar Mastykarz" userId="S::wmastyka@microsoft.com::8c3ccc08-b2ec-4e63-9b9b-25eb044a606e" providerId="AD" clId="Web-{B18B6631-F9A4-83EC-0816-0F9FA99F61C0}" dt="2021-05-19T07:44:28.421" v="0"/>
          <ac:spMkLst>
            <pc:docMk/>
            <pc:sldMk cId="2253365439" sldId="1642"/>
            <ac:spMk id="4" creationId="{765CE541-38F2-4B12-8F42-834612317E50}"/>
          </ac:spMkLst>
        </pc:spChg>
      </pc:sldChg>
    </pc:docChg>
  </pc:docChgLst>
</pc:chgInfo>
</file>

<file path=ppt/comments/modernComment_7FE4E511_BE6A16F9.xml><?xml version="1.0" encoding="utf-8"?>
<p188:cmLst xmlns:a="http://schemas.openxmlformats.org/drawingml/2006/main" xmlns:r="http://schemas.openxmlformats.org/officeDocument/2006/relationships" xmlns:p188="http://schemas.microsoft.com/office/powerpoint/2018/8/main">
  <p188:cm id="{9DC7E64E-400E-4026-B2C1-E94659218E0C}" authorId="{31E20816-505E-7281-62EF-11056A082B37}" created="2022-06-10T21:31:17.610">
    <ac:deMkLst xmlns:ac="http://schemas.microsoft.com/office/drawing/2013/main/command">
      <pc:docMk xmlns:pc="http://schemas.microsoft.com/office/powerpoint/2013/main/command"/>
      <pc:sldMk xmlns:pc="http://schemas.microsoft.com/office/powerpoint/2013/main/command" cId="3194623737" sldId="2145707281"/>
      <ac:spMk id="7" creationId="{F5278422-A443-5C76-6461-01E8FBD13D34}"/>
    </ac:deMkLst>
    <p188:replyLst>
      <p188:reply id="{4C123632-667C-4EB3-9973-3E37B83B3FB2}" authorId="{E9888943-1A27-F421-DDE3-4596D077135C}" created="2022-06-14T14:56:39.480">
        <p188:txBody>
          <a:bodyPr/>
          <a:lstStyle/>
          <a:p>
            <a:r>
              <a:rPr lang="en-US"/>
              <a:t>Done. I'll cover the slide. </a:t>
            </a:r>
          </a:p>
        </p188:txBody>
      </p188:reply>
    </p188:replyLst>
    <p188:txBody>
      <a:bodyPr/>
      <a:lstStyle/>
      <a:p>
        <a:r>
          <a:rPr lang="en-FI"/>
          <a:t>Updates needed from [@Wajeed Shaikh] or [@Surbhi Gupta]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6/14/2022 10:06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6/14/2022 10:06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v.teams.microsoft.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6/14/2022 10:06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6/14/2022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7209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6/14/2022 10:06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76794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6/14/2022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31038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6/14/2022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38913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b="1">
                <a:solidFill>
                  <a:srgbClr val="222222"/>
                </a:solidFill>
                <a:effectLst/>
                <a:latin typeface="Segoe UI" panose="020B0502040204020203" pitchFamily="34" charset="0"/>
                <a:ea typeface="Calibri" panose="020F0502020204030204" pitchFamily="34" charset="0"/>
              </a:rPr>
              <a:t>Wajeed</a:t>
            </a:r>
            <a:r>
              <a:rPr lang="en-US" sz="1800">
                <a:solidFill>
                  <a:srgbClr val="222222"/>
                </a:solidFill>
                <a:effectLst/>
                <a:latin typeface="Segoe UI" panose="020B0502040204020203" pitchFamily="34" charset="0"/>
                <a:ea typeface="Calibri" panose="020F0502020204030204" pitchFamily="34" charset="0"/>
              </a:rPr>
              <a:t> covering 6/14/2022</a:t>
            </a:r>
            <a:br>
              <a:rPr lang="en-US" b="0" i="0">
                <a:solidFill>
                  <a:srgbClr val="242424"/>
                </a:solidFill>
                <a:effectLst/>
                <a:latin typeface="Segoe UI" panose="020B0502040204020203" pitchFamily="34" charset="0"/>
              </a:rPr>
            </a:br>
            <a:r>
              <a:rPr lang="en-US" b="0" i="0">
                <a:solidFill>
                  <a:srgbClr val="242424"/>
                </a:solidFill>
                <a:effectLst/>
                <a:latin typeface="Segoe UI" panose="020B0502040204020203" pitchFamily="34" charset="0"/>
              </a:rPr>
              <a:t>Hello everyone. I’d walk you through the Teams platform updates.</a:t>
            </a:r>
            <a:br>
              <a:rPr lang="en-US"/>
            </a:br>
            <a:br>
              <a:rPr lang="en-US"/>
            </a:br>
            <a:r>
              <a:rPr lang="en-US" b="0" i="0">
                <a:solidFill>
                  <a:srgbClr val="242424"/>
                </a:solidFill>
                <a:effectLst/>
                <a:latin typeface="Segoe UI" panose="020B0502040204020203" pitchFamily="34" charset="0"/>
              </a:rPr>
              <a:t>Let’s start with the platform update on the left side.</a:t>
            </a:r>
            <a:br>
              <a:rPr lang="en-US"/>
            </a:br>
            <a:endParaRPr lang="en-US">
              <a:cs typeface="Calibri"/>
            </a:endParaRPr>
          </a:p>
          <a:p>
            <a:pPr marL="217262" marR="0" lvl="1"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rgbClr val="24292F"/>
              </a:solidFill>
              <a:effectLst/>
              <a:latin typeface="-apple-system"/>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1800" b="0" i="0">
                <a:effectLst/>
                <a:latin typeface="-apple-system"/>
              </a:rPr>
              <a:t>Sending welcome message to user selected channel.</a:t>
            </a:r>
          </a:p>
          <a:p>
            <a:pPr marL="228600" marR="0" lvl="0" indent="-228600" algn="l" defTabSz="932742" rtl="0" eaLnBrk="1" fontAlgn="auto" latinLnBrk="0" hangingPunct="1">
              <a:lnSpc>
                <a:spcPct val="90000"/>
              </a:lnSpc>
              <a:spcBef>
                <a:spcPts val="0"/>
              </a:spcBef>
              <a:spcAft>
                <a:spcPts val="340"/>
              </a:spcAft>
              <a:buClrTx/>
              <a:buSzTx/>
              <a:tabLst/>
              <a:defRPr/>
            </a:pP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171717"/>
                </a:solidFill>
                <a:effectLst/>
                <a:latin typeface="Segoe UI" panose="020B0502040204020203" pitchFamily="34" charset="0"/>
              </a:rPr>
              <a:t>	</a:t>
            </a:r>
            <a:r>
              <a:rPr lang="en-US" b="0" i="0">
                <a:solidFill>
                  <a:srgbClr val="333333"/>
                </a:solidFill>
                <a:effectLst/>
                <a:latin typeface="Segoe UI" panose="020B0502040204020203" pitchFamily="34" charset="0"/>
              </a:rPr>
              <a:t>Welcome messages from your conversational app are the first thing users see after installation. They play a core part in highlighting your app’s main features, starting the setup flow and onboarding users, and improving activation down the line. We have updated </a:t>
            </a:r>
            <a:r>
              <a:rPr lang="en-US" b="0" i="0" err="1">
                <a:solidFill>
                  <a:srgbClr val="333333"/>
                </a:solidFill>
                <a:effectLst/>
                <a:latin typeface="Segoe UI" panose="020B0502040204020203" pitchFamily="34" charset="0"/>
              </a:rPr>
              <a:t>installationUpdate</a:t>
            </a:r>
            <a:r>
              <a:rPr lang="en-US" b="0" i="0">
                <a:solidFill>
                  <a:srgbClr val="333333"/>
                </a:solidFill>
                <a:effectLst/>
                <a:latin typeface="Segoe UI" panose="020B0502040204020203" pitchFamily="34" charset="0"/>
              </a:rPr>
              <a:t> &amp; </a:t>
            </a:r>
            <a:r>
              <a:rPr lang="en-US" b="0" i="0" err="1">
                <a:solidFill>
                  <a:srgbClr val="333333"/>
                </a:solidFill>
                <a:effectLst/>
                <a:latin typeface="Segoe UI" panose="020B0502040204020203" pitchFamily="34" charset="0"/>
              </a:rPr>
              <a:t>conversationUpdate</a:t>
            </a:r>
            <a:r>
              <a:rPr lang="en-US" b="0" i="0">
                <a:solidFill>
                  <a:srgbClr val="333333"/>
                </a:solidFill>
                <a:effectLst/>
                <a:latin typeface="Segoe UI" panose="020B0502040204020203" pitchFamily="34" charset="0"/>
              </a:rPr>
              <a:t> events to help streamline the user installation flow and welcome messages sent by apps. </a:t>
            </a: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333333"/>
                </a:solidFill>
                <a:effectLst/>
                <a:latin typeface="Segoe UI" panose="020B0502040204020203" pitchFamily="34" charset="0"/>
              </a:rPr>
              <a:t>	Before this feature, apps’ welcome message was always sent to the ‘General’ channel and not to the user selected one. With this update, </a:t>
            </a:r>
            <a:r>
              <a:rPr lang="en-US" b="1" i="0">
                <a:solidFill>
                  <a:srgbClr val="333333"/>
                </a:solidFill>
                <a:effectLst/>
                <a:latin typeface="Segoe UI" panose="020B0502040204020203" pitchFamily="34" charset="0"/>
              </a:rPr>
              <a:t>welcome messages will be automatically routed to the user selected channel</a:t>
            </a:r>
            <a:r>
              <a:rPr lang="en-US" b="0" i="0">
                <a:solidFill>
                  <a:srgbClr val="333333"/>
                </a:solidFill>
                <a:effectLst/>
                <a:latin typeface="Segoe UI" panose="020B0502040204020203" pitchFamily="34" charset="0"/>
              </a:rPr>
              <a:t> post installation. </a:t>
            </a:r>
            <a:br>
              <a:rPr lang="en-US" b="0" i="0">
                <a:solidFill>
                  <a:srgbClr val="171717"/>
                </a:solidFill>
                <a:effectLst/>
                <a:latin typeface="Segoe UI" panose="020B0502040204020203" pitchFamily="34" charset="0"/>
              </a:rPr>
            </a:b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333333"/>
                </a:solidFill>
                <a:effectLst/>
                <a:latin typeface="Segoe UI" panose="020B0502040204020203" pitchFamily="34" charset="0"/>
              </a:rPr>
              <a:t>      when an app is installed in a team’s context from the client, </a:t>
            </a:r>
            <a:r>
              <a:rPr lang="en-US" b="1" i="0">
                <a:solidFill>
                  <a:srgbClr val="333333"/>
                </a:solidFill>
                <a:effectLst/>
                <a:latin typeface="Segoe UI" panose="020B0502040204020203" pitchFamily="34" charset="0"/>
              </a:rPr>
              <a:t>the user selected channel id from the installation flow will be sent to the bot</a:t>
            </a:r>
            <a:r>
              <a:rPr lang="en-US" b="0" i="0">
                <a:solidFill>
                  <a:srgbClr val="333333"/>
                </a:solidFill>
                <a:effectLst/>
                <a:latin typeface="Segoe UI" panose="020B0502040204020203" pitchFamily="34" charset="0"/>
              </a:rPr>
              <a:t> set as the conversation.id for </a:t>
            </a:r>
            <a:r>
              <a:rPr lang="en-US" b="0" i="0" err="1">
                <a:solidFill>
                  <a:srgbClr val="333333"/>
                </a:solidFill>
                <a:effectLst/>
                <a:latin typeface="Segoe UI" panose="020B0502040204020203" pitchFamily="34" charset="0"/>
              </a:rPr>
              <a:t>installationUpdate</a:t>
            </a:r>
            <a:r>
              <a:rPr lang="en-US" b="0" i="0">
                <a:solidFill>
                  <a:srgbClr val="333333"/>
                </a:solidFill>
                <a:effectLst/>
                <a:latin typeface="Segoe UI" panose="020B0502040204020203" pitchFamily="34" charset="0"/>
              </a:rPr>
              <a:t> and </a:t>
            </a:r>
            <a:r>
              <a:rPr lang="en-US" b="0" i="0" err="1">
                <a:solidFill>
                  <a:srgbClr val="333333"/>
                </a:solidFill>
                <a:effectLst/>
                <a:latin typeface="Segoe UI" panose="020B0502040204020203" pitchFamily="34" charset="0"/>
              </a:rPr>
              <a:t>conversationUpdate</a:t>
            </a:r>
            <a:r>
              <a:rPr lang="en-US" b="0" i="0">
                <a:solidFill>
                  <a:srgbClr val="333333"/>
                </a:solidFill>
                <a:effectLst/>
                <a:latin typeface="Segoe UI" panose="020B0502040204020203" pitchFamily="34" charset="0"/>
              </a:rPr>
              <a:t>  event.</a:t>
            </a:r>
          </a:p>
          <a:p>
            <a:pPr marL="228600" marR="0" lvl="0" indent="-228600" algn="l" defTabSz="932742" rtl="0" eaLnBrk="1" fontAlgn="auto" latinLnBrk="0" hangingPunct="1">
              <a:lnSpc>
                <a:spcPct val="90000"/>
              </a:lnSpc>
              <a:spcBef>
                <a:spcPts val="0"/>
              </a:spcBef>
              <a:spcAft>
                <a:spcPts val="340"/>
              </a:spcAft>
              <a:buClrTx/>
              <a:buSzTx/>
              <a:tabLst/>
              <a:defRPr/>
            </a:pPr>
            <a:endParaRPr lang="en-US" b="0" i="0">
              <a:solidFill>
                <a:srgbClr val="333333"/>
              </a:solidFill>
              <a:effectLst/>
              <a:latin typeface="Segoe UI" panose="020B0502040204020203" pitchFamily="34" charset="0"/>
            </a:endParaRPr>
          </a:p>
          <a:p>
            <a:pPr algn="l"/>
            <a:r>
              <a:rPr lang="en-US" b="0" i="0">
                <a:solidFill>
                  <a:srgbClr val="333333"/>
                </a:solidFill>
                <a:effectLst/>
                <a:latin typeface="Segoe UI" panose="020B0502040204020203" pitchFamily="34" charset="0"/>
              </a:rPr>
              <a:t>No changes are required for bots that currently send welcome messages by replying to either the </a:t>
            </a:r>
            <a:r>
              <a:rPr lang="en-US" b="0" i="0" err="1">
                <a:solidFill>
                  <a:srgbClr val="333333"/>
                </a:solidFill>
                <a:effectLst/>
                <a:latin typeface="Segoe UI" panose="020B0502040204020203" pitchFamily="34" charset="0"/>
              </a:rPr>
              <a:t>installationUpdate</a:t>
            </a:r>
            <a:r>
              <a:rPr lang="en-US" b="0" i="0">
                <a:solidFill>
                  <a:srgbClr val="333333"/>
                </a:solidFill>
                <a:effectLst/>
                <a:latin typeface="Segoe UI" panose="020B0502040204020203" pitchFamily="34" charset="0"/>
              </a:rPr>
              <a:t> or </a:t>
            </a:r>
            <a:r>
              <a:rPr lang="en-US" b="0" i="0" err="1">
                <a:solidFill>
                  <a:srgbClr val="333333"/>
                </a:solidFill>
                <a:effectLst/>
                <a:latin typeface="Segoe UI" panose="020B0502040204020203" pitchFamily="34" charset="0"/>
              </a:rPr>
              <a:t>conversationUpdate</a:t>
            </a:r>
            <a:r>
              <a:rPr lang="en-US" b="0" i="0">
                <a:solidFill>
                  <a:srgbClr val="333333"/>
                </a:solidFill>
                <a:effectLst/>
                <a:latin typeface="Segoe UI" panose="020B0502040204020203" pitchFamily="34" charset="0"/>
              </a:rPr>
              <a:t> events using the conversation.id. This should be the case for most apps.  Bots that are not using the provided conversation.id to send welcome messages in teams can be updated to reply using this value to take advantage of this change. </a:t>
            </a:r>
          </a:p>
          <a:p>
            <a:pPr marL="228600" marR="0" lvl="0" indent="-228600" algn="l" defTabSz="932742" rtl="0" eaLnBrk="1" fontAlgn="auto" latinLnBrk="0" hangingPunct="1">
              <a:lnSpc>
                <a:spcPct val="90000"/>
              </a:lnSpc>
              <a:spcBef>
                <a:spcPts val="0"/>
              </a:spcBef>
              <a:spcAft>
                <a:spcPts val="340"/>
              </a:spcAft>
              <a:buClrTx/>
              <a:buSzTx/>
              <a:tabLst/>
              <a:defRPr/>
            </a:pPr>
            <a:endParaRPr lang="en-US" b="0" i="0">
              <a:solidFill>
                <a:srgbClr val="333333"/>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tabLst/>
              <a:defRPr/>
            </a:pP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buFontTx/>
              <a:buNone/>
              <a:tabLst/>
              <a:defRPr/>
            </a:pPr>
            <a:r>
              <a:rPr lang="en-US" b="0" i="0">
                <a:solidFill>
                  <a:srgbClr val="171717"/>
                </a:solidFill>
                <a:effectLst/>
                <a:latin typeface="Segoe UI" panose="020B0502040204020203" pitchFamily="34" charset="0"/>
              </a:rPr>
              <a:t>2. Second update  is on App Studio deprecation, it will be deprecated by 30 June. </a:t>
            </a:r>
            <a:r>
              <a:rPr lang="en-US" sz="900" b="0" i="0">
                <a:solidFill>
                  <a:srgbClr val="171717"/>
                </a:solidFill>
                <a:effectLst/>
                <a:latin typeface="Segoe UI" panose="020B0502040204020203" pitchFamily="34" charset="0"/>
              </a:rPr>
              <a:t>Now you can Configure, distribute, and manage your Teams apps with the new </a:t>
            </a:r>
            <a:r>
              <a:rPr lang="en-US" sz="900" b="1" i="0" u="none" strike="noStrike">
                <a:effectLst/>
                <a:latin typeface="Segoe UI" panose="020B0502040204020203" pitchFamily="34" charset="0"/>
                <a:hlinkClick r:id="rId3"/>
              </a:rPr>
              <a:t>Developer Portal</a:t>
            </a:r>
            <a:r>
              <a:rPr lang="en-US" sz="900" b="1" i="0" u="none" strike="noStrike">
                <a:effectLst/>
                <a:latin typeface="Segoe UI" panose="020B0502040204020203" pitchFamily="34" charset="0"/>
              </a:rPr>
              <a:t>. </a:t>
            </a:r>
            <a:r>
              <a:rPr lang="en-US" sz="900" b="0" i="0" u="none" strike="noStrike">
                <a:effectLst/>
                <a:latin typeface="Segoe UI" panose="020B0502040204020203" pitchFamily="34" charset="0"/>
              </a:rPr>
              <a:t>Your existing apps will be available in Developer Portal under Apps/ App Studio. You can </a:t>
            </a:r>
            <a:r>
              <a:rPr lang="en-US" b="0" i="0">
                <a:solidFill>
                  <a:srgbClr val="0F0F0F"/>
                </a:solidFill>
                <a:effectLst/>
                <a:latin typeface="Segoe UI" panose="020B0502040204020203" pitchFamily="34" charset="0"/>
              </a:rPr>
              <a:t>upgrade these apps to the latest configuration so that you can start using them in Developer Portal.</a:t>
            </a:r>
            <a:r>
              <a:rPr lang="en-US" sz="900" b="0" i="0" u="none" strike="noStrike">
                <a:effectLst/>
                <a:latin typeface="Segoe UI" panose="020B0502040204020203" pitchFamily="34" charset="0"/>
              </a:rPr>
              <a:t> </a:t>
            </a:r>
            <a:endParaRPr lang="en-US" sz="900" b="0"/>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171717"/>
                </a:solidFill>
                <a:effectLst/>
                <a:latin typeface="Segoe UI" panose="020B0502040204020203" pitchFamily="34" charset="0"/>
              </a:rPr>
              <a:t>  </a:t>
            </a:r>
            <a:br>
              <a:rPr lang="en-US" b="0" i="0">
                <a:solidFill>
                  <a:srgbClr val="171717"/>
                </a:solidFill>
                <a:effectLst/>
                <a:latin typeface="Segoe UI" panose="020B0502040204020203" pitchFamily="34" charset="0"/>
              </a:rPr>
            </a:br>
            <a:r>
              <a:rPr lang="en-US" b="0" i="0">
                <a:solidFill>
                  <a:srgbClr val="242424"/>
                </a:solidFill>
                <a:effectLst/>
                <a:latin typeface="Segoe UI" panose="020B0502040204020203" pitchFamily="34" charset="0"/>
              </a:rPr>
              <a:t>So, these were the platform updates, if you have any feedback or suggestion, please post on aka.ms/</a:t>
            </a:r>
            <a:r>
              <a:rPr lang="en-US" b="0" i="0" err="1">
                <a:solidFill>
                  <a:srgbClr val="242424"/>
                </a:solidFill>
                <a:effectLst/>
                <a:latin typeface="Segoe UI" panose="020B0502040204020203" pitchFamily="34" charset="0"/>
              </a:rPr>
              <a:t>TeamsPlatformFeedback</a:t>
            </a:r>
            <a:r>
              <a:rPr lang="en-US" b="0" i="0">
                <a:solidFill>
                  <a:srgbClr val="242424"/>
                </a:solidFill>
                <a:effectLst/>
                <a:latin typeface="Segoe UI" panose="020B0502040204020203" pitchFamily="34" charset="0"/>
              </a:rPr>
              <a:t>- the link is available in the footer. You could also follow us on twitter and configure to the RSS feeds to get regular platform updates.</a:t>
            </a:r>
            <a:endParaRPr lang="en-US">
              <a:cs typeface="Calibri"/>
            </a:endParaRPr>
          </a:p>
        </p:txBody>
      </p:sp>
      <p:sp>
        <p:nvSpPr>
          <p:cNvPr id="4" name="Slide Number Placeholder 3"/>
          <p:cNvSpPr>
            <a:spLocks noGrp="1"/>
          </p:cNvSpPr>
          <p:nvPr>
            <p:ph type="sldNum" sz="quarter" idx="5"/>
          </p:nvPr>
        </p:nvSpPr>
        <p:spPr/>
        <p:txBody>
          <a:bodyPr/>
          <a:lstStyle/>
          <a:p>
            <a:fld id="{EDDFA853-D18E-4ACC-9A14-FB21944F60C2}" type="slidenum">
              <a:rPr lang="en-US" smtClean="0"/>
              <a:t>17</a:t>
            </a:fld>
            <a:endParaRPr lang="en-US"/>
          </a:p>
        </p:txBody>
      </p:sp>
    </p:spTree>
    <p:extLst>
      <p:ext uri="{BB962C8B-B14F-4D97-AF65-F5344CB8AC3E}">
        <p14:creationId xmlns:p14="http://schemas.microsoft.com/office/powerpoint/2010/main" val="3374702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6/14/2022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6/14/2022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05270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20</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6/14/2022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179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6/14/2022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6/14/2022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6/14/2022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4124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6/14/2022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852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6/14/2022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1126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14/06/2022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6/14/2022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6/14/2022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3715556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24508" y="438633"/>
            <a:ext cx="11024769" cy="232049"/>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705853" y="767624"/>
            <a:ext cx="11024769" cy="517857"/>
          </a:xfrm>
        </p:spPr>
        <p:txBody>
          <a:bodyPr lIns="0" rIns="0">
            <a:normAutofit/>
          </a:bodyPr>
          <a:lstStyle>
            <a:lvl1pPr marL="0" indent="0">
              <a:buNone/>
              <a:defRPr sz="306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705678"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367394"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2EA7-2429-05D7-11D0-1835DF1DA1D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9D9D4D-FB6C-356A-8316-B7D65E9C1875}"/>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B209253-34E7-F9CE-4EA3-DF7C885A7BCB}"/>
              </a:ext>
            </a:extLst>
          </p:cNvPr>
          <p:cNvSpPr>
            <a:spLocks noGrp="1"/>
          </p:cNvSpPr>
          <p:nvPr>
            <p:ph type="dt" sz="half" idx="10"/>
          </p:nvPr>
        </p:nvSpPr>
        <p:spPr/>
        <p:txBody>
          <a:bodyPr/>
          <a:lstStyle/>
          <a:p>
            <a:fld id="{3A2DDF16-25DC-4768-96BC-5282CB3AFC17}" type="datetimeFigureOut">
              <a:rPr lang="en-US" smtClean="0"/>
              <a:t>6/14/2022</a:t>
            </a:fld>
            <a:endParaRPr lang="en-US"/>
          </a:p>
        </p:txBody>
      </p:sp>
      <p:sp>
        <p:nvSpPr>
          <p:cNvPr id="5" name="Footer Placeholder 4">
            <a:extLst>
              <a:ext uri="{FF2B5EF4-FFF2-40B4-BE49-F238E27FC236}">
                <a16:creationId xmlns:a16="http://schemas.microsoft.com/office/drawing/2014/main" id="{C8E25FCD-C6ED-E311-A0D4-F0E5AF4B7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DE826-5AA4-82CD-8A4D-88D03C4E2438}"/>
              </a:ext>
            </a:extLst>
          </p:cNvPr>
          <p:cNvSpPr>
            <a:spLocks noGrp="1"/>
          </p:cNvSpPr>
          <p:nvPr>
            <p:ph type="sldNum" sz="quarter" idx="12"/>
          </p:nvPr>
        </p:nvSpPr>
        <p:spPr/>
        <p:txBody>
          <a:bodyPr/>
          <a:lstStyle/>
          <a:p>
            <a:fld id="{19048060-ACA4-4455-8D4F-4DD7D20741E6}" type="slidenum">
              <a:rPr lang="en-US" smtClean="0"/>
              <a:t>‹#›</a:t>
            </a:fld>
            <a:endParaRPr lang="en-US"/>
          </a:p>
        </p:txBody>
      </p:sp>
    </p:spTree>
    <p:extLst>
      <p:ext uri="{BB962C8B-B14F-4D97-AF65-F5344CB8AC3E}">
        <p14:creationId xmlns:p14="http://schemas.microsoft.com/office/powerpoint/2010/main" val="262132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11718131" y="6271785"/>
            <a:ext cx="581025" cy="58102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49" r:id="rId58"/>
    <p:sldLayoutId id="2147484651" r:id="rId59"/>
    <p:sldLayoutId id="2147484659"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18" Type="http://schemas.openxmlformats.org/officeDocument/2006/relationships/image" Target="../media/image75.png"/><Relationship Id="rId3" Type="http://schemas.openxmlformats.org/officeDocument/2006/relationships/image" Target="../media/image62.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svg"/><Relationship Id="rId25" Type="http://schemas.openxmlformats.org/officeDocument/2006/relationships/image" Target="../media/image82.png"/><Relationship Id="rId2" Type="http://schemas.openxmlformats.org/officeDocument/2006/relationships/notesSlide" Target="../notesSlides/notesSlide7.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51.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5" Type="http://schemas.openxmlformats.org/officeDocument/2006/relationships/image" Target="../media/image58.png"/><Relationship Id="rId15" Type="http://schemas.openxmlformats.org/officeDocument/2006/relationships/image" Target="../media/image72.sv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55.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1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image" Target="../media/image84.jpeg"/><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2" Type="http://schemas.openxmlformats.org/officeDocument/2006/relationships/notesSlide" Target="../notesSlides/notesSlide11.xml"/><Relationship Id="rId16" Type="http://schemas.openxmlformats.org/officeDocument/2006/relationships/image" Target="../media/image97.png"/><Relationship Id="rId20" Type="http://schemas.openxmlformats.org/officeDocument/2006/relationships/image" Target="../media/image101.jpeg"/><Relationship Id="rId29" Type="http://schemas.openxmlformats.org/officeDocument/2006/relationships/image" Target="../media/image110.png"/><Relationship Id="rId1" Type="http://schemas.openxmlformats.org/officeDocument/2006/relationships/slideLayout" Target="../slideLayouts/slideLayout38.xml"/><Relationship Id="rId6" Type="http://schemas.openxmlformats.org/officeDocument/2006/relationships/image" Target="../media/image87.png"/><Relationship Id="rId11" Type="http://schemas.openxmlformats.org/officeDocument/2006/relationships/image" Target="../media/image92.png"/><Relationship Id="rId24" Type="http://schemas.openxmlformats.org/officeDocument/2006/relationships/image" Target="../media/image105.png"/><Relationship Id="rId5" Type="http://schemas.openxmlformats.org/officeDocument/2006/relationships/image" Target="../media/image86.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10" Type="http://schemas.openxmlformats.org/officeDocument/2006/relationships/image" Target="../media/image117.png"/><Relationship Id="rId4" Type="http://schemas.openxmlformats.org/officeDocument/2006/relationships/hyperlink" Target="https://aka.ms/m365dev/blog" TargetMode="External"/><Relationship Id="rId9" Type="http://schemas.openxmlformats.org/officeDocument/2006/relationships/image" Target="../media/image116.png"/></Relationships>
</file>

<file path=ppt/slides/_rels/slide17.xml.rels><?xml version="1.0" encoding="UTF-8" standalone="yes"?>
<Relationships xmlns="http://schemas.openxmlformats.org/package/2006/relationships"><Relationship Id="rId8" Type="http://schemas.openxmlformats.org/officeDocument/2006/relationships/hyperlink" Target="https://aka.ms/TeamsPlatformUpdates" TargetMode="External"/><Relationship Id="rId13" Type="http://schemas.openxmlformats.org/officeDocument/2006/relationships/hyperlink" Target="https://lthub.ubc.ca/guides/microsoft-teams-instructor-guide/" TargetMode="External"/><Relationship Id="rId18" Type="http://schemas.openxmlformats.org/officeDocument/2006/relationships/image" Target="../media/image126.svg"/><Relationship Id="rId26" Type="http://schemas.openxmlformats.org/officeDocument/2006/relationships/hyperlink" Target="https://dev.teams.microsoft.com/" TargetMode="External"/><Relationship Id="rId3" Type="http://schemas.microsoft.com/office/2018/10/relationships/comments" Target="../comments/modernComment_7FE4E511_BE6A16F9.xml"/><Relationship Id="rId21" Type="http://schemas.openxmlformats.org/officeDocument/2006/relationships/image" Target="../media/image127.gif"/><Relationship Id="rId7" Type="http://schemas.openxmlformats.org/officeDocument/2006/relationships/hyperlink" Target="http://www.ultimatealeague.com/blog/2013/07/podcast-35-anniversary-edition/" TargetMode="External"/><Relationship Id="rId12" Type="http://schemas.openxmlformats.org/officeDocument/2006/relationships/image" Target="../media/image122.png"/><Relationship Id="rId17" Type="http://schemas.openxmlformats.org/officeDocument/2006/relationships/image" Target="../media/image125.png"/><Relationship Id="rId25" Type="http://schemas.openxmlformats.org/officeDocument/2006/relationships/image" Target="../media/image129.png"/><Relationship Id="rId2" Type="http://schemas.openxmlformats.org/officeDocument/2006/relationships/notesSlide" Target="../notesSlides/notesSlide14.xml"/><Relationship Id="rId16" Type="http://schemas.openxmlformats.org/officeDocument/2006/relationships/hyperlink" Target="https://github.com/OfficeDev/microsoft-teams-samples" TargetMode="External"/><Relationship Id="rId20" Type="http://schemas.openxmlformats.org/officeDocument/2006/relationships/hyperlink" Target="https://docs.microsoft.com/en-us/microsoftteams/platform/concepts/build-and-test/teams-developer-portal" TargetMode="External"/><Relationship Id="rId1" Type="http://schemas.openxmlformats.org/officeDocument/2006/relationships/slideLayout" Target="../slideLayouts/slideLayout59.xml"/><Relationship Id="rId6" Type="http://schemas.openxmlformats.org/officeDocument/2006/relationships/image" Target="../media/image119.png"/><Relationship Id="rId11" Type="http://schemas.openxmlformats.org/officeDocument/2006/relationships/image" Target="../media/image121.svg"/><Relationship Id="rId24" Type="http://schemas.openxmlformats.org/officeDocument/2006/relationships/hyperlink" Target="https://docs.microsoft.com/en-us/microsoftteams/platform/bots/how-to/conversations/subscribe-to-conversation-events?tabs=dotnet" TargetMode="External"/><Relationship Id="rId5" Type="http://schemas.openxmlformats.org/officeDocument/2006/relationships/hyperlink" Target="http://billcprice.com/futureimperfect/2013/07/teaching-with-twitter/" TargetMode="External"/><Relationship Id="rId15" Type="http://schemas.openxmlformats.org/officeDocument/2006/relationships/image" Target="../media/image124.svg"/><Relationship Id="rId23" Type="http://schemas.openxmlformats.org/officeDocument/2006/relationships/image" Target="../media/image128.wmf"/><Relationship Id="rId10" Type="http://schemas.openxmlformats.org/officeDocument/2006/relationships/image" Target="../media/image120.png"/><Relationship Id="rId19" Type="http://schemas.openxmlformats.org/officeDocument/2006/relationships/hyperlink" Target="http://aka.ms/TeamsDevDocs" TargetMode="External"/><Relationship Id="rId4" Type="http://schemas.openxmlformats.org/officeDocument/2006/relationships/image" Target="../media/image118.png"/><Relationship Id="rId9" Type="http://schemas.openxmlformats.org/officeDocument/2006/relationships/hyperlink" Target="https://aka.ms/TeamsDevDocs" TargetMode="External"/><Relationship Id="rId14" Type="http://schemas.openxmlformats.org/officeDocument/2006/relationships/image" Target="../media/image123.png"/><Relationship Id="rId22"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54.xml"/><Relationship Id="rId6" Type="http://schemas.openxmlformats.org/officeDocument/2006/relationships/image" Target="../media/image133.gif"/><Relationship Id="rId5" Type="http://schemas.openxmlformats.org/officeDocument/2006/relationships/image" Target="../media/image132.gif"/><Relationship Id="rId4" Type="http://schemas.openxmlformats.org/officeDocument/2006/relationships/image" Target="../media/image131.svg"/></Relationships>
</file>

<file path=ppt/slides/_rels/slide1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35.svg"/></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hyperlink" Target="https://aka.ms/m365/call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png"/></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Microsoft 365 platform community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14, 2022</a:t>
            </a:r>
          </a:p>
          <a:p>
            <a:endParaRPr lang="en-US"/>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ea typeface="Segoe UI" pitchFamily="34" charset="0"/>
                <a:cs typeface="Segoe UI" pitchFamily="34" charset="0"/>
              </a:rPr>
              <a:t>Brian T. Jackett</a:t>
            </a:r>
            <a:endParaRPr lang="en-US" sz="2400">
              <a:gradFill>
                <a:gsLst>
                  <a:gs pos="0">
                    <a:srgbClr val="FFFFFF"/>
                  </a:gs>
                  <a:gs pos="100000">
                    <a:srgbClr val="FFFFFF"/>
                  </a:gs>
                </a:gsLst>
                <a:lin ang="5400000" scaled="0"/>
              </a:gradFill>
              <a:ea typeface="Segoe UI" pitchFamily="34" charset="0"/>
              <a:cs typeface="Segoe UI"/>
            </a:endParaRPr>
          </a:p>
        </p:txBody>
      </p:sp>
      <p:sp>
        <p:nvSpPr>
          <p:cNvPr id="3" name="TextBox 2">
            <a:extLst>
              <a:ext uri="{FF2B5EF4-FFF2-40B4-BE49-F238E27FC236}">
                <a16:creationId xmlns:a16="http://schemas.microsoft.com/office/drawing/2014/main" id="{C97551AB-4319-4371-8ADC-4049218773D6}"/>
              </a:ext>
            </a:extLst>
          </p:cNvPr>
          <p:cNvSpPr txBox="1"/>
          <p:nvPr/>
        </p:nvSpPr>
        <p:spPr>
          <a:xfrm>
            <a:off x="362607" y="6022428"/>
            <a:ext cx="3862552" cy="972097"/>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6" name="Graphic 5" descr="Dove outline">
            <a:extLst>
              <a:ext uri="{FF2B5EF4-FFF2-40B4-BE49-F238E27FC236}">
                <a16:creationId xmlns:a16="http://schemas.microsoft.com/office/drawing/2014/main" id="{A427C2E3-5D57-41CD-9ACD-83B581B8D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07" y="5988905"/>
            <a:ext cx="914400" cy="914400"/>
          </a:xfrm>
          <a:prstGeom prst="rect">
            <a:avLst/>
          </a:prstGeom>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61AAAD-5697-9D20-0A64-B56ED5683B90}"/>
              </a:ext>
            </a:extLst>
          </p:cNvPr>
          <p:cNvPicPr>
            <a:picLocks noChangeAspect="1"/>
          </p:cNvPicPr>
          <p:nvPr/>
        </p:nvPicPr>
        <p:blipFill>
          <a:blip r:embed="rId3"/>
          <a:stretch>
            <a:fillRect/>
          </a:stretch>
        </p:blipFill>
        <p:spPr>
          <a:xfrm>
            <a:off x="5705218" y="3424329"/>
            <a:ext cx="6731257" cy="2222108"/>
          </a:xfrm>
          <a:prstGeom prst="rect">
            <a:avLst/>
          </a:prstGeom>
        </p:spPr>
      </p:pic>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60150" y="187870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476442" y="2490302"/>
            <a:ext cx="4854576" cy="2920800"/>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0078D7"/>
                </a:solidFill>
              </a:rPr>
              <a:t>Microsoft 365 Platform Community</a:t>
            </a:r>
            <a:r>
              <a:rPr lang="en-US" sz="3200" dirty="0"/>
              <a:t> (PnP) – </a:t>
            </a:r>
            <a:br>
              <a:rPr lang="en-US" sz="3200" dirty="0"/>
            </a:br>
            <a:r>
              <a:rPr lang="en-US" sz="3200" dirty="0"/>
              <a:t>June 2022</a:t>
            </a:r>
            <a:br>
              <a:rPr lang="en-US" sz="3200" dirty="0"/>
            </a:br>
            <a:r>
              <a:rPr lang="en-FI" sz="3200" dirty="0"/>
              <a:t>update is </a:t>
            </a:r>
            <a:r>
              <a:rPr lang="en-US" sz="3200" dirty="0"/>
              <a:t>available!</a:t>
            </a:r>
            <a:br>
              <a:rPr lang="en-US" sz="2000" dirty="0"/>
            </a:br>
            <a:br>
              <a:rPr lang="en-US" sz="2000" dirty="0"/>
            </a:br>
            <a:r>
              <a:rPr lang="en-US" dirty="0"/>
              <a:t>Thank you for your contributions!</a:t>
            </a:r>
          </a:p>
          <a:p>
            <a:pPr>
              <a:lnSpc>
                <a:spcPct val="90000"/>
              </a:lnSpc>
              <a:spcAft>
                <a:spcPts val="600"/>
              </a:spcAft>
            </a:pPr>
            <a:r>
              <a:rPr lang="en-US" dirty="0"/>
              <a:t>http://aka.ms/</a:t>
            </a:r>
            <a:r>
              <a:rPr lang="en-FI" dirty="0"/>
              <a:t>m365</a:t>
            </a:r>
            <a:r>
              <a:rPr lang="en-US" dirty="0"/>
              <a:t>/community/blog</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357988" y="100566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9" name="Picture 4" descr="https://github.com/remojansen/logo.ts/raw/master/ts.png">
            <a:extLst>
              <a:ext uri="{FF2B5EF4-FFF2-40B4-BE49-F238E27FC236}">
                <a16:creationId xmlns:a16="http://schemas.microsoft.com/office/drawing/2014/main" id="{1C9791AB-8398-4C85-882D-4F2D196CE63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717401" y="2270279"/>
            <a:ext cx="522967" cy="5229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0131160-E632-45DF-B33E-56059A8893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58429" y="2819456"/>
            <a:ext cx="1078046" cy="670815"/>
          </a:xfrm>
          <a:prstGeom prst="rect">
            <a:avLst/>
          </a:prstGeom>
        </p:spPr>
      </p:pic>
      <p:pic>
        <p:nvPicPr>
          <p:cNvPr id="6" name="Picture 2" descr="Download Microsoft Teams Logo in SVG Vector or PNG File Format - Logo.wine">
            <a:extLst>
              <a:ext uri="{FF2B5EF4-FFF2-40B4-BE49-F238E27FC236}">
                <a16:creationId xmlns:a16="http://schemas.microsoft.com/office/drawing/2014/main" id="{4DA131BB-7950-4AA9-9F06-BF71AD6DE05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224856" y="1493996"/>
            <a:ext cx="1176392" cy="784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icrosoft Lists | Microsoft Tech Community Resource Center">
            <a:extLst>
              <a:ext uri="{FF2B5EF4-FFF2-40B4-BE49-F238E27FC236}">
                <a16:creationId xmlns:a16="http://schemas.microsoft.com/office/drawing/2014/main" id="{4D33EC52-51A1-4880-A13E-B83E0574936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310588" y="1605842"/>
            <a:ext cx="508903" cy="5080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ownload Microsoft SharePoint Logo in SVG Vector or PNG File Format - Logo .wine">
            <a:extLst>
              <a:ext uri="{FF2B5EF4-FFF2-40B4-BE49-F238E27FC236}">
                <a16:creationId xmlns:a16="http://schemas.microsoft.com/office/drawing/2014/main" id="{82E254AF-59F1-40BC-A892-953169519D7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680493" y="1449459"/>
            <a:ext cx="1231231" cy="8208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icrosoft Graph SDKs overview - Microsoft Graph | Microsoft Docs">
            <a:extLst>
              <a:ext uri="{FF2B5EF4-FFF2-40B4-BE49-F238E27FC236}">
                <a16:creationId xmlns:a16="http://schemas.microsoft.com/office/drawing/2014/main" id="{C20DE253-422A-4060-9805-64697E47E8A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678882" y="1564206"/>
            <a:ext cx="578706" cy="575675"/>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a:extLst>
              <a:ext uri="{FF2B5EF4-FFF2-40B4-BE49-F238E27FC236}">
                <a16:creationId xmlns:a16="http://schemas.microsoft.com/office/drawing/2014/main" id="{807D3F97-AADE-4A36-AA07-E5B277BA60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80493" y="2862241"/>
            <a:ext cx="536837" cy="536837"/>
          </a:xfrm>
          <a:prstGeom prst="rect">
            <a:avLst/>
          </a:prstGeom>
        </p:spPr>
      </p:pic>
      <p:pic>
        <p:nvPicPr>
          <p:cNvPr id="27" name="Graphic 26">
            <a:extLst>
              <a:ext uri="{FF2B5EF4-FFF2-40B4-BE49-F238E27FC236}">
                <a16:creationId xmlns:a16="http://schemas.microsoft.com/office/drawing/2014/main" id="{4E5B3131-DC3A-4913-B072-121446929E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51849" y="2270279"/>
            <a:ext cx="536837" cy="536837"/>
          </a:xfrm>
          <a:prstGeom prst="rect">
            <a:avLst/>
          </a:prstGeom>
        </p:spPr>
      </p:pic>
      <p:pic>
        <p:nvPicPr>
          <p:cNvPr id="29" name="Graphic 28">
            <a:extLst>
              <a:ext uri="{FF2B5EF4-FFF2-40B4-BE49-F238E27FC236}">
                <a16:creationId xmlns:a16="http://schemas.microsoft.com/office/drawing/2014/main" id="{5803B93F-1378-425A-8B22-2B15B82ACA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59412" y="2270279"/>
            <a:ext cx="536836" cy="536836"/>
          </a:xfrm>
          <a:prstGeom prst="rect">
            <a:avLst/>
          </a:prstGeom>
        </p:spPr>
      </p:pic>
      <p:pic>
        <p:nvPicPr>
          <p:cNvPr id="11" name="Picture 10" descr="A picture containing sign&#10;&#10;Description automatically generated">
            <a:extLst>
              <a:ext uri="{FF2B5EF4-FFF2-40B4-BE49-F238E27FC236}">
                <a16:creationId xmlns:a16="http://schemas.microsoft.com/office/drawing/2014/main" id="{13C6110B-4958-4462-8A5F-4B70AACE0D2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652525" y="1402335"/>
            <a:ext cx="1751400" cy="1751400"/>
          </a:xfrm>
          <a:prstGeom prst="rect">
            <a:avLst/>
          </a:prstGeom>
        </p:spPr>
      </p:pic>
      <p:pic>
        <p:nvPicPr>
          <p:cNvPr id="20" name="Picture 4" descr="Image result for logo github">
            <a:extLst>
              <a:ext uri="{FF2B5EF4-FFF2-40B4-BE49-F238E27FC236}">
                <a16:creationId xmlns:a16="http://schemas.microsoft.com/office/drawing/2014/main" id="{2A29B02F-8E05-4BDD-A95D-10B99E2C83B5}"/>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731257" y="2528204"/>
            <a:ext cx="1078046" cy="896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for Viva Learning">
            <a:extLst>
              <a:ext uri="{FF2B5EF4-FFF2-40B4-BE49-F238E27FC236}">
                <a16:creationId xmlns:a16="http://schemas.microsoft.com/office/drawing/2014/main" id="{B61B7C9F-9207-4995-B29A-9F8F9A987A61}"/>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0574004" y="6111307"/>
            <a:ext cx="687694" cy="687694"/>
          </a:xfrm>
          <a:prstGeom prst="rect">
            <a:avLst/>
          </a:prstGeom>
        </p:spPr>
      </p:pic>
      <p:pic>
        <p:nvPicPr>
          <p:cNvPr id="18" name="Picture 17" descr="Viva Connections Logo">
            <a:extLst>
              <a:ext uri="{FF2B5EF4-FFF2-40B4-BE49-F238E27FC236}">
                <a16:creationId xmlns:a16="http://schemas.microsoft.com/office/drawing/2014/main" id="{B060A636-C297-491F-B52C-39B60C0A519A}"/>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1509727" y="6111307"/>
            <a:ext cx="687694" cy="687694"/>
          </a:xfrm>
          <a:prstGeom prst="rect">
            <a:avLst/>
          </a:prstGeom>
        </p:spPr>
      </p:pic>
      <p:pic>
        <p:nvPicPr>
          <p:cNvPr id="23" name="Picture 22" descr="Logo for Insights">
            <a:extLst>
              <a:ext uri="{FF2B5EF4-FFF2-40B4-BE49-F238E27FC236}">
                <a16:creationId xmlns:a16="http://schemas.microsoft.com/office/drawing/2014/main" id="{CC4172DE-7A66-41A3-9939-BAA476472EF3}"/>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711854" y="6112101"/>
            <a:ext cx="687694" cy="687694"/>
          </a:xfrm>
          <a:prstGeom prst="rect">
            <a:avLst/>
          </a:prstGeom>
        </p:spPr>
      </p:pic>
      <p:pic>
        <p:nvPicPr>
          <p:cNvPr id="25" name="Picture 24" descr="Viva Topics Logo">
            <a:extLst>
              <a:ext uri="{FF2B5EF4-FFF2-40B4-BE49-F238E27FC236}">
                <a16:creationId xmlns:a16="http://schemas.microsoft.com/office/drawing/2014/main" id="{68905730-3D60-41DD-865B-58D91CB8067C}"/>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643897" y="6112101"/>
            <a:ext cx="687694" cy="687694"/>
          </a:xfrm>
          <a:prstGeom prst="rect">
            <a:avLst/>
          </a:prstGeom>
        </p:spPr>
      </p:pic>
      <p:pic>
        <p:nvPicPr>
          <p:cNvPr id="26" name="Picture 25">
            <a:extLst>
              <a:ext uri="{FF2B5EF4-FFF2-40B4-BE49-F238E27FC236}">
                <a16:creationId xmlns:a16="http://schemas.microsoft.com/office/drawing/2014/main" id="{D95E8869-CFC5-AF52-404F-606A2551E618}"/>
              </a:ext>
            </a:extLst>
          </p:cNvPr>
          <p:cNvPicPr>
            <a:picLocks noChangeAspect="1"/>
          </p:cNvPicPr>
          <p:nvPr/>
        </p:nvPicPr>
        <p:blipFill>
          <a:blip r:embed="rId24"/>
          <a:stretch>
            <a:fillRect/>
          </a:stretch>
        </p:blipFill>
        <p:spPr>
          <a:xfrm>
            <a:off x="7675236" y="1601761"/>
            <a:ext cx="1614842" cy="992521"/>
          </a:xfrm>
          <a:prstGeom prst="rect">
            <a:avLst/>
          </a:prstGeom>
        </p:spPr>
      </p:pic>
      <p:pic>
        <p:nvPicPr>
          <p:cNvPr id="13" name="Picture 12">
            <a:extLst>
              <a:ext uri="{FF2B5EF4-FFF2-40B4-BE49-F238E27FC236}">
                <a16:creationId xmlns:a16="http://schemas.microsoft.com/office/drawing/2014/main" id="{87F0A10D-3858-D6E0-5B9F-83C93207E9CC}"/>
              </a:ext>
            </a:extLst>
          </p:cNvPr>
          <p:cNvPicPr>
            <a:picLocks noChangeAspect="1"/>
          </p:cNvPicPr>
          <p:nvPr/>
        </p:nvPicPr>
        <p:blipFill>
          <a:blip r:embed="rId25"/>
          <a:stretch>
            <a:fillRect/>
          </a:stretch>
        </p:blipFill>
        <p:spPr>
          <a:xfrm>
            <a:off x="8640607" y="2495401"/>
            <a:ext cx="1532022" cy="860643"/>
          </a:xfrm>
          <a:prstGeom prst="rect">
            <a:avLst/>
          </a:prstGeom>
        </p:spPr>
      </p:pic>
    </p:spTree>
    <p:extLst>
      <p:ext uri="{BB962C8B-B14F-4D97-AF65-F5344CB8AC3E}">
        <p14:creationId xmlns:p14="http://schemas.microsoft.com/office/powerpoint/2010/main" val="3779228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99912" y="4165805"/>
            <a:ext cx="1564291" cy="26950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(A-I)</a:t>
            </a:r>
          </a:p>
        </p:txBody>
      </p:sp>
      <p:sp>
        <p:nvSpPr>
          <p:cNvPr id="5" name="Text Placeholder 4"/>
          <p:cNvSpPr>
            <a:spLocks noGrp="1"/>
          </p:cNvSpPr>
          <p:nvPr>
            <p:ph type="body" sz="quarter" idx="10"/>
          </p:nvPr>
        </p:nvSpPr>
        <p:spPr>
          <a:xfrm>
            <a:off x="438433" y="1190051"/>
            <a:ext cx="3640509" cy="5640006"/>
          </a:xfrm>
        </p:spPr>
        <p:txBody>
          <a:bodyPr/>
          <a:lstStyle/>
          <a:p>
            <a:pPr>
              <a:lnSpc>
                <a:spcPct val="100000"/>
              </a:lnSpc>
              <a:spcBef>
                <a:spcPts val="300"/>
              </a:spcBef>
            </a:pPr>
            <a:r>
              <a:rPr lang="en-US" sz="1100">
                <a:solidFill>
                  <a:srgbClr val="2F2F2F"/>
                </a:solidFill>
                <a:latin typeface="Segoe UI" panose="020B0502040204020203" pitchFamily="34" charset="0"/>
              </a:rPr>
              <a:t>Abdul </a:t>
            </a:r>
            <a:r>
              <a:rPr lang="en-US" sz="1100" err="1">
                <a:solidFill>
                  <a:srgbClr val="2F2F2F"/>
                </a:solidFill>
                <a:latin typeface="Segoe UI" panose="020B0502040204020203" pitchFamily="34" charset="0"/>
              </a:rPr>
              <a:t>Mughni</a:t>
            </a:r>
            <a:r>
              <a:rPr lang="en-US" sz="1100">
                <a:solidFill>
                  <a:srgbClr val="2F2F2F"/>
                </a:solidFill>
                <a:latin typeface="Segoe UI" panose="020B0502040204020203" pitchFamily="34" charset="0"/>
              </a:rPr>
              <a:t> Ansari (Hexaware) | @Ansarimughni</a:t>
            </a:r>
          </a:p>
          <a:p>
            <a:pPr>
              <a:lnSpc>
                <a:spcPct val="100000"/>
              </a:lnSpc>
              <a:spcBef>
                <a:spcPts val="300"/>
              </a:spcBef>
            </a:pPr>
            <a:r>
              <a:rPr lang="en-US" sz="1100" err="1">
                <a:solidFill>
                  <a:srgbClr val="2F2F2F"/>
                </a:solidFill>
                <a:latin typeface="Segoe UI" panose="020B0502040204020203" pitchFamily="34" charset="0"/>
              </a:rPr>
              <a:t>Abdur</a:t>
            </a:r>
            <a:r>
              <a:rPr lang="en-US" sz="1100">
                <a:solidFill>
                  <a:srgbClr val="2F2F2F"/>
                </a:solidFill>
                <a:latin typeface="Segoe UI" panose="020B0502040204020203" pitchFamily="34" charset="0"/>
              </a:rPr>
              <a:t> Raheem (Avanade) | @im_offline</a:t>
            </a:r>
          </a:p>
          <a:p>
            <a:pPr>
              <a:lnSpc>
                <a:spcPct val="100000"/>
              </a:lnSpc>
              <a:spcBef>
                <a:spcPts val="300"/>
              </a:spcBef>
            </a:pPr>
            <a:r>
              <a:rPr lang="en-US" sz="1100">
                <a:solidFill>
                  <a:srgbClr val="2F2F2F"/>
                </a:solidFill>
                <a:latin typeface="Segoe UI" panose="020B0502040204020203" pitchFamily="34" charset="0"/>
              </a:rPr>
              <a:t>Adam Wójcik (Hitachi Energy) | @Adam2585878</a:t>
            </a:r>
          </a:p>
          <a:p>
            <a:pPr>
              <a:lnSpc>
                <a:spcPct val="100000"/>
              </a:lnSpc>
              <a:spcBef>
                <a:spcPts val="300"/>
              </a:spcBef>
            </a:pPr>
            <a:r>
              <a:rPr lang="en-US" sz="1100">
                <a:solidFill>
                  <a:srgbClr val="2F2F2F"/>
                </a:solidFill>
                <a:latin typeface="Segoe UI" panose="020B0502040204020203" pitchFamily="34" charset="0"/>
              </a:rPr>
              <a:t>Ahmad | @ahmadpirani</a:t>
            </a:r>
          </a:p>
          <a:p>
            <a:pPr>
              <a:lnSpc>
                <a:spcPct val="100000"/>
              </a:lnSpc>
              <a:spcBef>
                <a:spcPts val="300"/>
              </a:spcBef>
            </a:pPr>
            <a:r>
              <a:rPr lang="en-US" sz="1100">
                <a:solidFill>
                  <a:srgbClr val="2F2F2F"/>
                </a:solidFill>
                <a:latin typeface="Segoe UI" panose="020B0502040204020203" pitchFamily="34" charset="0"/>
              </a:rPr>
              <a:t>Ahmed (Diyar United Company) | </a:t>
            </a:r>
            <a:r>
              <a:rPr lang="en-US" sz="1100" err="1">
                <a:solidFill>
                  <a:srgbClr val="2F2F2F"/>
                </a:solidFill>
                <a:latin typeface="Segoe UI" panose="020B0502040204020203" pitchFamily="34" charset="0"/>
              </a:rPr>
              <a:t>ahghaith</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Aiden </a:t>
            </a:r>
            <a:r>
              <a:rPr lang="en-US" sz="1100" err="1">
                <a:solidFill>
                  <a:srgbClr val="2F2F2F"/>
                </a:solidFill>
                <a:latin typeface="Segoe UI" panose="020B0502040204020203" pitchFamily="34" charset="0"/>
              </a:rPr>
              <a:t>Kasakya</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Muganzi</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muganzix</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Aja </a:t>
            </a:r>
            <a:r>
              <a:rPr lang="en-US" sz="1100" err="1">
                <a:solidFill>
                  <a:srgbClr val="2F2F2F"/>
                </a:solidFill>
                <a:latin typeface="Segoe UI" panose="020B0502040204020203" pitchFamily="34" charset="0"/>
              </a:rPr>
              <a:t>ifeanyi</a:t>
            </a:r>
            <a:r>
              <a:rPr lang="en-US" sz="1100">
                <a:solidFill>
                  <a:srgbClr val="2F2F2F"/>
                </a:solidFill>
                <a:latin typeface="Segoe UI" panose="020B0502040204020203" pitchFamily="34" charset="0"/>
              </a:rPr>
              <a:t> | @Ajaifeanyi</a:t>
            </a:r>
          </a:p>
          <a:p>
            <a:pPr>
              <a:lnSpc>
                <a:spcPct val="100000"/>
              </a:lnSpc>
              <a:spcBef>
                <a:spcPts val="300"/>
              </a:spcBef>
            </a:pPr>
            <a:r>
              <a:rPr lang="en-US" sz="1100">
                <a:solidFill>
                  <a:srgbClr val="2F2F2F"/>
                </a:solidFill>
                <a:latin typeface="Segoe UI" panose="020B0502040204020203" pitchFamily="34" charset="0"/>
              </a:rPr>
              <a:t>Ajo Suresh | ajo3403</a:t>
            </a:r>
          </a:p>
          <a:p>
            <a:pPr>
              <a:lnSpc>
                <a:spcPct val="100000"/>
              </a:lnSpc>
              <a:spcBef>
                <a:spcPts val="300"/>
              </a:spcBef>
            </a:pPr>
            <a:r>
              <a:rPr lang="en-US" sz="1100">
                <a:solidFill>
                  <a:srgbClr val="2F2F2F"/>
                </a:solidFill>
                <a:latin typeface="Segoe UI" panose="020B0502040204020203" pitchFamily="34" charset="0"/>
              </a:rPr>
              <a:t>Albert-Jan Schot (BLIS Digital) | @Appieschot</a:t>
            </a:r>
          </a:p>
          <a:p>
            <a:pPr>
              <a:lnSpc>
                <a:spcPct val="100000"/>
              </a:lnSpc>
              <a:spcBef>
                <a:spcPts val="300"/>
              </a:spcBef>
            </a:pPr>
            <a:r>
              <a:rPr lang="en-US" sz="1100">
                <a:solidFill>
                  <a:srgbClr val="2F2F2F"/>
                </a:solidFill>
                <a:latin typeface="Segoe UI" panose="020B0502040204020203" pitchFamily="34" charset="0"/>
              </a:rPr>
              <a:t>Alexander </a:t>
            </a:r>
            <a:r>
              <a:rPr lang="en-US" sz="1100" err="1">
                <a:solidFill>
                  <a:srgbClr val="2F2F2F"/>
                </a:solidFill>
                <a:latin typeface="Segoe UI" panose="020B0502040204020203" pitchFamily="34" charset="0"/>
              </a:rPr>
              <a:t>Ernon</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Amplexor</a:t>
            </a:r>
            <a:r>
              <a:rPr lang="en-US" sz="1100">
                <a:solidFill>
                  <a:srgbClr val="2F2F2F"/>
                </a:solidFill>
                <a:latin typeface="Segoe UI" panose="020B0502040204020203" pitchFamily="34" charset="0"/>
              </a:rPr>
              <a:t>)</a:t>
            </a:r>
          </a:p>
          <a:p>
            <a:pPr>
              <a:lnSpc>
                <a:spcPct val="100000"/>
              </a:lnSpc>
              <a:spcBef>
                <a:spcPts val="300"/>
              </a:spcBef>
            </a:pPr>
            <a:r>
              <a:rPr lang="en-US" sz="1100">
                <a:solidFill>
                  <a:srgbClr val="2F2F2F"/>
                </a:solidFill>
                <a:latin typeface="Segoe UI" panose="020B0502040204020203" pitchFamily="34" charset="0"/>
              </a:rPr>
              <a:t>Aleksandr </a:t>
            </a:r>
            <a:r>
              <a:rPr lang="en-US" sz="1100" err="1">
                <a:solidFill>
                  <a:srgbClr val="2F2F2F"/>
                </a:solidFill>
                <a:latin typeface="Segoe UI" panose="020B0502040204020203" pitchFamily="34" charset="0"/>
              </a:rPr>
              <a:t>Sapozhkov</a:t>
            </a:r>
            <a:r>
              <a:rPr lang="en-US" sz="1100">
                <a:solidFill>
                  <a:srgbClr val="2F2F2F"/>
                </a:solidFill>
                <a:latin typeface="Segoe UI" panose="020B0502040204020203" pitchFamily="34" charset="0"/>
              </a:rPr>
              <a:t> | shurick81</a:t>
            </a:r>
          </a:p>
          <a:p>
            <a:pPr>
              <a:lnSpc>
                <a:spcPct val="100000"/>
              </a:lnSpc>
              <a:spcBef>
                <a:spcPts val="300"/>
              </a:spcBef>
            </a:pPr>
            <a:r>
              <a:rPr lang="en-US" sz="1100">
                <a:solidFill>
                  <a:srgbClr val="2F2F2F"/>
                </a:solidFill>
                <a:latin typeface="Segoe UI" panose="020B0502040204020203" pitchFamily="34" charset="0"/>
              </a:rPr>
              <a:t>André Lage (Datalynx AG) | @aaclage</a:t>
            </a:r>
          </a:p>
          <a:p>
            <a:pPr>
              <a:lnSpc>
                <a:spcPct val="100000"/>
              </a:lnSpc>
              <a:spcBef>
                <a:spcPts val="300"/>
              </a:spcBef>
            </a:pPr>
            <a:r>
              <a:rPr lang="en-US" sz="1100">
                <a:solidFill>
                  <a:srgbClr val="2F2F2F"/>
                </a:solidFill>
                <a:latin typeface="Segoe UI" panose="020B0502040204020203" pitchFamily="34" charset="0"/>
              </a:rPr>
              <a:t>Andreas </a:t>
            </a:r>
            <a:r>
              <a:rPr lang="en-US" sz="1100" err="1">
                <a:solidFill>
                  <a:srgbClr val="2F2F2F"/>
                </a:solidFill>
                <a:latin typeface="Segoe UI" panose="020B0502040204020203" pitchFamily="34" charset="0"/>
              </a:rPr>
              <a:t>Omayrat</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andreasomayrat</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Andrew Burns (</a:t>
            </a:r>
            <a:r>
              <a:rPr lang="en-US" sz="1100" err="1">
                <a:solidFill>
                  <a:srgbClr val="2F2F2F"/>
                </a:solidFill>
                <a:latin typeface="Segoe UI" panose="020B0502040204020203" pitchFamily="34" charset="0"/>
              </a:rPr>
              <a:t>AmSty</a:t>
            </a:r>
            <a:r>
              <a:rPr lang="en-US" sz="1100">
                <a:solidFill>
                  <a:srgbClr val="2F2F2F"/>
                </a:solidFill>
                <a:latin typeface="Segoe UI" panose="020B0502040204020203" pitchFamily="34" charset="0"/>
              </a:rPr>
              <a:t>) | @SharePointRox</a:t>
            </a:r>
          </a:p>
          <a:p>
            <a:pPr>
              <a:lnSpc>
                <a:spcPct val="100000"/>
              </a:lnSpc>
              <a:spcBef>
                <a:spcPts val="300"/>
              </a:spcBef>
            </a:pPr>
            <a:r>
              <a:rPr lang="en-US" sz="1100">
                <a:solidFill>
                  <a:srgbClr val="2F2F2F"/>
                </a:solidFill>
                <a:latin typeface="Segoe UI" panose="020B0502040204020203" pitchFamily="34" charset="0"/>
              </a:rPr>
              <a:t>Andrew Connell (Voitanos) | @Andrewconnell</a:t>
            </a:r>
          </a:p>
          <a:p>
            <a:pPr>
              <a:lnSpc>
                <a:spcPct val="100000"/>
              </a:lnSpc>
              <a:spcBef>
                <a:spcPts val="300"/>
              </a:spcBef>
            </a:pPr>
            <a:r>
              <a:rPr lang="en-US" sz="1100">
                <a:solidFill>
                  <a:srgbClr val="2F2F2F"/>
                </a:solidFill>
                <a:latin typeface="Segoe UI" panose="020B0502040204020203" pitchFamily="34" charset="0"/>
              </a:rPr>
              <a:t>Annie Torres (Coppin State University)</a:t>
            </a:r>
          </a:p>
          <a:p>
            <a:pPr>
              <a:lnSpc>
                <a:spcPct val="100000"/>
              </a:lnSpc>
              <a:spcBef>
                <a:spcPts val="300"/>
              </a:spcBef>
            </a:pPr>
            <a:r>
              <a:rPr lang="en-US" sz="1100">
                <a:solidFill>
                  <a:srgbClr val="2F2F2F"/>
                </a:solidFill>
                <a:latin typeface="Segoe UI" panose="020B0502040204020203" pitchFamily="34" charset="0"/>
              </a:rPr>
              <a:t>Anoop Tatti (Content+Cloud) | @Anooptells</a:t>
            </a:r>
          </a:p>
          <a:p>
            <a:pPr>
              <a:lnSpc>
                <a:spcPct val="100000"/>
              </a:lnSpc>
              <a:spcBef>
                <a:spcPts val="300"/>
              </a:spcBef>
            </a:pPr>
            <a:r>
              <a:rPr lang="en-US" sz="1100">
                <a:solidFill>
                  <a:srgbClr val="2F2F2F"/>
                </a:solidFill>
                <a:latin typeface="Segoe UI" panose="020B0502040204020203" pitchFamily="34" charset="0"/>
              </a:rPr>
              <a:t>Arjun Menon (Tata Consulting Services) | @Arjunumenon</a:t>
            </a:r>
          </a:p>
          <a:p>
            <a:pPr>
              <a:lnSpc>
                <a:spcPct val="100000"/>
              </a:lnSpc>
              <a:spcBef>
                <a:spcPts val="300"/>
              </a:spcBef>
            </a:pPr>
            <a:r>
              <a:rPr lang="en-US" sz="1100">
                <a:solidFill>
                  <a:srgbClr val="2F2F2F"/>
                </a:solidFill>
                <a:latin typeface="Segoe UI" panose="020B0502040204020203" pitchFamily="34" charset="0"/>
              </a:rPr>
              <a:t>Arleta Wanat | </a:t>
            </a:r>
            <a:r>
              <a:rPr lang="en-US" sz="1100" err="1">
                <a:solidFill>
                  <a:srgbClr val="2F2F2F"/>
                </a:solidFill>
                <a:latin typeface="Segoe UI" panose="020B0502040204020203" pitchFamily="34" charset="0"/>
              </a:rPr>
              <a:t>PowershellScripts</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Art Pagano (University of Texas San Antonio)</a:t>
            </a:r>
          </a:p>
          <a:p>
            <a:pPr>
              <a:lnSpc>
                <a:spcPct val="100000"/>
              </a:lnSpc>
              <a:spcBef>
                <a:spcPts val="300"/>
              </a:spcBef>
            </a:pPr>
            <a:r>
              <a:rPr lang="en-US" sz="1100">
                <a:solidFill>
                  <a:srgbClr val="2F2F2F"/>
                </a:solidFill>
                <a:latin typeface="Segoe UI" panose="020B0502040204020203" pitchFamily="34" charset="0"/>
              </a:rPr>
              <a:t>Arun Kumar Perumal | </a:t>
            </a:r>
            <a:r>
              <a:rPr lang="en-US" sz="1100" err="1">
                <a:solidFill>
                  <a:srgbClr val="2F2F2F"/>
                </a:solidFill>
                <a:latin typeface="Segoe UI" panose="020B0502040204020203" pitchFamily="34" charset="0"/>
              </a:rPr>
              <a:t>arunkumarperumal</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Beau Cameron (Aerie Consulting) | @Beau__Cameron</a:t>
            </a:r>
          </a:p>
          <a:p>
            <a:pPr>
              <a:lnSpc>
                <a:spcPct val="100000"/>
              </a:lnSpc>
              <a:spcBef>
                <a:spcPts val="300"/>
              </a:spcBef>
            </a:pPr>
            <a:r>
              <a:rPr lang="en-US" sz="1100">
                <a:solidFill>
                  <a:srgbClr val="2F2F2F"/>
                </a:solidFill>
                <a:latin typeface="Segoe UI" panose="020B0502040204020203" pitchFamily="34" charset="0"/>
              </a:rPr>
              <a:t>Bhushan Mittal (UBS) | mit579</a:t>
            </a:r>
          </a:p>
          <a:p>
            <a:pPr>
              <a:lnSpc>
                <a:spcPct val="100000"/>
              </a:lnSpc>
              <a:spcBef>
                <a:spcPts val="300"/>
              </a:spcBef>
            </a:pPr>
            <a:r>
              <a:rPr lang="en-US" sz="1100">
                <a:solidFill>
                  <a:srgbClr val="2F2F2F"/>
                </a:solidFill>
                <a:latin typeface="Segoe UI" panose="020B0502040204020203" pitchFamily="34" charset="0"/>
              </a:rPr>
              <a:t>Bianca W | </a:t>
            </a:r>
            <a:r>
              <a:rPr lang="en-US" sz="1100" err="1">
                <a:solidFill>
                  <a:srgbClr val="2F2F2F"/>
                </a:solidFill>
                <a:latin typeface="Segoe UI" panose="020B0502040204020203" pitchFamily="34" charset="0"/>
              </a:rPr>
              <a:t>bianca</a:t>
            </a:r>
            <a:r>
              <a:rPr lang="en-US" sz="1100">
                <a:solidFill>
                  <a:srgbClr val="2F2F2F"/>
                </a:solidFill>
                <a:latin typeface="Segoe UI" panose="020B0502040204020203" pitchFamily="34" charset="0"/>
              </a:rPr>
              <a:t>-git</a:t>
            </a:r>
          </a:p>
        </p:txBody>
      </p:sp>
      <p:sp>
        <p:nvSpPr>
          <p:cNvPr id="7" name="Text Placeholder 6"/>
          <p:cNvSpPr>
            <a:spLocks noGrp="1"/>
          </p:cNvSpPr>
          <p:nvPr>
            <p:ph type="body" sz="quarter" idx="11"/>
          </p:nvPr>
        </p:nvSpPr>
        <p:spPr>
          <a:xfrm>
            <a:off x="4242736" y="1212989"/>
            <a:ext cx="3429231" cy="5601533"/>
          </a:xfrm>
        </p:spPr>
        <p:txBody>
          <a:bodyPr/>
          <a:lstStyle/>
          <a:p>
            <a:pPr>
              <a:lnSpc>
                <a:spcPct val="100000"/>
              </a:lnSpc>
              <a:spcBef>
                <a:spcPts val="300"/>
              </a:spcBef>
            </a:pPr>
            <a:r>
              <a:rPr lang="en-US" sz="1100">
                <a:solidFill>
                  <a:srgbClr val="2F2F2F"/>
                </a:solidFill>
                <a:latin typeface="Segoe UI" panose="020B0502040204020203" pitchFamily="34" charset="0"/>
              </a:rPr>
              <a:t>Bob Morris (ThreeWill)</a:t>
            </a:r>
          </a:p>
          <a:p>
            <a:pPr>
              <a:lnSpc>
                <a:spcPct val="100000"/>
              </a:lnSpc>
              <a:spcBef>
                <a:spcPts val="300"/>
              </a:spcBef>
            </a:pPr>
            <a:r>
              <a:rPr lang="en-US" sz="1100">
                <a:solidFill>
                  <a:srgbClr val="2F2F2F"/>
                </a:solidFill>
                <a:latin typeface="Segoe UI" panose="020B0502040204020203" pitchFamily="34" charset="0"/>
              </a:rPr>
              <a:t>Chandani Prajapati (Rapid Circle) | @Chandani_SPD</a:t>
            </a:r>
          </a:p>
          <a:p>
            <a:pPr>
              <a:lnSpc>
                <a:spcPct val="100000"/>
              </a:lnSpc>
              <a:spcBef>
                <a:spcPts val="300"/>
              </a:spcBef>
            </a:pPr>
            <a:r>
              <a:rPr lang="en-US" sz="1100">
                <a:solidFill>
                  <a:srgbClr val="2F2F2F"/>
                </a:solidFill>
                <a:latin typeface="Segoe UI" panose="020B0502040204020203" pitchFamily="34" charset="0"/>
              </a:rPr>
              <a:t>Chris Kent (DMI) | @TheChrisKent</a:t>
            </a:r>
          </a:p>
          <a:p>
            <a:pPr>
              <a:lnSpc>
                <a:spcPct val="100000"/>
              </a:lnSpc>
              <a:spcBef>
                <a:spcPts val="300"/>
              </a:spcBef>
            </a:pPr>
            <a:r>
              <a:rPr lang="en-US" sz="1100">
                <a:solidFill>
                  <a:srgbClr val="2F2F2F"/>
                </a:solidFill>
                <a:latin typeface="Segoe UI" panose="020B0502040204020203" pitchFamily="34" charset="0"/>
              </a:rPr>
              <a:t>Chris Sparrow (PA Consulting)</a:t>
            </a:r>
          </a:p>
          <a:p>
            <a:pPr>
              <a:lnSpc>
                <a:spcPct val="100000"/>
              </a:lnSpc>
              <a:spcBef>
                <a:spcPts val="300"/>
              </a:spcBef>
            </a:pPr>
            <a:r>
              <a:rPr lang="en-US" sz="1100">
                <a:solidFill>
                  <a:srgbClr val="2F2F2F"/>
                </a:solidFill>
                <a:latin typeface="Segoe UI" panose="020B0502040204020203" pitchFamily="34" charset="0"/>
              </a:rPr>
              <a:t>Chris S | chrisms86</a:t>
            </a:r>
          </a:p>
          <a:p>
            <a:pPr>
              <a:lnSpc>
                <a:spcPct val="100000"/>
              </a:lnSpc>
              <a:spcBef>
                <a:spcPts val="300"/>
              </a:spcBef>
            </a:pPr>
            <a:r>
              <a:rPr lang="en-US" sz="1100">
                <a:solidFill>
                  <a:srgbClr val="2F2F2F"/>
                </a:solidFill>
                <a:latin typeface="Segoe UI" panose="020B0502040204020203" pitchFamily="34" charset="0"/>
              </a:rPr>
              <a:t>Christian </a:t>
            </a:r>
            <a:r>
              <a:rPr lang="en-US" sz="1100" err="1">
                <a:solidFill>
                  <a:srgbClr val="2F2F2F"/>
                </a:solidFill>
                <a:latin typeface="Segoe UI" panose="020B0502040204020203" pitchFamily="34" charset="0"/>
              </a:rPr>
              <a:t>Zuellig</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MondayCoffee</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czullu</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Christophe Humbert | @Path2SharePoint</a:t>
            </a:r>
          </a:p>
          <a:p>
            <a:pPr>
              <a:lnSpc>
                <a:spcPct val="100000"/>
              </a:lnSpc>
              <a:spcBef>
                <a:spcPts val="300"/>
              </a:spcBef>
            </a:pPr>
            <a:r>
              <a:rPr lang="en-US" sz="1100">
                <a:solidFill>
                  <a:srgbClr val="2F2F2F"/>
                </a:solidFill>
                <a:latin typeface="Segoe UI" panose="020B0502040204020203" pitchFamily="34" charset="0"/>
              </a:rPr>
              <a:t>Cynthia </a:t>
            </a:r>
            <a:r>
              <a:rPr lang="en-US" sz="1100" err="1">
                <a:solidFill>
                  <a:srgbClr val="2F2F2F"/>
                </a:solidFill>
                <a:latin typeface="Segoe UI" panose="020B0502040204020203" pitchFamily="34" charset="0"/>
              </a:rPr>
              <a:t>Tiwana</a:t>
            </a:r>
            <a:r>
              <a:rPr lang="en-US" sz="1100">
                <a:solidFill>
                  <a:srgbClr val="2F2F2F"/>
                </a:solidFill>
                <a:latin typeface="Segoe UI" panose="020B0502040204020203" pitchFamily="34" charset="0"/>
              </a:rPr>
              <a:t> (city of </a:t>
            </a:r>
            <a:r>
              <a:rPr lang="en-US" sz="1100" err="1">
                <a:solidFill>
                  <a:srgbClr val="2F2F2F"/>
                </a:solidFill>
                <a:latin typeface="Segoe UI" panose="020B0502040204020203" pitchFamily="34" charset="0"/>
              </a:rPr>
              <a:t>sammamish</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ctiwana</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Daisy Feller</a:t>
            </a:r>
          </a:p>
          <a:p>
            <a:pPr>
              <a:lnSpc>
                <a:spcPct val="100000"/>
              </a:lnSpc>
              <a:spcBef>
                <a:spcPts val="300"/>
              </a:spcBef>
            </a:pPr>
            <a:r>
              <a:rPr lang="en-US" sz="1100">
                <a:solidFill>
                  <a:srgbClr val="2F2F2F"/>
                </a:solidFill>
                <a:latin typeface="Segoe UI" panose="020B0502040204020203" pitchFamily="34" charset="0"/>
              </a:rPr>
              <a:t>Daniel Laskewitz (Sogeti) | @Laskewitz</a:t>
            </a:r>
          </a:p>
          <a:p>
            <a:pPr>
              <a:lnSpc>
                <a:spcPct val="100000"/>
              </a:lnSpc>
              <a:spcBef>
                <a:spcPts val="300"/>
              </a:spcBef>
            </a:pPr>
            <a:r>
              <a:rPr lang="en-US" sz="1100">
                <a:solidFill>
                  <a:srgbClr val="2F2F2F"/>
                </a:solidFill>
                <a:latin typeface="Segoe UI" panose="020B0502040204020203" pitchFamily="34" charset="0"/>
              </a:rPr>
              <a:t>Daniel </a:t>
            </a:r>
            <a:r>
              <a:rPr lang="en-US" sz="1100" err="1">
                <a:solidFill>
                  <a:srgbClr val="2F2F2F"/>
                </a:solidFill>
                <a:latin typeface="Segoe UI" panose="020B0502040204020203" pitchFamily="34" charset="0"/>
              </a:rPr>
              <a:t>Pastoor</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danielpastoor</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Darren Brown (Node4)</a:t>
            </a:r>
          </a:p>
          <a:p>
            <a:pPr>
              <a:lnSpc>
                <a:spcPct val="100000"/>
              </a:lnSpc>
              <a:spcBef>
                <a:spcPts val="300"/>
              </a:spcBef>
            </a:pPr>
            <a:r>
              <a:rPr lang="en-US" sz="1100">
                <a:solidFill>
                  <a:srgbClr val="2F2F2F"/>
                </a:solidFill>
                <a:latin typeface="Segoe UI" panose="020B0502040204020203" pitchFamily="34" charset="0"/>
              </a:rPr>
              <a:t>David Gray (Visa)</a:t>
            </a:r>
          </a:p>
          <a:p>
            <a:pPr>
              <a:lnSpc>
                <a:spcPct val="100000"/>
              </a:lnSpc>
              <a:spcBef>
                <a:spcPts val="300"/>
              </a:spcBef>
            </a:pPr>
            <a:r>
              <a:rPr lang="en-US" sz="1100">
                <a:solidFill>
                  <a:srgbClr val="2F2F2F"/>
                </a:solidFill>
                <a:latin typeface="Segoe UI" panose="020B0502040204020203" pitchFamily="34" charset="0"/>
              </a:rPr>
              <a:t>Dennis Kuhn | </a:t>
            </a:r>
            <a:r>
              <a:rPr lang="en-US" sz="1100" err="1">
                <a:solidFill>
                  <a:srgbClr val="2F2F2F"/>
                </a:solidFill>
                <a:latin typeface="Segoe UI" panose="020B0502040204020203" pitchFamily="34" charset="0"/>
              </a:rPr>
              <a:t>DennisKuhn</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Derek Cash Peterson (Sympraxis Consulting) | @Spdcp</a:t>
            </a:r>
          </a:p>
          <a:p>
            <a:pPr>
              <a:lnSpc>
                <a:spcPct val="100000"/>
              </a:lnSpc>
              <a:spcBef>
                <a:spcPts val="300"/>
              </a:spcBef>
            </a:pPr>
            <a:r>
              <a:rPr lang="en-US" sz="1100">
                <a:solidFill>
                  <a:srgbClr val="2F2F2F"/>
                </a:solidFill>
                <a:latin typeface="Segoe UI" panose="020B0502040204020203" pitchFamily="34" charset="0"/>
              </a:rPr>
              <a:t>Dennis van </a:t>
            </a:r>
            <a:r>
              <a:rPr lang="en-US" sz="1100" err="1">
                <a:solidFill>
                  <a:srgbClr val="2F2F2F"/>
                </a:solidFill>
                <a:latin typeface="Segoe UI" panose="020B0502040204020203" pitchFamily="34" charset="0"/>
              </a:rPr>
              <a:t>Niel</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dennisvanniel</a:t>
            </a:r>
            <a:endParaRPr lang="en-US" sz="1100">
              <a:solidFill>
                <a:srgbClr val="2F2F2F"/>
              </a:solidFill>
              <a:latin typeface="Segoe UI" panose="020B0502040204020203" pitchFamily="34" charset="0"/>
            </a:endParaRPr>
          </a:p>
          <a:p>
            <a:pPr>
              <a:lnSpc>
                <a:spcPct val="100000"/>
              </a:lnSpc>
              <a:spcBef>
                <a:spcPts val="300"/>
              </a:spcBef>
            </a:pPr>
            <a:r>
              <a:rPr lang="en-US" sz="1100" err="1">
                <a:solidFill>
                  <a:srgbClr val="2F2F2F"/>
                </a:solidFill>
                <a:latin typeface="Segoe UI" panose="020B0502040204020203" pitchFamily="34" charset="0"/>
              </a:rPr>
              <a:t>Dipen</a:t>
            </a:r>
            <a:r>
              <a:rPr lang="en-US" sz="1100">
                <a:solidFill>
                  <a:srgbClr val="2F2F2F"/>
                </a:solidFill>
                <a:latin typeface="Segoe UI" panose="020B0502040204020203" pitchFamily="34" charset="0"/>
              </a:rPr>
              <a:t> Shah (Rapid Circle) | @Dips_365</a:t>
            </a:r>
          </a:p>
          <a:p>
            <a:pPr>
              <a:lnSpc>
                <a:spcPct val="100000"/>
              </a:lnSpc>
              <a:spcBef>
                <a:spcPts val="300"/>
              </a:spcBef>
            </a:pPr>
            <a:r>
              <a:rPr lang="en-US" sz="1100">
                <a:solidFill>
                  <a:srgbClr val="2F2F2F"/>
                </a:solidFill>
                <a:latin typeface="Segoe UI" panose="020B0502040204020203" pitchFamily="34" charset="0"/>
              </a:rPr>
              <a:t>Django Lohn (</a:t>
            </a:r>
            <a:r>
              <a:rPr lang="en-US" sz="1100" err="1">
                <a:solidFill>
                  <a:srgbClr val="2F2F2F"/>
                </a:solidFill>
                <a:latin typeface="Segoe UI" panose="020B0502040204020203" pitchFamily="34" charset="0"/>
              </a:rPr>
              <a:t>InSpark</a:t>
            </a:r>
            <a:r>
              <a:rPr lang="en-US" sz="1100">
                <a:solidFill>
                  <a:srgbClr val="2F2F2F"/>
                </a:solidFill>
                <a:latin typeface="Segoe UI" panose="020B0502040204020203" pitchFamily="34" charset="0"/>
              </a:rPr>
              <a:t>) | @LohnDjango</a:t>
            </a:r>
          </a:p>
          <a:p>
            <a:pPr>
              <a:lnSpc>
                <a:spcPct val="100000"/>
              </a:lnSpc>
              <a:spcBef>
                <a:spcPts val="300"/>
              </a:spcBef>
            </a:pPr>
            <a:r>
              <a:rPr lang="en-US" sz="1100">
                <a:solidFill>
                  <a:srgbClr val="2F2F2F"/>
                </a:solidFill>
                <a:latin typeface="Segoe UI" panose="020B0502040204020203" pitchFamily="34" charset="0"/>
              </a:rPr>
              <a:t>Don Kirkham (DMI, Inc) | @DonKirkham</a:t>
            </a:r>
          </a:p>
          <a:p>
            <a:pPr>
              <a:lnSpc>
                <a:spcPct val="100000"/>
              </a:lnSpc>
              <a:spcBef>
                <a:spcPts val="300"/>
              </a:spcBef>
            </a:pPr>
            <a:r>
              <a:rPr lang="en-US" sz="1100">
                <a:solidFill>
                  <a:srgbClr val="2F2F2F"/>
                </a:solidFill>
                <a:latin typeface="Segoe UI" panose="020B0502040204020203" pitchFamily="34" charset="0"/>
              </a:rPr>
              <a:t>Edmund David (</a:t>
            </a:r>
            <a:r>
              <a:rPr lang="en-US" sz="1100" err="1">
                <a:solidFill>
                  <a:srgbClr val="2F2F2F"/>
                </a:solidFill>
                <a:latin typeface="Segoe UI" panose="020B0502040204020203" pitchFamily="34" charset="0"/>
              </a:rPr>
              <a:t>Insentra</a:t>
            </a:r>
            <a:r>
              <a:rPr lang="en-US" sz="1100">
                <a:solidFill>
                  <a:srgbClr val="2F2F2F"/>
                </a:solidFill>
                <a:latin typeface="Segoe UI" panose="020B0502040204020203" pitchFamily="34" charset="0"/>
              </a:rPr>
              <a:t>)</a:t>
            </a:r>
          </a:p>
          <a:p>
            <a:pPr>
              <a:lnSpc>
                <a:spcPct val="100000"/>
              </a:lnSpc>
              <a:spcBef>
                <a:spcPts val="300"/>
              </a:spcBef>
            </a:pPr>
            <a:r>
              <a:rPr lang="en-US" sz="1100">
                <a:solidFill>
                  <a:srgbClr val="2F2F2F"/>
                </a:solidFill>
                <a:latin typeface="Segoe UI" panose="020B0502040204020203" pitchFamily="34" charset="0"/>
              </a:rPr>
              <a:t>Ejaz Hussain (Content and Cloud) | @EjazHussain"</a:t>
            </a:r>
          </a:p>
          <a:p>
            <a:pPr>
              <a:lnSpc>
                <a:spcPct val="100000"/>
              </a:lnSpc>
              <a:spcBef>
                <a:spcPts val="300"/>
              </a:spcBef>
            </a:pPr>
            <a:r>
              <a:rPr lang="en-US" sz="1100">
                <a:solidFill>
                  <a:srgbClr val="2F2F2F"/>
                </a:solidFill>
                <a:latin typeface="Segoe UI" panose="020B0502040204020203" pitchFamily="34" charset="0"/>
              </a:rPr>
              <a:t>Elio Struyf (Struyf Consulting) | @Eliostruyf</a:t>
            </a:r>
          </a:p>
          <a:p>
            <a:pPr>
              <a:lnSpc>
                <a:spcPct val="100000"/>
              </a:lnSpc>
              <a:spcBef>
                <a:spcPts val="300"/>
              </a:spcBef>
            </a:pPr>
            <a:r>
              <a:rPr lang="en-US" sz="1100">
                <a:solidFill>
                  <a:srgbClr val="2F2F2F"/>
                </a:solidFill>
                <a:latin typeface="Segoe UI" panose="020B0502040204020203" pitchFamily="34" charset="0"/>
              </a:rPr>
              <a:t>Emily Mancini (Sympraxis Consulting) | @EEMancini</a:t>
            </a: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35761" y="1190051"/>
            <a:ext cx="4162283" cy="3677930"/>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100">
                <a:solidFill>
                  <a:srgbClr val="2F2F2F"/>
                </a:solidFill>
                <a:latin typeface="Segoe UI" panose="020B0502040204020203" pitchFamily="34" charset="0"/>
              </a:rPr>
              <a:t>Eric Overfield (</a:t>
            </a:r>
            <a:r>
              <a:rPr lang="en-US" sz="1100" err="1">
                <a:solidFill>
                  <a:srgbClr val="2F2F2F"/>
                </a:solidFill>
                <a:latin typeface="Segoe UI" panose="020B0502040204020203" pitchFamily="34" charset="0"/>
              </a:rPr>
              <a:t>PixelMill</a:t>
            </a:r>
            <a:r>
              <a:rPr lang="en-US" sz="1100">
                <a:solidFill>
                  <a:srgbClr val="2F2F2F"/>
                </a:solidFill>
                <a:latin typeface="Segoe UI" panose="020B0502040204020203" pitchFamily="34" charset="0"/>
              </a:rPr>
              <a:t>) | @EricOverfield</a:t>
            </a:r>
          </a:p>
          <a:p>
            <a:pPr>
              <a:lnSpc>
                <a:spcPct val="100000"/>
              </a:lnSpc>
              <a:spcBef>
                <a:spcPts val="300"/>
              </a:spcBef>
            </a:pPr>
            <a:r>
              <a:rPr lang="en-US" sz="1100">
                <a:solidFill>
                  <a:srgbClr val="2F2F2F"/>
                </a:solidFill>
                <a:latin typeface="Segoe UI" panose="020B0502040204020203" pitchFamily="34" charset="0"/>
              </a:rPr>
              <a:t>Erwin van Hunen (Valo Intranet) | @Erwinvanhunen</a:t>
            </a:r>
          </a:p>
          <a:p>
            <a:pPr>
              <a:lnSpc>
                <a:spcPct val="100000"/>
              </a:lnSpc>
              <a:spcBef>
                <a:spcPts val="300"/>
              </a:spcBef>
            </a:pPr>
            <a:r>
              <a:rPr lang="en-US" sz="1100">
                <a:solidFill>
                  <a:srgbClr val="2F2F2F"/>
                </a:solidFill>
                <a:latin typeface="Segoe UI" panose="020B0502040204020203" pitchFamily="34" charset="0"/>
              </a:rPr>
              <a:t>Fabio Franzini (Apvee) | </a:t>
            </a:r>
            <a:r>
              <a:rPr lang="en-US" sz="1100" err="1">
                <a:solidFill>
                  <a:srgbClr val="2F2F2F"/>
                </a:solidFill>
                <a:latin typeface="Segoe UI" panose="020B0502040204020203" pitchFamily="34" charset="0"/>
              </a:rPr>
              <a:t>franzinifabio</a:t>
            </a:r>
            <a:endParaRPr lang="en-US" sz="1100">
              <a:solidFill>
                <a:srgbClr val="2F2F2F"/>
              </a:solidFill>
              <a:latin typeface="Segoe UI" panose="020B0502040204020203" pitchFamily="34" charset="0"/>
            </a:endParaRPr>
          </a:p>
          <a:p>
            <a:pPr>
              <a:lnSpc>
                <a:spcPct val="100000"/>
              </a:lnSpc>
              <a:spcBef>
                <a:spcPts val="300"/>
              </a:spcBef>
            </a:pPr>
            <a:r>
              <a:rPr lang="en-US" sz="1100" err="1">
                <a:solidFill>
                  <a:srgbClr val="2F2F2F"/>
                </a:solidFill>
                <a:latin typeface="Segoe UI" panose="020B0502040204020203" pitchFamily="34" charset="0"/>
              </a:rPr>
              <a:t>Faride</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Ilanda</a:t>
            </a:r>
            <a:r>
              <a:rPr lang="en-US" sz="1100">
                <a:solidFill>
                  <a:srgbClr val="2F2F2F"/>
                </a:solidFill>
                <a:latin typeface="Segoe UI" panose="020B0502040204020203" pitchFamily="34" charset="0"/>
              </a:rPr>
              <a:t> (Atos) | @FarideIlanda</a:t>
            </a:r>
          </a:p>
          <a:p>
            <a:pPr>
              <a:lnSpc>
                <a:spcPct val="100000"/>
              </a:lnSpc>
              <a:spcBef>
                <a:spcPts val="300"/>
              </a:spcBef>
            </a:pPr>
            <a:r>
              <a:rPr lang="en-US" sz="1100" err="1">
                <a:solidFill>
                  <a:srgbClr val="2F2F2F"/>
                </a:solidFill>
                <a:latin typeface="Segoe UI" panose="020B0502040204020203" pitchFamily="34" charset="0"/>
              </a:rPr>
              <a:t>Favour</a:t>
            </a:r>
            <a:r>
              <a:rPr lang="en-US" sz="1100">
                <a:solidFill>
                  <a:srgbClr val="2F2F2F"/>
                </a:solidFill>
                <a:latin typeface="Segoe UI" panose="020B0502040204020203" pitchFamily="34" charset="0"/>
              </a:rPr>
              <a:t> Adekunle</a:t>
            </a:r>
          </a:p>
          <a:p>
            <a:pPr>
              <a:lnSpc>
                <a:spcPct val="100000"/>
              </a:lnSpc>
              <a:spcBef>
                <a:spcPts val="300"/>
              </a:spcBef>
            </a:pPr>
            <a:r>
              <a:rPr lang="en-US" sz="1100">
                <a:solidFill>
                  <a:srgbClr val="2F2F2F"/>
                </a:solidFill>
                <a:latin typeface="Segoe UI" panose="020B0502040204020203" pitchFamily="34" charset="0"/>
              </a:rPr>
              <a:t>Florian Zink | </a:t>
            </a:r>
            <a:r>
              <a:rPr lang="en-US" sz="1100" err="1">
                <a:solidFill>
                  <a:srgbClr val="2F2F2F"/>
                </a:solidFill>
                <a:latin typeface="Segoe UI" panose="020B0502040204020203" pitchFamily="34" charset="0"/>
              </a:rPr>
              <a:t>fzbm</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Franck Cornu | @FranckCornu</a:t>
            </a:r>
          </a:p>
          <a:p>
            <a:pPr>
              <a:lnSpc>
                <a:spcPct val="100000"/>
              </a:lnSpc>
              <a:spcBef>
                <a:spcPts val="300"/>
              </a:spcBef>
            </a:pPr>
            <a:r>
              <a:rPr lang="en-US" sz="1100">
                <a:solidFill>
                  <a:srgbClr val="2F2F2F"/>
                </a:solidFill>
                <a:latin typeface="Segoe UI" panose="020B0502040204020203" pitchFamily="34" charset="0"/>
              </a:rPr>
              <a:t>Gerard Simpson | @powerfanaddict</a:t>
            </a:r>
          </a:p>
          <a:p>
            <a:pPr>
              <a:lnSpc>
                <a:spcPct val="100000"/>
              </a:lnSpc>
              <a:spcBef>
                <a:spcPts val="300"/>
              </a:spcBef>
            </a:pPr>
            <a:r>
              <a:rPr lang="en-US" sz="1100">
                <a:solidFill>
                  <a:srgbClr val="2F2F2F"/>
                </a:solidFill>
                <a:latin typeface="Segoe UI" panose="020B0502040204020203" pitchFamily="34" charset="0"/>
              </a:rPr>
              <a:t>Gautam Sheth (Valo Solutions) | @Gautamdsheth</a:t>
            </a:r>
          </a:p>
          <a:p>
            <a:pPr>
              <a:lnSpc>
                <a:spcPct val="100000"/>
              </a:lnSpc>
              <a:spcBef>
                <a:spcPts val="300"/>
              </a:spcBef>
            </a:pPr>
            <a:r>
              <a:rPr lang="en-US" sz="1100">
                <a:solidFill>
                  <a:srgbClr val="2F2F2F"/>
                </a:solidFill>
                <a:latin typeface="Segoe UI" panose="020B0502040204020203" pitchFamily="34" charset="0"/>
              </a:rPr>
              <a:t>Geetha Sivasailam (Artis Consulting) | @GSiVed</a:t>
            </a:r>
          </a:p>
          <a:p>
            <a:pPr>
              <a:lnSpc>
                <a:spcPct val="100000"/>
              </a:lnSpc>
              <a:spcBef>
                <a:spcPts val="300"/>
              </a:spcBef>
            </a:pPr>
            <a:r>
              <a:rPr lang="en-US" sz="1100">
                <a:solidFill>
                  <a:srgbClr val="2F2F2F"/>
                </a:solidFill>
                <a:latin typeface="Segoe UI" panose="020B0502040204020203" pitchFamily="34" charset="0"/>
              </a:rPr>
              <a:t>Giacomo </a:t>
            </a:r>
            <a:r>
              <a:rPr lang="en-US" sz="1100" err="1">
                <a:solidFill>
                  <a:srgbClr val="2F2F2F"/>
                </a:solidFill>
                <a:latin typeface="Segoe UI" panose="020B0502040204020203" pitchFamily="34" charset="0"/>
              </a:rPr>
              <a:t>Pozzoni</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Fellowmind</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jackpoz</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Haritha Sama (Intouch Solutions)</a:t>
            </a:r>
          </a:p>
          <a:p>
            <a:pPr>
              <a:lnSpc>
                <a:spcPct val="100000"/>
              </a:lnSpc>
              <a:spcBef>
                <a:spcPts val="300"/>
              </a:spcBef>
            </a:pPr>
            <a:r>
              <a:rPr lang="en-US" sz="1100">
                <a:solidFill>
                  <a:srgbClr val="2F2F2F"/>
                </a:solidFill>
                <a:latin typeface="Segoe UI" panose="020B0502040204020203" pitchFamily="34" charset="0"/>
              </a:rPr>
              <a:t>Harsh S (SRK Consulting)</a:t>
            </a:r>
          </a:p>
          <a:p>
            <a:pPr>
              <a:lnSpc>
                <a:spcPct val="100000"/>
              </a:lnSpc>
              <a:spcBef>
                <a:spcPts val="300"/>
              </a:spcBef>
            </a:pPr>
            <a:r>
              <a:rPr lang="en-US" sz="1100">
                <a:solidFill>
                  <a:srgbClr val="2F2F2F"/>
                </a:solidFill>
                <a:latin typeface="Segoe UI" panose="020B0502040204020203" pitchFamily="34" charset="0"/>
              </a:rPr>
              <a:t>Heidi Jordan (High Plains Technology) | @heidi_jordan14</a:t>
            </a:r>
          </a:p>
          <a:p>
            <a:pPr>
              <a:lnSpc>
                <a:spcPct val="100000"/>
              </a:lnSpc>
              <a:spcBef>
                <a:spcPts val="300"/>
              </a:spcBef>
            </a:pPr>
            <a:r>
              <a:rPr lang="en-US" sz="1100">
                <a:solidFill>
                  <a:srgbClr val="2F2F2F"/>
                </a:solidFill>
                <a:latin typeface="Segoe UI" panose="020B0502040204020203" pitchFamily="34" charset="0"/>
              </a:rPr>
              <a:t>Inez Jacobs (</a:t>
            </a:r>
            <a:r>
              <a:rPr lang="en-US" sz="1100" err="1">
                <a:solidFill>
                  <a:srgbClr val="2F2F2F"/>
                </a:solidFill>
                <a:latin typeface="Segoe UI" panose="020B0502040204020203" pitchFamily="34" charset="0"/>
              </a:rPr>
              <a:t>Amplexor</a:t>
            </a:r>
            <a:r>
              <a:rPr lang="en-US" sz="1100">
                <a:solidFill>
                  <a:srgbClr val="2F2F2F"/>
                </a:solidFill>
                <a:latin typeface="Segoe UI" panose="020B0502040204020203" pitchFamily="34" charset="0"/>
              </a:rPr>
              <a:t>)</a:t>
            </a:r>
          </a:p>
          <a:p>
            <a:pPr>
              <a:lnSpc>
                <a:spcPct val="100000"/>
              </a:lnSpc>
              <a:spcBef>
                <a:spcPts val="300"/>
              </a:spcBef>
            </a:pPr>
            <a:r>
              <a:rPr lang="en-US" sz="1100">
                <a:solidFill>
                  <a:srgbClr val="2F2F2F"/>
                </a:solidFill>
                <a:latin typeface="Segoe UI" panose="020B0502040204020203" pitchFamily="34" charset="0"/>
              </a:rPr>
              <a:t>Isolde </a:t>
            </a:r>
            <a:r>
              <a:rPr lang="en-US" sz="1100" err="1">
                <a:solidFill>
                  <a:srgbClr val="2F2F2F"/>
                </a:solidFill>
                <a:latin typeface="Segoe UI" panose="020B0502040204020203" pitchFamily="34" charset="0"/>
              </a:rPr>
              <a:t>Kanikani</a:t>
            </a:r>
            <a:r>
              <a:rPr lang="en-US" sz="1100">
                <a:solidFill>
                  <a:srgbClr val="2F2F2F"/>
                </a:solidFill>
                <a:latin typeface="Segoe UI" panose="020B0502040204020203" pitchFamily="34" charset="0"/>
              </a:rPr>
              <a:t> (SoftwareONE)</a:t>
            </a:r>
          </a:p>
          <a:p>
            <a:pPr>
              <a:lnSpc>
                <a:spcPct val="100000"/>
              </a:lnSpc>
              <a:spcBef>
                <a:spcPts val="300"/>
              </a:spcBef>
            </a:pPr>
            <a:endParaRPr lang="en-US" sz="1100">
              <a:solidFill>
                <a:srgbClr val="2F2F2F"/>
              </a:solidFill>
              <a:latin typeface="Segoe UI" panose="020B0502040204020203" pitchFamily="34" charset="0"/>
            </a:endParaRPr>
          </a:p>
        </p:txBody>
      </p:sp>
    </p:spTree>
    <p:extLst>
      <p:ext uri="{BB962C8B-B14F-4D97-AF65-F5344CB8AC3E}">
        <p14:creationId xmlns:p14="http://schemas.microsoft.com/office/powerpoint/2010/main" val="42458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(J-R)</a:t>
            </a:r>
          </a:p>
        </p:txBody>
      </p:sp>
      <p:sp>
        <p:nvSpPr>
          <p:cNvPr id="5" name="Text Placeholder 4"/>
          <p:cNvSpPr>
            <a:spLocks noGrp="1"/>
          </p:cNvSpPr>
          <p:nvPr>
            <p:ph type="body" sz="quarter" idx="10"/>
          </p:nvPr>
        </p:nvSpPr>
        <p:spPr>
          <a:xfrm>
            <a:off x="396097" y="1187280"/>
            <a:ext cx="3640509" cy="5093702"/>
          </a:xfrm>
        </p:spPr>
        <p:txBody>
          <a:bodyPr/>
          <a:lstStyle/>
          <a:p>
            <a:pPr>
              <a:lnSpc>
                <a:spcPct val="100000"/>
              </a:lnSpc>
              <a:spcBef>
                <a:spcPts val="300"/>
              </a:spcBef>
            </a:pPr>
            <a:r>
              <a:rPr lang="en-US" sz="1100">
                <a:solidFill>
                  <a:srgbClr val="2F2F2F"/>
                </a:solidFill>
                <a:latin typeface="Segoe UI" panose="020B0502040204020203" pitchFamily="34" charset="0"/>
              </a:rPr>
              <a:t>Jay Jani</a:t>
            </a:r>
          </a:p>
          <a:p>
            <a:pPr>
              <a:lnSpc>
                <a:spcPct val="100000"/>
              </a:lnSpc>
              <a:spcBef>
                <a:spcPts val="300"/>
              </a:spcBef>
            </a:pPr>
            <a:r>
              <a:rPr lang="en-US" sz="1100">
                <a:solidFill>
                  <a:srgbClr val="2F2F2F"/>
                </a:solidFill>
                <a:latin typeface="Segoe UI" panose="020B0502040204020203" pitchFamily="34" charset="0"/>
              </a:rPr>
              <a:t>Jake Stanger | </a:t>
            </a:r>
            <a:r>
              <a:rPr lang="en-US" sz="1100" err="1">
                <a:solidFill>
                  <a:srgbClr val="2F2F2F"/>
                </a:solidFill>
                <a:latin typeface="Segoe UI" panose="020B0502040204020203" pitchFamily="34" charset="0"/>
              </a:rPr>
              <a:t>JakeStanger</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James May | fowl2</a:t>
            </a:r>
          </a:p>
          <a:p>
            <a:pPr>
              <a:lnSpc>
                <a:spcPct val="100000"/>
              </a:lnSpc>
              <a:spcBef>
                <a:spcPts val="300"/>
              </a:spcBef>
            </a:pPr>
            <a:r>
              <a:rPr lang="en-US" sz="1100">
                <a:solidFill>
                  <a:srgbClr val="2F2F2F"/>
                </a:solidFill>
                <a:latin typeface="Segoe UI" panose="020B0502040204020203" pitchFamily="34" charset="0"/>
              </a:rPr>
              <a:t>Jan Vidar Elven (Skill AS) | @JanVidarElven</a:t>
            </a:r>
          </a:p>
          <a:p>
            <a:pPr>
              <a:lnSpc>
                <a:spcPct val="100000"/>
              </a:lnSpc>
              <a:spcBef>
                <a:spcPts val="300"/>
              </a:spcBef>
            </a:pPr>
            <a:r>
              <a:rPr lang="en-US" sz="1100" err="1">
                <a:solidFill>
                  <a:srgbClr val="2F2F2F"/>
                </a:solidFill>
                <a:latin typeface="Segoe UI" panose="020B0502040204020203" pitchFamily="34" charset="0"/>
              </a:rPr>
              <a:t>Jasey</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Waegebaert</a:t>
            </a:r>
            <a:r>
              <a:rPr lang="en-US" sz="1100">
                <a:solidFill>
                  <a:srgbClr val="2F2F2F"/>
                </a:solidFill>
                <a:latin typeface="Segoe UI" panose="020B0502040204020203" pitchFamily="34" charset="0"/>
              </a:rPr>
              <a:t> (GMI Group) | </a:t>
            </a:r>
            <a:r>
              <a:rPr lang="en-US" sz="1100" err="1">
                <a:solidFill>
                  <a:srgbClr val="2F2F2F"/>
                </a:solidFill>
                <a:latin typeface="Segoe UI" panose="020B0502040204020203" pitchFamily="34" charset="0"/>
              </a:rPr>
              <a:t>Jwaegebaert</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Jennifer Davison (Akron Children's Hospital)</a:t>
            </a:r>
          </a:p>
          <a:p>
            <a:pPr>
              <a:lnSpc>
                <a:spcPct val="100000"/>
              </a:lnSpc>
              <a:spcBef>
                <a:spcPts val="300"/>
              </a:spcBef>
            </a:pPr>
            <a:r>
              <a:rPr lang="en-US" sz="1100">
                <a:solidFill>
                  <a:srgbClr val="2F2F2F"/>
                </a:solidFill>
                <a:latin typeface="Segoe UI" panose="020B0502040204020203" pitchFamily="34" charset="0"/>
              </a:rPr>
              <a:t>Jennifer McGee | </a:t>
            </a:r>
            <a:r>
              <a:rPr lang="en-US" sz="1100" err="1">
                <a:solidFill>
                  <a:srgbClr val="2F2F2F"/>
                </a:solidFill>
                <a:latin typeface="Segoe UI" panose="020B0502040204020203" pitchFamily="34" charset="0"/>
              </a:rPr>
              <a:t>RainWatcher</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Jim Duncan (ShareSquared) | @Sparchitect</a:t>
            </a:r>
          </a:p>
          <a:p>
            <a:pPr>
              <a:lnSpc>
                <a:spcPct val="100000"/>
              </a:lnSpc>
              <a:spcBef>
                <a:spcPts val="300"/>
              </a:spcBef>
            </a:pPr>
            <a:r>
              <a:rPr lang="en-US" sz="1100">
                <a:solidFill>
                  <a:srgbClr val="2F2F2F"/>
                </a:solidFill>
                <a:latin typeface="Segoe UI" panose="020B0502040204020203" pitchFamily="34" charset="0"/>
              </a:rPr>
              <a:t>Jimmy Hang</a:t>
            </a:r>
          </a:p>
          <a:p>
            <a:pPr>
              <a:lnSpc>
                <a:spcPct val="100000"/>
              </a:lnSpc>
              <a:spcBef>
                <a:spcPts val="300"/>
              </a:spcBef>
            </a:pPr>
            <a:r>
              <a:rPr lang="en-US" sz="1100">
                <a:solidFill>
                  <a:srgbClr val="2F2F2F"/>
                </a:solidFill>
                <a:latin typeface="Segoe UI" panose="020B0502040204020203" pitchFamily="34" charset="0"/>
              </a:rPr>
              <a:t>João Ferreira | @Joaoferreira</a:t>
            </a:r>
          </a:p>
          <a:p>
            <a:pPr>
              <a:lnSpc>
                <a:spcPct val="100000"/>
              </a:lnSpc>
              <a:spcBef>
                <a:spcPts val="300"/>
              </a:spcBef>
            </a:pPr>
            <a:r>
              <a:rPr lang="en-US" sz="1100">
                <a:solidFill>
                  <a:srgbClr val="2F2F2F"/>
                </a:solidFill>
                <a:latin typeface="Segoe UI" panose="020B0502040204020203" pitchFamily="34" charset="0"/>
              </a:rPr>
              <a:t>João J. Mendes (Valo Solutions) | @Joaojmendes</a:t>
            </a:r>
          </a:p>
          <a:p>
            <a:pPr>
              <a:lnSpc>
                <a:spcPct val="100000"/>
              </a:lnSpc>
              <a:spcBef>
                <a:spcPts val="300"/>
              </a:spcBef>
            </a:pPr>
            <a:r>
              <a:rPr lang="en-US" sz="1100">
                <a:solidFill>
                  <a:srgbClr val="2F2F2F"/>
                </a:solidFill>
                <a:latin typeface="Segoe UI" panose="020B0502040204020203" pitchFamily="34" charset="0"/>
              </a:rPr>
              <a:t>Joel Rodrigues (Storm Technology) | @JoelFMRodrigues</a:t>
            </a:r>
          </a:p>
          <a:p>
            <a:pPr>
              <a:lnSpc>
                <a:spcPct val="100000"/>
              </a:lnSpc>
              <a:spcBef>
                <a:spcPts val="300"/>
              </a:spcBef>
            </a:pPr>
            <a:r>
              <a:rPr lang="en-US" sz="1100">
                <a:solidFill>
                  <a:srgbClr val="2F2F2F"/>
                </a:solidFill>
                <a:latin typeface="Segoe UI" panose="020B0502040204020203" pitchFamily="34" charset="0"/>
              </a:rPr>
              <a:t>Jonathan Hinchliffe (Imperial War Museums)</a:t>
            </a:r>
          </a:p>
          <a:p>
            <a:pPr>
              <a:lnSpc>
                <a:spcPct val="100000"/>
              </a:lnSpc>
              <a:spcBef>
                <a:spcPts val="300"/>
              </a:spcBef>
            </a:pPr>
            <a:r>
              <a:rPr lang="en-US" sz="1100">
                <a:solidFill>
                  <a:srgbClr val="2F2F2F"/>
                </a:solidFill>
                <a:latin typeface="Segoe UI" panose="020B0502040204020203" pitchFamily="34" charset="0"/>
              </a:rPr>
              <a:t>Jordan Spooner | </a:t>
            </a:r>
            <a:r>
              <a:rPr lang="en-US" sz="1100" err="1">
                <a:solidFill>
                  <a:srgbClr val="2F2F2F"/>
                </a:solidFill>
                <a:latin typeface="Segoe UI" panose="020B0502040204020203" pitchFamily="34" charset="0"/>
              </a:rPr>
              <a:t>jordanspooner</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Julie Turner (Sympraxis Consulting) | @Jfj1997 </a:t>
            </a:r>
          </a:p>
          <a:p>
            <a:pPr>
              <a:lnSpc>
                <a:spcPct val="100000"/>
              </a:lnSpc>
              <a:spcBef>
                <a:spcPts val="300"/>
              </a:spcBef>
            </a:pPr>
            <a:r>
              <a:rPr lang="en-US" sz="1100">
                <a:solidFill>
                  <a:srgbClr val="2F2F2F"/>
                </a:solidFill>
                <a:latin typeface="Segoe UI" panose="020B0502040204020203" pitchFamily="34" charset="0"/>
              </a:rPr>
              <a:t>Katrin </a:t>
            </a:r>
            <a:r>
              <a:rPr lang="en-US" sz="1100" err="1">
                <a:solidFill>
                  <a:srgbClr val="2F2F2F"/>
                </a:solidFill>
                <a:latin typeface="Segoe UI" panose="020B0502040204020203" pitchFamily="34" charset="0"/>
              </a:rPr>
              <a:t>Rannaste</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Krishna </a:t>
            </a:r>
            <a:r>
              <a:rPr lang="en-US" sz="1100" err="1">
                <a:solidFill>
                  <a:srgbClr val="2F2F2F"/>
                </a:solidFill>
                <a:latin typeface="Segoe UI" panose="020B0502040204020203" pitchFamily="34" charset="0"/>
              </a:rPr>
              <a:t>Rachakonda</a:t>
            </a:r>
            <a:r>
              <a:rPr lang="en-US" sz="1100">
                <a:solidFill>
                  <a:srgbClr val="2F2F2F"/>
                </a:solidFill>
                <a:latin typeface="Segoe UI" panose="020B0502040204020203" pitchFamily="34" charset="0"/>
              </a:rPr>
              <a:t> (Catapult) | rsk2013</a:t>
            </a:r>
          </a:p>
          <a:p>
            <a:pPr>
              <a:lnSpc>
                <a:spcPct val="100000"/>
              </a:lnSpc>
              <a:spcBef>
                <a:spcPts val="300"/>
              </a:spcBef>
            </a:pPr>
            <a:r>
              <a:rPr lang="en-US" sz="1100">
                <a:solidFill>
                  <a:srgbClr val="2F2F2F"/>
                </a:solidFill>
                <a:latin typeface="Segoe UI" panose="020B0502040204020203" pitchFamily="34" charset="0"/>
              </a:rPr>
              <a:t>Laura Kokkarinen (Sulava) | @LauraKokkarinen</a:t>
            </a:r>
          </a:p>
          <a:p>
            <a:pPr>
              <a:lnSpc>
                <a:spcPct val="100000"/>
              </a:lnSpc>
              <a:spcBef>
                <a:spcPts val="300"/>
              </a:spcBef>
            </a:pPr>
            <a:r>
              <a:rPr lang="en-US" sz="1100">
                <a:solidFill>
                  <a:srgbClr val="2F2F2F"/>
                </a:solidFill>
                <a:latin typeface="Segoe UI" panose="020B0502040204020203" pitchFamily="34" charset="0"/>
              </a:rPr>
              <a:t>Leon </a:t>
            </a:r>
            <a:r>
              <a:rPr lang="en-US" sz="1100" err="1">
                <a:solidFill>
                  <a:srgbClr val="2F2F2F"/>
                </a:solidFill>
                <a:latin typeface="Segoe UI" panose="020B0502040204020203" pitchFamily="34" charset="0"/>
              </a:rPr>
              <a:t>Armston</a:t>
            </a:r>
            <a:r>
              <a:rPr lang="en-US" sz="1100">
                <a:solidFill>
                  <a:srgbClr val="2F2F2F"/>
                </a:solidFill>
                <a:latin typeface="Segoe UI" panose="020B0502040204020203" pitchFamily="34" charset="0"/>
              </a:rPr>
              <a:t> (Intelogy) | @LeonArmston</a:t>
            </a:r>
          </a:p>
          <a:p>
            <a:pPr>
              <a:lnSpc>
                <a:spcPct val="100000"/>
              </a:lnSpc>
              <a:spcBef>
                <a:spcPts val="300"/>
              </a:spcBef>
            </a:pPr>
            <a:r>
              <a:rPr lang="en-US" sz="1100">
                <a:solidFill>
                  <a:srgbClr val="2F2F2F"/>
                </a:solidFill>
                <a:latin typeface="Segoe UI" panose="020B0502040204020203" pitchFamily="34" charset="0"/>
              </a:rPr>
              <a:t>Luise Freese (M365Princess) | @LuiseFreese</a:t>
            </a:r>
          </a:p>
          <a:p>
            <a:pPr>
              <a:lnSpc>
                <a:spcPct val="100000"/>
              </a:lnSpc>
              <a:spcBef>
                <a:spcPts val="300"/>
              </a:spcBef>
            </a:pPr>
            <a:r>
              <a:rPr lang="en-US" sz="1100">
                <a:solidFill>
                  <a:srgbClr val="2F2F2F"/>
                </a:solidFill>
                <a:latin typeface="Segoe UI" panose="020B0502040204020203" pitchFamily="34" charset="0"/>
              </a:rPr>
              <a:t>Luis Mañez () | @luismanez</a:t>
            </a:r>
          </a:p>
          <a:p>
            <a:pPr>
              <a:lnSpc>
                <a:spcPct val="100000"/>
              </a:lnSpc>
              <a:spcBef>
                <a:spcPts val="300"/>
              </a:spcBef>
            </a:pPr>
            <a:r>
              <a:rPr lang="en-US" sz="1100">
                <a:solidFill>
                  <a:srgbClr val="2F2F2F"/>
                </a:solidFill>
                <a:latin typeface="Segoe UI" panose="020B0502040204020203" pitchFamily="34" charset="0"/>
              </a:rPr>
              <a:t>Maarten van Stam | @aafvstam</a:t>
            </a:r>
          </a:p>
          <a:p>
            <a:pPr>
              <a:lnSpc>
                <a:spcPct val="100000"/>
              </a:lnSpc>
              <a:spcBef>
                <a:spcPts val="300"/>
              </a:spcBef>
            </a:pPr>
            <a:r>
              <a:rPr lang="en-US" sz="1100">
                <a:solidFill>
                  <a:srgbClr val="2F2F2F"/>
                </a:solidFill>
                <a:latin typeface="Segoe UI" panose="020B0502040204020203" pitchFamily="34" charset="0"/>
              </a:rPr>
              <a:t>Manickam </a:t>
            </a:r>
            <a:r>
              <a:rPr lang="en-US" sz="1100" err="1">
                <a:solidFill>
                  <a:srgbClr val="2F2F2F"/>
                </a:solidFill>
                <a:latin typeface="Segoe UI" panose="020B0502040204020203" pitchFamily="34" charset="0"/>
              </a:rPr>
              <a:t>Sethuramalingam</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microland</a:t>
            </a:r>
            <a:r>
              <a:rPr lang="en-US" sz="1100">
                <a:solidFill>
                  <a:srgbClr val="2F2F2F"/>
                </a:solidFill>
                <a:latin typeface="Segoe UI" panose="020B0502040204020203" pitchFamily="34" charset="0"/>
              </a:rPr>
              <a:t>)</a:t>
            </a:r>
          </a:p>
        </p:txBody>
      </p:sp>
      <p:sp>
        <p:nvSpPr>
          <p:cNvPr id="7" name="Text Placeholder 6"/>
          <p:cNvSpPr>
            <a:spLocks noGrp="1"/>
          </p:cNvSpPr>
          <p:nvPr>
            <p:ph type="body" sz="quarter" idx="11"/>
          </p:nvPr>
        </p:nvSpPr>
        <p:spPr>
          <a:xfrm>
            <a:off x="4242735" y="1212989"/>
            <a:ext cx="3429231" cy="5147563"/>
          </a:xfrm>
        </p:spPr>
        <p:txBody>
          <a:bodyPr/>
          <a:lstStyle/>
          <a:p>
            <a:pPr>
              <a:lnSpc>
                <a:spcPct val="100000"/>
              </a:lnSpc>
              <a:spcBef>
                <a:spcPts val="300"/>
              </a:spcBef>
            </a:pPr>
            <a:r>
              <a:rPr lang="en-US" sz="1100">
                <a:solidFill>
                  <a:srgbClr val="2F2F2F"/>
                </a:solidFill>
                <a:latin typeface="Segoe UI" panose="020B0502040204020203" pitchFamily="34" charset="0"/>
              </a:rPr>
              <a:t>Marc D Anderson (Sympraxis Consulting) | @Sympmarc</a:t>
            </a:r>
          </a:p>
          <a:p>
            <a:pPr>
              <a:lnSpc>
                <a:spcPct val="100000"/>
              </a:lnSpc>
              <a:spcBef>
                <a:spcPts val="300"/>
              </a:spcBef>
            </a:pPr>
            <a:r>
              <a:rPr lang="en-US" sz="1100">
                <a:solidFill>
                  <a:srgbClr val="2F2F2F"/>
                </a:solidFill>
                <a:latin typeface="Segoe UI" panose="020B0502040204020203" pitchFamily="34" charset="0"/>
              </a:rPr>
              <a:t>Marcin Wojciechowski (Valo) | @mgwojciech</a:t>
            </a:r>
          </a:p>
          <a:p>
            <a:pPr>
              <a:lnSpc>
                <a:spcPct val="100000"/>
              </a:lnSpc>
              <a:spcBef>
                <a:spcPts val="300"/>
              </a:spcBef>
            </a:pPr>
            <a:r>
              <a:rPr lang="en-US" sz="1100">
                <a:solidFill>
                  <a:srgbClr val="2F2F2F"/>
                </a:solidFill>
                <a:latin typeface="Segoe UI" panose="020B0502040204020203" pitchFamily="34" charset="0"/>
              </a:rPr>
              <a:t>Markus Möller (Avanade) | @Moeller2_0</a:t>
            </a:r>
          </a:p>
          <a:p>
            <a:pPr>
              <a:lnSpc>
                <a:spcPct val="100000"/>
              </a:lnSpc>
              <a:spcBef>
                <a:spcPts val="300"/>
              </a:spcBef>
            </a:pPr>
            <a:r>
              <a:rPr lang="en-US" sz="1100">
                <a:solidFill>
                  <a:srgbClr val="2F2F2F"/>
                </a:solidFill>
                <a:latin typeface="Segoe UI" panose="020B0502040204020203" pitchFamily="34" charset="0"/>
              </a:rPr>
              <a:t>Martin </a:t>
            </a:r>
            <a:r>
              <a:rPr lang="en-US" sz="1100" err="1">
                <a:solidFill>
                  <a:srgbClr val="2F2F2F"/>
                </a:solidFill>
                <a:latin typeface="Segoe UI" panose="020B0502040204020203" pitchFamily="34" charset="0"/>
              </a:rPr>
              <a:t>Lingstuyl</a:t>
            </a:r>
            <a:r>
              <a:rPr lang="en-US" sz="1100">
                <a:solidFill>
                  <a:srgbClr val="2F2F2F"/>
                </a:solidFill>
                <a:latin typeface="Segoe UI" panose="020B0502040204020203" pitchFamily="34" charset="0"/>
              </a:rPr>
              <a:t> | @Martinlingstuy</a:t>
            </a:r>
          </a:p>
          <a:p>
            <a:pPr>
              <a:lnSpc>
                <a:spcPct val="100000"/>
              </a:lnSpc>
              <a:spcBef>
                <a:spcPts val="300"/>
              </a:spcBef>
            </a:pPr>
            <a:r>
              <a:rPr lang="en-US" sz="1100" err="1">
                <a:solidFill>
                  <a:srgbClr val="2F2F2F"/>
                </a:solidFill>
                <a:latin typeface="Segoe UI" panose="020B0502040204020203" pitchFamily="34" charset="0"/>
              </a:rPr>
              <a:t>Mathijs</a:t>
            </a:r>
            <a:r>
              <a:rPr lang="en-US" sz="1100">
                <a:solidFill>
                  <a:srgbClr val="2F2F2F"/>
                </a:solidFill>
                <a:latin typeface="Segoe UI" panose="020B0502040204020203" pitchFamily="34" charset="0"/>
              </a:rPr>
              <a:t> Verbeeck | </a:t>
            </a:r>
            <a:r>
              <a:rPr lang="en-US" sz="1100" err="1">
                <a:solidFill>
                  <a:srgbClr val="2F2F2F"/>
                </a:solidFill>
                <a:latin typeface="Segoe UI" panose="020B0502040204020203" pitchFamily="34" charset="0"/>
              </a:rPr>
              <a:t>MathijsVerbeeck</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Matthew Jones (The Church of Jesus Christ of Latter-day Saints) | </a:t>
            </a:r>
            <a:r>
              <a:rPr lang="en-US" sz="1100" err="1">
                <a:solidFill>
                  <a:srgbClr val="2F2F2F"/>
                </a:solidFill>
                <a:latin typeface="Segoe UI" panose="020B0502040204020203" pitchFamily="34" charset="0"/>
              </a:rPr>
              <a:t>msterlingjones</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Mai Mostafa | Maya-Mostafa</a:t>
            </a:r>
          </a:p>
          <a:p>
            <a:pPr>
              <a:lnSpc>
                <a:spcPct val="100000"/>
              </a:lnSpc>
              <a:spcBef>
                <a:spcPts val="300"/>
              </a:spcBef>
            </a:pPr>
            <a:r>
              <a:rPr lang="en-US" sz="1100">
                <a:solidFill>
                  <a:srgbClr val="2F2F2F"/>
                </a:solidFill>
                <a:latin typeface="Segoe UI" panose="020B0502040204020203" pitchFamily="34" charset="0"/>
              </a:rPr>
              <a:t>Michael </a:t>
            </a:r>
            <a:r>
              <a:rPr lang="en-US" sz="1100" err="1">
                <a:solidFill>
                  <a:srgbClr val="2F2F2F"/>
                </a:solidFill>
                <a:latin typeface="Segoe UI" panose="020B0502040204020203" pitchFamily="34" charset="0"/>
              </a:rPr>
              <a:t>Badia</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stoicvincero</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Michaël Maillot ( </a:t>
            </a:r>
            <a:r>
              <a:rPr lang="en-US" sz="1100" err="1">
                <a:solidFill>
                  <a:srgbClr val="2F2F2F"/>
                </a:solidFill>
                <a:latin typeface="Segoe UI" panose="020B0502040204020203" pitchFamily="34" charset="0"/>
              </a:rPr>
              <a:t>OnePoint</a:t>
            </a:r>
            <a:r>
              <a:rPr lang="en-US" sz="1100">
                <a:solidFill>
                  <a:srgbClr val="2F2F2F"/>
                </a:solidFill>
                <a:latin typeface="Segoe UI" panose="020B0502040204020203" pitchFamily="34" charset="0"/>
              </a:rPr>
              <a:t>) | @michael_maillot</a:t>
            </a:r>
          </a:p>
          <a:p>
            <a:pPr>
              <a:lnSpc>
                <a:spcPct val="100000"/>
              </a:lnSpc>
              <a:spcBef>
                <a:spcPts val="300"/>
              </a:spcBef>
            </a:pPr>
            <a:r>
              <a:rPr lang="en-US" sz="1100">
                <a:solidFill>
                  <a:srgbClr val="2F2F2F"/>
                </a:solidFill>
                <a:latin typeface="Segoe UI" panose="020B0502040204020203" pitchFamily="34" charset="0"/>
              </a:rPr>
              <a:t>Michael Roth ( ITP) | @MichaelRoth42</a:t>
            </a:r>
          </a:p>
          <a:p>
            <a:pPr>
              <a:lnSpc>
                <a:spcPct val="100000"/>
              </a:lnSpc>
              <a:spcBef>
                <a:spcPts val="300"/>
              </a:spcBef>
            </a:pPr>
            <a:r>
              <a:rPr lang="en-US" sz="1100">
                <a:solidFill>
                  <a:srgbClr val="2F2F2F"/>
                </a:solidFill>
                <a:latin typeface="Segoe UI" panose="020B0502040204020203" pitchFamily="34" charset="0"/>
              </a:rPr>
              <a:t>Michelle Heisler (Hennepin County)</a:t>
            </a:r>
          </a:p>
          <a:p>
            <a:pPr>
              <a:lnSpc>
                <a:spcPct val="100000"/>
              </a:lnSpc>
              <a:spcBef>
                <a:spcPts val="300"/>
              </a:spcBef>
            </a:pPr>
            <a:r>
              <a:rPr lang="en-US" sz="1100">
                <a:solidFill>
                  <a:srgbClr val="2F2F2F"/>
                </a:solidFill>
                <a:latin typeface="Segoe UI" panose="020B0502040204020203" pitchFamily="34" charset="0"/>
              </a:rPr>
              <a:t>Miguel Angel García | @Miangama</a:t>
            </a:r>
          </a:p>
          <a:p>
            <a:pPr>
              <a:lnSpc>
                <a:spcPct val="100000"/>
              </a:lnSpc>
              <a:spcBef>
                <a:spcPts val="300"/>
              </a:spcBef>
            </a:pPr>
            <a:r>
              <a:rPr lang="en-US" sz="1100">
                <a:solidFill>
                  <a:srgbClr val="2F2F2F"/>
                </a:solidFill>
                <a:latin typeface="Segoe UI" panose="020B0502040204020203" pitchFamily="34" charset="0"/>
              </a:rPr>
              <a:t>Milan </a:t>
            </a:r>
            <a:r>
              <a:rPr lang="en-US" sz="1100" err="1">
                <a:solidFill>
                  <a:srgbClr val="2F2F2F"/>
                </a:solidFill>
                <a:latin typeface="Segoe UI" panose="020B0502040204020203" pitchFamily="34" charset="0"/>
              </a:rPr>
              <a:t>Holemans</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milanholemans</a:t>
            </a:r>
            <a:endParaRPr lang="en-US" sz="1100">
              <a:solidFill>
                <a:srgbClr val="2F2F2F"/>
              </a:solidFill>
              <a:latin typeface="Segoe UI" panose="020B0502040204020203" pitchFamily="34" charset="0"/>
            </a:endParaRPr>
          </a:p>
          <a:p>
            <a:pPr>
              <a:lnSpc>
                <a:spcPct val="100000"/>
              </a:lnSpc>
              <a:spcBef>
                <a:spcPts val="300"/>
              </a:spcBef>
            </a:pPr>
            <a:r>
              <a:rPr lang="en-US" sz="1100" err="1">
                <a:solidFill>
                  <a:srgbClr val="2F2F2F"/>
                </a:solidFill>
                <a:latin typeface="Segoe UI" panose="020B0502040204020203" pitchFamily="34" charset="0"/>
              </a:rPr>
              <a:t>Mitanshu</a:t>
            </a:r>
            <a:r>
              <a:rPr lang="en-US" sz="1100">
                <a:solidFill>
                  <a:srgbClr val="2F2F2F"/>
                </a:solidFill>
                <a:latin typeface="Segoe UI" panose="020B0502040204020203" pitchFamily="34" charset="0"/>
              </a:rPr>
              <a:t> Garg</a:t>
            </a:r>
          </a:p>
          <a:p>
            <a:pPr>
              <a:lnSpc>
                <a:spcPct val="100000"/>
              </a:lnSpc>
              <a:spcBef>
                <a:spcPts val="300"/>
              </a:spcBef>
            </a:pPr>
            <a:r>
              <a:rPr lang="en-US" sz="1100">
                <a:solidFill>
                  <a:srgbClr val="2F2F2F"/>
                </a:solidFill>
                <a:latin typeface="Segoe UI" panose="020B0502040204020203" pitchFamily="34" charset="0"/>
              </a:rPr>
              <a:t>Nanddeep Nachan | @nanddeepNachan</a:t>
            </a:r>
          </a:p>
          <a:p>
            <a:pPr>
              <a:lnSpc>
                <a:spcPct val="100000"/>
              </a:lnSpc>
              <a:spcBef>
                <a:spcPts val="300"/>
              </a:spcBef>
            </a:pPr>
            <a:r>
              <a:rPr lang="en-US" sz="1100">
                <a:solidFill>
                  <a:srgbClr val="2F2F2F"/>
                </a:solidFill>
                <a:latin typeface="Segoe UI" panose="020B0502040204020203" pitchFamily="34" charset="0"/>
              </a:rPr>
              <a:t>Nicole Fleming (Sherwin Williams)</a:t>
            </a:r>
          </a:p>
          <a:p>
            <a:pPr>
              <a:lnSpc>
                <a:spcPct val="100000"/>
              </a:lnSpc>
              <a:spcBef>
                <a:spcPts val="300"/>
              </a:spcBef>
            </a:pPr>
            <a:r>
              <a:rPr lang="en-US" sz="1100">
                <a:solidFill>
                  <a:srgbClr val="2F2F2F"/>
                </a:solidFill>
                <a:latin typeface="Segoe UI" panose="020B0502040204020203" pitchFamily="34" charset="0"/>
              </a:rPr>
              <a:t>Ole Kristian </a:t>
            </a:r>
            <a:r>
              <a:rPr lang="en-US" sz="1100" err="1">
                <a:solidFill>
                  <a:srgbClr val="2F2F2F"/>
                </a:solidFill>
                <a:latin typeface="Segoe UI" panose="020B0502040204020203" pitchFamily="34" charset="0"/>
              </a:rPr>
              <a:t>Mørch-Storstein</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Paolo Pialorsi (PiaSys.com) | @PaoloPia</a:t>
            </a:r>
          </a:p>
          <a:p>
            <a:pPr>
              <a:lnSpc>
                <a:spcPct val="100000"/>
              </a:lnSpc>
              <a:spcBef>
                <a:spcPts val="300"/>
              </a:spcBef>
            </a:pPr>
            <a:r>
              <a:rPr lang="en-US" sz="1100">
                <a:solidFill>
                  <a:srgbClr val="2F2F2F"/>
                </a:solidFill>
                <a:latin typeface="Segoe UI" panose="020B0502040204020203" pitchFamily="34" charset="0"/>
              </a:rPr>
              <a:t>Patrick Lamber (</a:t>
            </a:r>
            <a:r>
              <a:rPr lang="en-US" sz="1100" err="1">
                <a:solidFill>
                  <a:srgbClr val="2F2F2F"/>
                </a:solidFill>
                <a:latin typeface="Segoe UI" panose="020B0502040204020203" pitchFamily="34" charset="0"/>
              </a:rPr>
              <a:t>ExpertsInside</a:t>
            </a:r>
            <a:r>
              <a:rPr lang="en-US" sz="1100">
                <a:solidFill>
                  <a:srgbClr val="2F2F2F"/>
                </a:solidFill>
                <a:latin typeface="Segoe UI" panose="020B0502040204020203" pitchFamily="34" charset="0"/>
              </a:rPr>
              <a:t> AG) | @Patricklamber</a:t>
            </a:r>
          </a:p>
          <a:p>
            <a:pPr>
              <a:lnSpc>
                <a:spcPct val="100000"/>
              </a:lnSpc>
              <a:spcBef>
                <a:spcPts val="300"/>
              </a:spcBef>
            </a:pPr>
            <a:r>
              <a:rPr lang="en-US" sz="1100">
                <a:solidFill>
                  <a:srgbClr val="2F2F2F"/>
                </a:solidFill>
                <a:latin typeface="Segoe UI" panose="020B0502040204020203" pitchFamily="34" charset="0"/>
              </a:rPr>
              <a:t>Patrik </a:t>
            </a:r>
            <a:r>
              <a:rPr lang="en-US" sz="1100" err="1">
                <a:solidFill>
                  <a:srgbClr val="2F2F2F"/>
                </a:solidFill>
                <a:latin typeface="Segoe UI" panose="020B0502040204020203" pitchFamily="34" charset="0"/>
              </a:rPr>
              <a:t>Hellgren</a:t>
            </a:r>
            <a:r>
              <a:rPr lang="en-US" sz="1100">
                <a:solidFill>
                  <a:srgbClr val="2F2F2F"/>
                </a:solidFill>
                <a:latin typeface="Segoe UI" panose="020B0502040204020203" pitchFamily="34" charset="0"/>
              </a:rPr>
              <a:t> (Sherpas Group) | @Patrikhellgren </a:t>
            </a: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78095" y="1187280"/>
            <a:ext cx="4162283" cy="3600986"/>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100">
                <a:solidFill>
                  <a:srgbClr val="2F2F2F"/>
                </a:solidFill>
                <a:latin typeface="Segoe UI" panose="020B0502040204020203" pitchFamily="34" charset="0"/>
              </a:rPr>
              <a:t>Paul Bullock (Avanade) | @Pkbullock</a:t>
            </a:r>
          </a:p>
          <a:p>
            <a:pPr>
              <a:lnSpc>
                <a:spcPct val="100000"/>
              </a:lnSpc>
              <a:spcBef>
                <a:spcPts val="300"/>
              </a:spcBef>
            </a:pPr>
            <a:r>
              <a:rPr lang="en-US" sz="1100">
                <a:solidFill>
                  <a:srgbClr val="2F2F2F"/>
                </a:solidFill>
                <a:latin typeface="Segoe UI" panose="020B0502040204020203" pitchFamily="34" charset="0"/>
              </a:rPr>
              <a:t>Paul Schaeflein (AddIn365) | @Paulschaeflein</a:t>
            </a:r>
          </a:p>
          <a:p>
            <a:pPr>
              <a:lnSpc>
                <a:spcPct val="100000"/>
              </a:lnSpc>
              <a:spcBef>
                <a:spcPts val="300"/>
              </a:spcBef>
            </a:pPr>
            <a:r>
              <a:rPr lang="en-US" sz="1100">
                <a:solidFill>
                  <a:srgbClr val="2F2F2F"/>
                </a:solidFill>
                <a:latin typeface="Segoe UI" panose="020B0502040204020203" pitchFamily="34" charset="0"/>
              </a:rPr>
              <a:t>Rachel Irabor | @Richie4love</a:t>
            </a:r>
          </a:p>
          <a:p>
            <a:pPr>
              <a:lnSpc>
                <a:spcPct val="100000"/>
              </a:lnSpc>
              <a:spcBef>
                <a:spcPts val="300"/>
              </a:spcBef>
            </a:pPr>
            <a:r>
              <a:rPr lang="en-US" sz="1100">
                <a:solidFill>
                  <a:srgbClr val="2F2F2F"/>
                </a:solidFill>
                <a:latin typeface="Segoe UI" panose="020B0502040204020203" pitchFamily="34" charset="0"/>
              </a:rPr>
              <a:t>Ravichandran </a:t>
            </a:r>
            <a:r>
              <a:rPr lang="en-US" sz="1100" err="1">
                <a:solidFill>
                  <a:srgbClr val="2F2F2F"/>
                </a:solidFill>
                <a:latin typeface="Segoe UI" panose="020B0502040204020203" pitchFamily="34" charset="0"/>
              </a:rPr>
              <a:t>Krishnasamy</a:t>
            </a:r>
            <a:r>
              <a:rPr lang="en-US" sz="1100">
                <a:solidFill>
                  <a:srgbClr val="2F2F2F"/>
                </a:solidFill>
                <a:latin typeface="Segoe UI" panose="020B0502040204020203" pitchFamily="34" charset="0"/>
              </a:rPr>
              <a:t> (Content Formula) | @Spfx_blog</a:t>
            </a:r>
          </a:p>
          <a:p>
            <a:pPr>
              <a:lnSpc>
                <a:spcPct val="100000"/>
              </a:lnSpc>
              <a:spcBef>
                <a:spcPts val="300"/>
              </a:spcBef>
            </a:pPr>
            <a:r>
              <a:rPr lang="en-US" sz="1100">
                <a:solidFill>
                  <a:srgbClr val="2F2F2F"/>
                </a:solidFill>
                <a:latin typeface="Segoe UI" panose="020B0502040204020203" pitchFamily="34" charset="0"/>
              </a:rPr>
              <a:t>Rene Modery (WPP) | @modery</a:t>
            </a:r>
          </a:p>
          <a:p>
            <a:pPr>
              <a:lnSpc>
                <a:spcPct val="100000"/>
              </a:lnSpc>
              <a:spcBef>
                <a:spcPts val="300"/>
              </a:spcBef>
            </a:pPr>
            <a:r>
              <a:rPr lang="en-US" sz="1100" err="1">
                <a:solidFill>
                  <a:srgbClr val="2F2F2F"/>
                </a:solidFill>
                <a:latin typeface="Segoe UI" panose="020B0502040204020203" pitchFamily="34" charset="0"/>
              </a:rPr>
              <a:t>Reshmee</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Auckloo</a:t>
            </a:r>
            <a:r>
              <a:rPr lang="en-US" sz="1100">
                <a:solidFill>
                  <a:srgbClr val="2F2F2F"/>
                </a:solidFill>
                <a:latin typeface="Segoe UI" panose="020B0502040204020203" pitchFamily="34" charset="0"/>
              </a:rPr>
              <a:t> (Pension Protection Fund) | @ReshmeeAuckloo</a:t>
            </a:r>
          </a:p>
          <a:p>
            <a:pPr>
              <a:lnSpc>
                <a:spcPct val="100000"/>
              </a:lnSpc>
              <a:spcBef>
                <a:spcPts val="300"/>
              </a:spcBef>
            </a:pPr>
            <a:r>
              <a:rPr lang="en-US" sz="1100">
                <a:solidFill>
                  <a:srgbClr val="2F2F2F"/>
                </a:solidFill>
                <a:latin typeface="Segoe UI" panose="020B0502040204020203" pitchFamily="34" charset="0"/>
              </a:rPr>
              <a:t>Rico van de Ven | </a:t>
            </a:r>
            <a:r>
              <a:rPr lang="en-US" sz="1100" err="1">
                <a:solidFill>
                  <a:srgbClr val="2F2F2F"/>
                </a:solidFill>
                <a:latin typeface="Segoe UI" panose="020B0502040204020203" pitchFamily="34" charset="0"/>
              </a:rPr>
              <a:t>RicoNL</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Rick Van Rousselt (Advantive) | @RickVanRousselt</a:t>
            </a:r>
          </a:p>
          <a:p>
            <a:pPr>
              <a:lnSpc>
                <a:spcPct val="100000"/>
              </a:lnSpc>
              <a:spcBef>
                <a:spcPts val="300"/>
              </a:spcBef>
            </a:pPr>
            <a:r>
              <a:rPr lang="en-US" sz="1100">
                <a:solidFill>
                  <a:srgbClr val="2F2F2F"/>
                </a:solidFill>
                <a:latin typeface="Segoe UI" panose="020B0502040204020203" pitchFamily="34" charset="0"/>
              </a:rPr>
              <a:t>Rob Bell (Kizan technologies)</a:t>
            </a:r>
          </a:p>
          <a:p>
            <a:pPr>
              <a:lnSpc>
                <a:spcPct val="100000"/>
              </a:lnSpc>
              <a:spcBef>
                <a:spcPts val="300"/>
              </a:spcBef>
            </a:pPr>
            <a:r>
              <a:rPr lang="en-US" sz="1100">
                <a:solidFill>
                  <a:srgbClr val="2F2F2F"/>
                </a:solidFill>
                <a:latin typeface="Segoe UI" panose="020B0502040204020203" pitchFamily="34" charset="0"/>
              </a:rPr>
              <a:t>Rob Ellis | ee61re</a:t>
            </a:r>
          </a:p>
          <a:p>
            <a:pPr>
              <a:lnSpc>
                <a:spcPct val="100000"/>
              </a:lnSpc>
              <a:spcBef>
                <a:spcPts val="300"/>
              </a:spcBef>
            </a:pPr>
            <a:r>
              <a:rPr lang="en-US" sz="1100">
                <a:solidFill>
                  <a:srgbClr val="2F2F2F"/>
                </a:solidFill>
                <a:latin typeface="Segoe UI" panose="020B0502040204020203" pitchFamily="34" charset="0"/>
              </a:rPr>
              <a:t>Rob Windsor | @robwindsor</a:t>
            </a:r>
          </a:p>
          <a:p>
            <a:pPr>
              <a:lnSpc>
                <a:spcPct val="100000"/>
              </a:lnSpc>
              <a:spcBef>
                <a:spcPts val="300"/>
              </a:spcBef>
            </a:pPr>
            <a:r>
              <a:rPr lang="en-US" sz="1100">
                <a:solidFill>
                  <a:srgbClr val="2F2F2F"/>
                </a:solidFill>
                <a:latin typeface="Segoe UI" panose="020B0502040204020203" pitchFamily="34" charset="0"/>
              </a:rPr>
              <a:t>Robert </a:t>
            </a:r>
            <a:r>
              <a:rPr lang="en-US" sz="1100" err="1">
                <a:solidFill>
                  <a:srgbClr val="2F2F2F"/>
                </a:solidFill>
                <a:latin typeface="Segoe UI" panose="020B0502040204020203" pitchFamily="34" charset="0"/>
              </a:rPr>
              <a:t>Lindström</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robert-lindstrom</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Rodrigo Pinto (Storm Technology) | @ScoutmanPt</a:t>
            </a:r>
          </a:p>
          <a:p>
            <a:pPr>
              <a:lnSpc>
                <a:spcPct val="100000"/>
              </a:lnSpc>
              <a:spcBef>
                <a:spcPts val="300"/>
              </a:spcBef>
            </a:pPr>
            <a:r>
              <a:rPr lang="en-US" sz="1100">
                <a:solidFill>
                  <a:srgbClr val="2F2F2F"/>
                </a:solidFill>
                <a:latin typeface="Segoe UI" panose="020B0502040204020203" pitchFamily="34" charset="0"/>
              </a:rPr>
              <a:t>Rohit S Patil (C3it)</a:t>
            </a:r>
          </a:p>
          <a:p>
            <a:pPr>
              <a:lnSpc>
                <a:spcPct val="100000"/>
              </a:lnSpc>
              <a:spcBef>
                <a:spcPts val="300"/>
              </a:spcBef>
            </a:pPr>
            <a:endParaRPr lang="en-US" sz="1100">
              <a:solidFill>
                <a:srgbClr val="2F2F2F"/>
              </a:solidFill>
              <a:latin typeface="Segoe UI" panose="020B0502040204020203" pitchFamily="34" charset="0"/>
            </a:endParaRPr>
          </a:p>
        </p:txBody>
      </p:sp>
    </p:spTree>
    <p:extLst>
      <p:ext uri="{BB962C8B-B14F-4D97-AF65-F5344CB8AC3E}">
        <p14:creationId xmlns:p14="http://schemas.microsoft.com/office/powerpoint/2010/main" val="244318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10725" y="2620397"/>
            <a:ext cx="2429653" cy="41859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(S-Y)</a:t>
            </a:r>
          </a:p>
        </p:txBody>
      </p:sp>
      <p:sp>
        <p:nvSpPr>
          <p:cNvPr id="5" name="Text Placeholder 4"/>
          <p:cNvSpPr>
            <a:spLocks noGrp="1"/>
          </p:cNvSpPr>
          <p:nvPr>
            <p:ph type="body" sz="quarter" idx="10"/>
          </p:nvPr>
        </p:nvSpPr>
        <p:spPr>
          <a:xfrm>
            <a:off x="396097" y="1066940"/>
            <a:ext cx="3640509" cy="4678204"/>
          </a:xfrm>
        </p:spPr>
        <p:txBody>
          <a:bodyPr/>
          <a:lstStyle/>
          <a:p>
            <a:pPr>
              <a:lnSpc>
                <a:spcPct val="100000"/>
              </a:lnSpc>
              <a:spcBef>
                <a:spcPts val="300"/>
              </a:spcBef>
            </a:pPr>
            <a:r>
              <a:rPr lang="en-US" sz="1100">
                <a:solidFill>
                  <a:srgbClr val="2F2F2F"/>
                </a:solidFill>
                <a:latin typeface="Segoe UI" panose="020B0502040204020203" pitchFamily="34" charset="0"/>
              </a:rPr>
              <a:t>Sabrina </a:t>
            </a:r>
            <a:r>
              <a:rPr lang="en-US" sz="1100" err="1">
                <a:solidFill>
                  <a:srgbClr val="2F2F2F"/>
                </a:solidFill>
                <a:latin typeface="Segoe UI" panose="020B0502040204020203" pitchFamily="34" charset="0"/>
              </a:rPr>
              <a:t>Faragoza</a:t>
            </a:r>
            <a:r>
              <a:rPr lang="en-US" sz="1100">
                <a:solidFill>
                  <a:srgbClr val="2F2F2F"/>
                </a:solidFill>
                <a:latin typeface="Segoe UI" panose="020B0502040204020203" pitchFamily="34" charset="0"/>
              </a:rPr>
              <a:t> (Cognizant's Microsoft Business Group)</a:t>
            </a:r>
          </a:p>
          <a:p>
            <a:pPr>
              <a:lnSpc>
                <a:spcPct val="100000"/>
              </a:lnSpc>
              <a:spcBef>
                <a:spcPts val="300"/>
              </a:spcBef>
            </a:pPr>
            <a:r>
              <a:rPr lang="en-US" sz="1100" err="1">
                <a:solidFill>
                  <a:srgbClr val="2F2F2F"/>
                </a:solidFill>
                <a:latin typeface="Segoe UI" panose="020B0502040204020203" pitchFamily="34" charset="0"/>
              </a:rPr>
              <a:t>Saisang</a:t>
            </a:r>
            <a:r>
              <a:rPr lang="en-US" sz="1100">
                <a:solidFill>
                  <a:srgbClr val="2F2F2F"/>
                </a:solidFill>
                <a:latin typeface="Segoe UI" panose="020B0502040204020203" pitchFamily="34" charset="0"/>
              </a:rPr>
              <a:t> Cai</a:t>
            </a:r>
          </a:p>
          <a:p>
            <a:pPr>
              <a:lnSpc>
                <a:spcPct val="100000"/>
              </a:lnSpc>
              <a:spcBef>
                <a:spcPts val="300"/>
              </a:spcBef>
            </a:pPr>
            <a:r>
              <a:rPr lang="en-US" sz="1100">
                <a:solidFill>
                  <a:srgbClr val="2F2F2F"/>
                </a:solidFill>
                <a:latin typeface="Segoe UI" panose="020B0502040204020203" pitchFamily="34" charset="0"/>
              </a:rPr>
              <a:t>Sami Nieminen | </a:t>
            </a:r>
            <a:r>
              <a:rPr lang="en-US" sz="1100" err="1">
                <a:solidFill>
                  <a:srgbClr val="2F2F2F"/>
                </a:solidFill>
                <a:latin typeface="Segoe UI" panose="020B0502040204020203" pitchFamily="34" charset="0"/>
              </a:rPr>
              <a:t>stniemin</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Sergei Sergeev | @Sergeev_srg</a:t>
            </a:r>
          </a:p>
          <a:p>
            <a:pPr>
              <a:lnSpc>
                <a:spcPct val="100000"/>
              </a:lnSpc>
              <a:spcBef>
                <a:spcPts val="300"/>
              </a:spcBef>
            </a:pPr>
            <a:r>
              <a:rPr lang="en-US" sz="1100" err="1">
                <a:solidFill>
                  <a:srgbClr val="2F2F2F"/>
                </a:solidFill>
                <a:latin typeface="Segoe UI" panose="020B0502040204020203" pitchFamily="34" charset="0"/>
              </a:rPr>
              <a:t>Shrushti</a:t>
            </a:r>
            <a:r>
              <a:rPr lang="en-US" sz="1100">
                <a:solidFill>
                  <a:srgbClr val="2F2F2F"/>
                </a:solidFill>
                <a:latin typeface="Segoe UI" panose="020B0502040204020203" pitchFamily="34" charset="0"/>
              </a:rPr>
              <a:t> Shah (Rapid Circle)</a:t>
            </a:r>
          </a:p>
          <a:p>
            <a:pPr>
              <a:lnSpc>
                <a:spcPct val="100000"/>
              </a:lnSpc>
              <a:spcBef>
                <a:spcPts val="300"/>
              </a:spcBef>
            </a:pPr>
            <a:r>
              <a:rPr lang="en-US" sz="1100">
                <a:solidFill>
                  <a:srgbClr val="2F2F2F"/>
                </a:solidFill>
                <a:latin typeface="Segoe UI" panose="020B0502040204020203" pitchFamily="34" charset="0"/>
              </a:rPr>
              <a:t>Sid Lama</a:t>
            </a:r>
          </a:p>
          <a:p>
            <a:pPr>
              <a:lnSpc>
                <a:spcPct val="100000"/>
              </a:lnSpc>
              <a:spcBef>
                <a:spcPts val="300"/>
              </a:spcBef>
            </a:pPr>
            <a:r>
              <a:rPr lang="en-US" sz="1100">
                <a:solidFill>
                  <a:srgbClr val="2F2F2F"/>
                </a:solidFill>
                <a:latin typeface="Segoe UI" panose="020B0502040204020203" pitchFamily="34" charset="0"/>
              </a:rPr>
              <a:t>Siddharth Vaghasia | @Siddh_me</a:t>
            </a:r>
          </a:p>
          <a:p>
            <a:pPr>
              <a:lnSpc>
                <a:spcPct val="100000"/>
              </a:lnSpc>
              <a:spcBef>
                <a:spcPts val="300"/>
              </a:spcBef>
            </a:pPr>
            <a:r>
              <a:rPr lang="en-US" sz="1100">
                <a:solidFill>
                  <a:srgbClr val="2F2F2F"/>
                </a:solidFill>
                <a:latin typeface="Segoe UI" panose="020B0502040204020203" pitchFamily="34" charset="0"/>
              </a:rPr>
              <a:t>Simon Doy (</a:t>
            </a:r>
            <a:r>
              <a:rPr lang="en-US" sz="1100" err="1">
                <a:solidFill>
                  <a:srgbClr val="2F2F2F"/>
                </a:solidFill>
                <a:latin typeface="Segoe UI" panose="020B0502040204020203" pitchFamily="34" charset="0"/>
              </a:rPr>
              <a:t>iThink</a:t>
            </a:r>
            <a:r>
              <a:rPr lang="en-US" sz="1100">
                <a:solidFill>
                  <a:srgbClr val="2F2F2F"/>
                </a:solidFill>
                <a:latin typeface="Segoe UI" panose="020B0502040204020203" pitchFamily="34" charset="0"/>
              </a:rPr>
              <a:t> 365) | @Simondoy</a:t>
            </a:r>
          </a:p>
          <a:p>
            <a:pPr>
              <a:lnSpc>
                <a:spcPct val="100000"/>
              </a:lnSpc>
              <a:spcBef>
                <a:spcPts val="300"/>
              </a:spcBef>
            </a:pPr>
            <a:r>
              <a:rPr lang="en-US" sz="1100">
                <a:solidFill>
                  <a:srgbClr val="2F2F2F"/>
                </a:solidFill>
                <a:latin typeface="Segoe UI" panose="020B0502040204020203" pitchFamily="34" charset="0"/>
              </a:rPr>
              <a:t>Simon Hudson (Novia Works) | @Simonjhudson</a:t>
            </a:r>
          </a:p>
          <a:p>
            <a:pPr>
              <a:lnSpc>
                <a:spcPct val="100000"/>
              </a:lnSpc>
              <a:spcBef>
                <a:spcPts val="300"/>
              </a:spcBef>
            </a:pPr>
            <a:r>
              <a:rPr lang="en-US" sz="1100">
                <a:solidFill>
                  <a:srgbClr val="2F2F2F"/>
                </a:solidFill>
                <a:latin typeface="Segoe UI" panose="020B0502040204020203" pitchFamily="34" charset="0"/>
              </a:rPr>
              <a:t>Smita Nachan | @SmitaNachan</a:t>
            </a:r>
          </a:p>
          <a:p>
            <a:pPr>
              <a:lnSpc>
                <a:spcPct val="100000"/>
              </a:lnSpc>
              <a:spcBef>
                <a:spcPts val="300"/>
              </a:spcBef>
            </a:pPr>
            <a:r>
              <a:rPr lang="en-US" sz="1100">
                <a:solidFill>
                  <a:srgbClr val="2F2F2F"/>
                </a:solidFill>
                <a:latin typeface="Segoe UI" panose="020B0502040204020203" pitchFamily="34" charset="0"/>
              </a:rPr>
              <a:t>Sohil Bhalla | </a:t>
            </a:r>
            <a:r>
              <a:rPr lang="en-US" sz="1100" err="1">
                <a:solidFill>
                  <a:srgbClr val="2F2F2F"/>
                </a:solidFill>
                <a:latin typeface="Segoe UI" panose="020B0502040204020203" pitchFamily="34" charset="0"/>
              </a:rPr>
              <a:t>sohilbhalla</a:t>
            </a:r>
            <a:endParaRPr lang="en-US" sz="1100">
              <a:solidFill>
                <a:srgbClr val="2F2F2F"/>
              </a:solidFill>
              <a:latin typeface="Segoe UI" panose="020B0502040204020203" pitchFamily="34" charset="0"/>
            </a:endParaRPr>
          </a:p>
          <a:p>
            <a:pPr>
              <a:lnSpc>
                <a:spcPct val="100000"/>
              </a:lnSpc>
              <a:spcBef>
                <a:spcPts val="300"/>
              </a:spcBef>
            </a:pPr>
            <a:r>
              <a:rPr lang="en-US" sz="1100" err="1">
                <a:solidFill>
                  <a:srgbClr val="2F2F2F"/>
                </a:solidFill>
                <a:latin typeface="Segoe UI" panose="020B0502040204020203" pitchFamily="34" charset="0"/>
              </a:rPr>
              <a:t>Sorina</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Becheru</a:t>
            </a:r>
            <a:r>
              <a:rPr lang="en-US" sz="1100">
                <a:solidFill>
                  <a:srgbClr val="2F2F2F"/>
                </a:solidFill>
                <a:latin typeface="Segoe UI" panose="020B0502040204020203" pitchFamily="34" charset="0"/>
              </a:rPr>
              <a:t> (</a:t>
            </a:r>
            <a:r>
              <a:rPr lang="en-US" sz="1100" err="1">
                <a:solidFill>
                  <a:srgbClr val="2F2F2F"/>
                </a:solidFill>
                <a:latin typeface="Segoe UI" panose="020B0502040204020203" pitchFamily="34" charset="0"/>
              </a:rPr>
              <a:t>abtis</a:t>
            </a:r>
            <a:r>
              <a:rPr lang="en-US" sz="1100">
                <a:solidFill>
                  <a:srgbClr val="2F2F2F"/>
                </a:solidFill>
                <a:latin typeface="Segoe UI" panose="020B0502040204020203" pitchFamily="34" charset="0"/>
              </a:rPr>
              <a:t> GmbH)</a:t>
            </a:r>
          </a:p>
          <a:p>
            <a:pPr>
              <a:lnSpc>
                <a:spcPct val="100000"/>
              </a:lnSpc>
              <a:spcBef>
                <a:spcPts val="300"/>
              </a:spcBef>
            </a:pPr>
            <a:r>
              <a:rPr lang="en-US" sz="1100">
                <a:solidFill>
                  <a:srgbClr val="2F2F2F"/>
                </a:solidFill>
                <a:latin typeface="Segoe UI" panose="020B0502040204020203" pitchFamily="34" charset="0"/>
              </a:rPr>
              <a:t>Stefan Bauer (n8d) | @StfBauer</a:t>
            </a:r>
          </a:p>
          <a:p>
            <a:pPr>
              <a:lnSpc>
                <a:spcPct val="100000"/>
              </a:lnSpc>
              <a:spcBef>
                <a:spcPts val="300"/>
              </a:spcBef>
            </a:pPr>
            <a:r>
              <a:rPr lang="en-US" sz="1100">
                <a:solidFill>
                  <a:srgbClr val="2F2F2F"/>
                </a:solidFill>
                <a:latin typeface="Segoe UI" panose="020B0502040204020203" pitchFamily="34" charset="0"/>
              </a:rPr>
              <a:t>Stephan Bisser (Solvion) | @Stephanbisser</a:t>
            </a:r>
          </a:p>
          <a:p>
            <a:pPr>
              <a:lnSpc>
                <a:spcPct val="100000"/>
              </a:lnSpc>
              <a:spcBef>
                <a:spcPts val="300"/>
              </a:spcBef>
            </a:pPr>
            <a:r>
              <a:rPr lang="en-US" sz="1100">
                <a:solidFill>
                  <a:srgbClr val="2F2F2F"/>
                </a:solidFill>
                <a:latin typeface="Segoe UI" panose="020B0502040204020203" pitchFamily="34" charset="0"/>
              </a:rPr>
              <a:t>Stephen Peters | </a:t>
            </a:r>
            <a:r>
              <a:rPr lang="en-US" sz="1100" err="1">
                <a:solidFill>
                  <a:srgbClr val="2F2F2F"/>
                </a:solidFill>
                <a:latin typeface="Segoe UI" panose="020B0502040204020203" pitchFamily="34" charset="0"/>
              </a:rPr>
              <a:t>StephenBrentPeters</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Sudharsan Kesavanarayanan | </a:t>
            </a:r>
            <a:r>
              <a:rPr lang="en-US" sz="1100" err="1">
                <a:solidFill>
                  <a:srgbClr val="2F2F2F"/>
                </a:solidFill>
                <a:latin typeface="Segoe UI" panose="020B0502040204020203" pitchFamily="34" charset="0"/>
              </a:rPr>
              <a:t>sudharsank</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Tammy Dupuy (CSULB)</a:t>
            </a:r>
          </a:p>
          <a:p>
            <a:pPr>
              <a:lnSpc>
                <a:spcPct val="100000"/>
              </a:lnSpc>
              <a:spcBef>
                <a:spcPts val="300"/>
              </a:spcBef>
            </a:pPr>
            <a:r>
              <a:rPr lang="en-US" sz="1100">
                <a:solidFill>
                  <a:srgbClr val="2F2F2F"/>
                </a:solidFill>
                <a:latin typeface="Segoe UI" panose="020B0502040204020203" pitchFamily="34" charset="0"/>
              </a:rPr>
              <a:t>Tetsuya Kawahara | @Techan_k</a:t>
            </a:r>
          </a:p>
          <a:p>
            <a:pPr>
              <a:lnSpc>
                <a:spcPct val="100000"/>
              </a:lnSpc>
              <a:spcBef>
                <a:spcPts val="300"/>
              </a:spcBef>
            </a:pPr>
            <a:r>
              <a:rPr lang="en-US" sz="1100">
                <a:solidFill>
                  <a:srgbClr val="2F2F2F"/>
                </a:solidFill>
                <a:latin typeface="Segoe UI" panose="020B0502040204020203" pitchFamily="34" charset="0"/>
              </a:rPr>
              <a:t>Thomas Gölles (Solvion) | @Thomyg</a:t>
            </a:r>
          </a:p>
          <a:p>
            <a:pPr>
              <a:lnSpc>
                <a:spcPct val="100000"/>
              </a:lnSpc>
              <a:spcBef>
                <a:spcPts val="300"/>
              </a:spcBef>
            </a:pPr>
            <a:r>
              <a:rPr lang="en-US" sz="1100">
                <a:solidFill>
                  <a:srgbClr val="2F2F2F"/>
                </a:solidFill>
                <a:latin typeface="Segoe UI" panose="020B0502040204020203" pitchFamily="34" charset="0"/>
              </a:rPr>
              <a:t>Tod Beane</a:t>
            </a:r>
          </a:p>
          <a:p>
            <a:pPr>
              <a:lnSpc>
                <a:spcPct val="100000"/>
              </a:lnSpc>
              <a:spcBef>
                <a:spcPts val="300"/>
              </a:spcBef>
            </a:pPr>
            <a:r>
              <a:rPr lang="en-US" sz="1100">
                <a:solidFill>
                  <a:srgbClr val="2F2F2F"/>
                </a:solidFill>
                <a:latin typeface="Segoe UI" panose="020B0502040204020203" pitchFamily="34" charset="0"/>
              </a:rPr>
              <a:t>Todd Alexander (Island Way Technology)</a:t>
            </a:r>
          </a:p>
        </p:txBody>
      </p:sp>
      <p:sp>
        <p:nvSpPr>
          <p:cNvPr id="7" name="Text Placeholder 6"/>
          <p:cNvSpPr>
            <a:spLocks noGrp="1"/>
          </p:cNvSpPr>
          <p:nvPr>
            <p:ph type="body" sz="quarter" idx="11"/>
          </p:nvPr>
        </p:nvSpPr>
        <p:spPr>
          <a:xfrm>
            <a:off x="4242735" y="1066940"/>
            <a:ext cx="3429231" cy="2562240"/>
          </a:xfrm>
        </p:spPr>
        <p:txBody>
          <a:bodyPr/>
          <a:lstStyle/>
          <a:p>
            <a:pPr>
              <a:lnSpc>
                <a:spcPct val="100000"/>
              </a:lnSpc>
              <a:spcBef>
                <a:spcPts val="300"/>
              </a:spcBef>
            </a:pPr>
            <a:r>
              <a:rPr lang="en-US" sz="1100">
                <a:solidFill>
                  <a:srgbClr val="2F2F2F"/>
                </a:solidFill>
                <a:latin typeface="Segoe UI" panose="020B0502040204020203" pitchFamily="34" charset="0"/>
              </a:rPr>
              <a:t>Todd Baginski (Canviz) | @Toddbaginski</a:t>
            </a:r>
          </a:p>
          <a:p>
            <a:pPr>
              <a:lnSpc>
                <a:spcPct val="100000"/>
              </a:lnSpc>
              <a:spcBef>
                <a:spcPts val="300"/>
              </a:spcBef>
            </a:pPr>
            <a:r>
              <a:rPr lang="en-US" sz="1100">
                <a:solidFill>
                  <a:srgbClr val="2F2F2F"/>
                </a:solidFill>
                <a:latin typeface="Segoe UI" panose="020B0502040204020203" pitchFamily="34" charset="0"/>
              </a:rPr>
              <a:t>Tom Morgan (Modality Systems) | @tomorgan</a:t>
            </a:r>
          </a:p>
          <a:p>
            <a:pPr>
              <a:lnSpc>
                <a:spcPct val="100000"/>
              </a:lnSpc>
              <a:spcBef>
                <a:spcPts val="300"/>
              </a:spcBef>
            </a:pPr>
            <a:r>
              <a:rPr lang="en-US" sz="1100">
                <a:solidFill>
                  <a:srgbClr val="2F2F2F"/>
                </a:solidFill>
                <a:latin typeface="Segoe UI" panose="020B0502040204020203" pitchFamily="34" charset="0"/>
              </a:rPr>
              <a:t>Tomasz </a:t>
            </a:r>
            <a:r>
              <a:rPr lang="en-US" sz="1100" err="1">
                <a:solidFill>
                  <a:srgbClr val="2F2F2F"/>
                </a:solidFill>
                <a:latin typeface="Segoe UI" panose="020B0502040204020203" pitchFamily="34" charset="0"/>
              </a:rPr>
              <a:t>Poszytek</a:t>
            </a:r>
            <a:r>
              <a:rPr lang="en-US" sz="1100">
                <a:solidFill>
                  <a:srgbClr val="2F2F2F"/>
                </a:solidFill>
                <a:latin typeface="Segoe UI" panose="020B0502040204020203" pitchFamily="34" charset="0"/>
              </a:rPr>
              <a:t> | @TomaszPoszytek</a:t>
            </a:r>
          </a:p>
          <a:p>
            <a:pPr>
              <a:lnSpc>
                <a:spcPct val="100000"/>
              </a:lnSpc>
              <a:spcBef>
                <a:spcPts val="300"/>
              </a:spcBef>
            </a:pPr>
            <a:r>
              <a:rPr lang="en-US" sz="1100">
                <a:solidFill>
                  <a:srgbClr val="2F2F2F"/>
                </a:solidFill>
                <a:latin typeface="Segoe UI" panose="020B0502040204020203" pitchFamily="34" charset="0"/>
              </a:rPr>
              <a:t>Troy </a:t>
            </a:r>
            <a:r>
              <a:rPr lang="en-US" sz="1100" err="1">
                <a:solidFill>
                  <a:srgbClr val="2F2F2F"/>
                </a:solidFill>
                <a:latin typeface="Segoe UI" panose="020B0502040204020203" pitchFamily="34" charset="0"/>
              </a:rPr>
              <a:t>Tanon</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troytanon</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Troy Taylor (Hitachi Solutions) | @Troystaylor</a:t>
            </a:r>
          </a:p>
          <a:p>
            <a:pPr>
              <a:lnSpc>
                <a:spcPct val="100000"/>
              </a:lnSpc>
              <a:spcBef>
                <a:spcPts val="300"/>
              </a:spcBef>
            </a:pPr>
            <a:r>
              <a:rPr lang="en-US" sz="1100" err="1">
                <a:solidFill>
                  <a:srgbClr val="2F2F2F"/>
                </a:solidFill>
                <a:latin typeface="Segoe UI" panose="020B0502040204020203" pitchFamily="34" charset="0"/>
              </a:rPr>
              <a:t>Udeagha</a:t>
            </a:r>
            <a:r>
              <a:rPr lang="en-US" sz="1100">
                <a:solidFill>
                  <a:srgbClr val="2F2F2F"/>
                </a:solidFill>
                <a:latin typeface="Segoe UI" panose="020B0502040204020203" pitchFamily="34" charset="0"/>
              </a:rPr>
              <a:t> Kingsley (Sterling Bank) | @kylzbaba</a:t>
            </a:r>
          </a:p>
          <a:p>
            <a:pPr>
              <a:lnSpc>
                <a:spcPct val="100000"/>
              </a:lnSpc>
              <a:spcBef>
                <a:spcPts val="300"/>
              </a:spcBef>
            </a:pPr>
            <a:r>
              <a:rPr lang="en-US" sz="1100">
                <a:solidFill>
                  <a:srgbClr val="2F2F2F"/>
                </a:solidFill>
                <a:latin typeface="Segoe UI" panose="020B0502040204020203" pitchFamily="34" charset="0"/>
              </a:rPr>
              <a:t>Veronique Lengelle (CPS) | @Veronicageek</a:t>
            </a:r>
          </a:p>
          <a:p>
            <a:pPr>
              <a:lnSpc>
                <a:spcPct val="100000"/>
              </a:lnSpc>
              <a:spcBef>
                <a:spcPts val="300"/>
              </a:spcBef>
            </a:pPr>
            <a:r>
              <a:rPr lang="en-US" sz="1100">
                <a:solidFill>
                  <a:srgbClr val="2F2F2F"/>
                </a:solidFill>
                <a:latin typeface="Segoe UI" panose="020B0502040204020203" pitchFamily="34" charset="0"/>
              </a:rPr>
              <a:t>Yannick Plenevaux (PVX Solutions) | @Yp_code</a:t>
            </a:r>
          </a:p>
          <a:p>
            <a:pPr>
              <a:lnSpc>
                <a:spcPct val="100000"/>
              </a:lnSpc>
              <a:spcBef>
                <a:spcPts val="300"/>
              </a:spcBef>
            </a:pPr>
            <a:r>
              <a:rPr lang="en-US" sz="1100" err="1">
                <a:solidFill>
                  <a:srgbClr val="2F2F2F"/>
                </a:solidFill>
                <a:latin typeface="Segoe UI" panose="020B0502040204020203" pitchFamily="34" charset="0"/>
              </a:rPr>
              <a:t>Yungfu</a:t>
            </a:r>
            <a:r>
              <a:rPr lang="en-US" sz="1100">
                <a:solidFill>
                  <a:srgbClr val="2F2F2F"/>
                </a:solidFill>
                <a:latin typeface="Segoe UI" panose="020B0502040204020203" pitchFamily="34" charset="0"/>
              </a:rPr>
              <a:t> | </a:t>
            </a:r>
            <a:r>
              <a:rPr lang="en-US" sz="1100" err="1">
                <a:solidFill>
                  <a:srgbClr val="2F2F2F"/>
                </a:solidFill>
                <a:latin typeface="Segoe UI" panose="020B0502040204020203" pitchFamily="34" charset="0"/>
              </a:rPr>
              <a:t>Yungfu</a:t>
            </a:r>
            <a:endParaRPr lang="en-US" sz="1100">
              <a:solidFill>
                <a:srgbClr val="2F2F2F"/>
              </a:solidFill>
              <a:latin typeface="Segoe UI" panose="020B0502040204020203" pitchFamily="34" charset="0"/>
            </a:endParaRPr>
          </a:p>
          <a:p>
            <a:pPr>
              <a:lnSpc>
                <a:spcPct val="100000"/>
              </a:lnSpc>
              <a:spcBef>
                <a:spcPts val="300"/>
              </a:spcBef>
            </a:pPr>
            <a:r>
              <a:rPr lang="en-US" sz="1100">
                <a:solidFill>
                  <a:srgbClr val="2F2F2F"/>
                </a:solidFill>
                <a:latin typeface="Segoe UI" panose="020B0502040204020203" pitchFamily="34" charset="0"/>
              </a:rPr>
              <a:t>Youssef </a:t>
            </a:r>
            <a:r>
              <a:rPr lang="en-US" sz="1100" err="1">
                <a:solidFill>
                  <a:srgbClr val="2F2F2F"/>
                </a:solidFill>
                <a:latin typeface="Segoe UI" panose="020B0502040204020203" pitchFamily="34" charset="0"/>
              </a:rPr>
              <a:t>Moumen</a:t>
            </a:r>
            <a:endParaRPr lang="en-US" sz="1100">
              <a:solidFill>
                <a:srgbClr val="2F2F2F"/>
              </a:solidFill>
              <a:latin typeface="Segoe UI" panose="020B0502040204020203" pitchFamily="34" charset="0"/>
            </a:endParaRPr>
          </a:p>
        </p:txBody>
      </p:sp>
    </p:spTree>
    <p:extLst>
      <p:ext uri="{BB962C8B-B14F-4D97-AF65-F5344CB8AC3E}">
        <p14:creationId xmlns:p14="http://schemas.microsoft.com/office/powerpoint/2010/main" val="253888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CC2E-4392-4EB3-90A2-49DB65B76F63}"/>
              </a:ext>
            </a:extLst>
          </p:cNvPr>
          <p:cNvSpPr>
            <a:spLocks noGrp="1"/>
          </p:cNvSpPr>
          <p:nvPr>
            <p:ph type="title"/>
          </p:nvPr>
        </p:nvSpPr>
        <p:spPr>
          <a:xfrm>
            <a:off x="274638" y="295274"/>
            <a:ext cx="12032975" cy="917575"/>
          </a:xfrm>
        </p:spPr>
        <p:txBody>
          <a:bodyPr/>
          <a:lstStyle/>
          <a:p>
            <a:r>
              <a:rPr lang="en-US" sz="4000"/>
              <a:t>Companies involved with June 202</a:t>
            </a:r>
            <a:r>
              <a:rPr lang="en-FI" sz="4000"/>
              <a:t>2</a:t>
            </a:r>
            <a:r>
              <a:rPr lang="en-US" sz="4000"/>
              <a:t> summary</a:t>
            </a:r>
          </a:p>
        </p:txBody>
      </p:sp>
      <p:sp>
        <p:nvSpPr>
          <p:cNvPr id="3" name="Text Placeholder 2">
            <a:extLst>
              <a:ext uri="{FF2B5EF4-FFF2-40B4-BE49-F238E27FC236}">
                <a16:creationId xmlns:a16="http://schemas.microsoft.com/office/drawing/2014/main" id="{7D5700AA-5607-4F60-9BC2-ADA97972DEE6}"/>
              </a:ext>
            </a:extLst>
          </p:cNvPr>
          <p:cNvSpPr>
            <a:spLocks noGrp="1"/>
          </p:cNvSpPr>
          <p:nvPr>
            <p:ph type="body" sz="quarter" idx="10"/>
          </p:nvPr>
        </p:nvSpPr>
        <p:spPr>
          <a:xfrm>
            <a:off x="268639" y="1086422"/>
            <a:ext cx="11887200" cy="1914370"/>
          </a:xfrm>
        </p:spPr>
        <p:txBody>
          <a:bodyPr/>
          <a:lstStyle/>
          <a:p>
            <a:r>
              <a:rPr lang="en-US" sz="3200">
                <a:solidFill>
                  <a:srgbClr val="0078D4"/>
                </a:solidFill>
              </a:rPr>
              <a:t>Companies which provided support for community</a:t>
            </a:r>
          </a:p>
          <a:p>
            <a:pPr lvl="1"/>
            <a:r>
              <a:rPr lang="en-US" sz="1600"/>
              <a:t>We can only show the company logos which we have explicitly approval for logo usage</a:t>
            </a:r>
          </a:p>
          <a:p>
            <a:pPr lvl="1"/>
            <a:r>
              <a:rPr lang="en-US" sz="1600"/>
              <a:t>You contributed and your company is not here? – Send us a message with your permissions and logo</a:t>
            </a:r>
            <a:endParaRPr lang="fi-FI" sz="1600"/>
          </a:p>
          <a:p>
            <a:endParaRPr lang="en-US" sz="4400"/>
          </a:p>
        </p:txBody>
      </p:sp>
      <p:pic>
        <p:nvPicPr>
          <p:cNvPr id="85" name="Picture 2" descr="Image result for clapping hands">
            <a:extLst>
              <a:ext uri="{FF2B5EF4-FFF2-40B4-BE49-F238E27FC236}">
                <a16:creationId xmlns:a16="http://schemas.microsoft.com/office/drawing/2014/main" id="{1B038690-3812-4CC7-8E23-0A8DA70C376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9202402" y="4930499"/>
            <a:ext cx="3253146" cy="207647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0" descr="piasys">
            <a:extLst>
              <a:ext uri="{FF2B5EF4-FFF2-40B4-BE49-F238E27FC236}">
                <a16:creationId xmlns:a16="http://schemas.microsoft.com/office/drawing/2014/main" id="{FAD563B5-0C34-429D-A7B3-AAB42DEBDB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4643" y="4827311"/>
            <a:ext cx="1238251" cy="33337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A close up of a sign&#10;&#10;Description generated with high confidence">
            <a:extLst>
              <a:ext uri="{FF2B5EF4-FFF2-40B4-BE49-F238E27FC236}">
                <a16:creationId xmlns:a16="http://schemas.microsoft.com/office/drawing/2014/main" id="{C1A22776-2262-46E9-B9A7-B1FD7571518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7104" y="6086736"/>
            <a:ext cx="991124" cy="667357"/>
          </a:xfrm>
          <a:prstGeom prst="rect">
            <a:avLst/>
          </a:prstGeom>
        </p:spPr>
      </p:pic>
      <p:pic>
        <p:nvPicPr>
          <p:cNvPr id="91" name="Picture 2" descr="Arvo Systems">
            <a:extLst>
              <a:ext uri="{FF2B5EF4-FFF2-40B4-BE49-F238E27FC236}">
                <a16:creationId xmlns:a16="http://schemas.microsoft.com/office/drawing/2014/main" id="{B93666EC-1F01-4BD1-B3D3-8B5B24EBB6B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06762" y="3100438"/>
            <a:ext cx="1084073" cy="43362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descr="Valo">
            <a:extLst>
              <a:ext uri="{FF2B5EF4-FFF2-40B4-BE49-F238E27FC236}">
                <a16:creationId xmlns:a16="http://schemas.microsoft.com/office/drawing/2014/main" id="{C3F4147E-9649-458A-96F0-9A428D0905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90285" y="6213775"/>
            <a:ext cx="1382206" cy="48908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 result for sulava logo">
            <a:extLst>
              <a:ext uri="{FF2B5EF4-FFF2-40B4-BE49-F238E27FC236}">
                <a16:creationId xmlns:a16="http://schemas.microsoft.com/office/drawing/2014/main" id="{FD56064D-11DF-46EB-9B76-D0FE6083ACF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29575" y="6214004"/>
            <a:ext cx="819010" cy="60523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Image result for n8d logo">
            <a:extLst>
              <a:ext uri="{FF2B5EF4-FFF2-40B4-BE49-F238E27FC236}">
                <a16:creationId xmlns:a16="http://schemas.microsoft.com/office/drawing/2014/main" id="{CDCA875F-6A80-4C13-A707-067BE072790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55067" y="4781083"/>
            <a:ext cx="756581" cy="47815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8" descr="Image result for catapult systems logo">
            <a:extLst>
              <a:ext uri="{FF2B5EF4-FFF2-40B4-BE49-F238E27FC236}">
                <a16:creationId xmlns:a16="http://schemas.microsoft.com/office/drawing/2014/main" id="{39EE4BCA-9AD4-4494-989D-BF75A853B22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554827" y="2963652"/>
            <a:ext cx="1470039" cy="76821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descr="Image result for pixelmill logo">
            <a:extLst>
              <a:ext uri="{FF2B5EF4-FFF2-40B4-BE49-F238E27FC236}">
                <a16:creationId xmlns:a16="http://schemas.microsoft.com/office/drawing/2014/main" id="{9D8A2871-DF73-4350-A8E7-0D2B677B9071}"/>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t="31752" b="32306"/>
          <a:stretch/>
        </p:blipFill>
        <p:spPr bwMode="auto">
          <a:xfrm>
            <a:off x="6570064" y="4714820"/>
            <a:ext cx="1421735" cy="51100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A close up of a logo&#10;&#10;Description automatically generated">
            <a:extLst>
              <a:ext uri="{FF2B5EF4-FFF2-40B4-BE49-F238E27FC236}">
                <a16:creationId xmlns:a16="http://schemas.microsoft.com/office/drawing/2014/main" id="{4054C8AA-6D75-4515-AB97-6416020DFB7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50529" y="2732773"/>
            <a:ext cx="1083873" cy="1083873"/>
          </a:xfrm>
          <a:prstGeom prst="rect">
            <a:avLst/>
          </a:prstGeom>
        </p:spPr>
      </p:pic>
      <p:pic>
        <p:nvPicPr>
          <p:cNvPr id="107" name="Picture 106" descr="A close up of a logo&#10;&#10;Description automatically generated">
            <a:extLst>
              <a:ext uri="{FF2B5EF4-FFF2-40B4-BE49-F238E27FC236}">
                <a16:creationId xmlns:a16="http://schemas.microsoft.com/office/drawing/2014/main" id="{0AFAF3C7-987F-4E5F-8C2D-67B005FD6F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738904" y="4603595"/>
            <a:ext cx="1138813" cy="686765"/>
          </a:xfrm>
          <a:prstGeom prst="rect">
            <a:avLst/>
          </a:prstGeom>
        </p:spPr>
      </p:pic>
      <p:pic>
        <p:nvPicPr>
          <p:cNvPr id="109" name="Picture 18" descr="DMI">
            <a:extLst>
              <a:ext uri="{FF2B5EF4-FFF2-40B4-BE49-F238E27FC236}">
                <a16:creationId xmlns:a16="http://schemas.microsoft.com/office/drawing/2014/main" id="{F2D4924E-0ADF-420A-B9C6-AFBA9F2EBFBE}"/>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387386" y="3989462"/>
            <a:ext cx="1077652" cy="48908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Strom Technology">
            <a:extLst>
              <a:ext uri="{FF2B5EF4-FFF2-40B4-BE49-F238E27FC236}">
                <a16:creationId xmlns:a16="http://schemas.microsoft.com/office/drawing/2014/main" id="{FC0FA040-0BA3-4C84-9FD4-6B4232185563}"/>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055137" y="5486867"/>
            <a:ext cx="928158" cy="39268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Logo&#10;&#10;Description automatically generated">
            <a:extLst>
              <a:ext uri="{FF2B5EF4-FFF2-40B4-BE49-F238E27FC236}">
                <a16:creationId xmlns:a16="http://schemas.microsoft.com/office/drawing/2014/main" id="{62EDA976-8198-4469-BB52-A171F4F1192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153988" y="5486867"/>
            <a:ext cx="1101990" cy="571657"/>
          </a:xfrm>
          <a:prstGeom prst="rect">
            <a:avLst/>
          </a:prstGeom>
        </p:spPr>
      </p:pic>
      <p:pic>
        <p:nvPicPr>
          <p:cNvPr id="117" name="Picture 2" descr="Downloads - SOLVION">
            <a:extLst>
              <a:ext uri="{FF2B5EF4-FFF2-40B4-BE49-F238E27FC236}">
                <a16:creationId xmlns:a16="http://schemas.microsoft.com/office/drawing/2014/main" id="{22F89AEE-4993-4B9A-AA3F-341C7FF80E5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6839" y="5551689"/>
            <a:ext cx="1438490" cy="26303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A picture containing text, clipart, tableware, dishware&#10;&#10;Description automatically generated">
            <a:extLst>
              <a:ext uri="{FF2B5EF4-FFF2-40B4-BE49-F238E27FC236}">
                <a16:creationId xmlns:a16="http://schemas.microsoft.com/office/drawing/2014/main" id="{2BF2A872-E3C1-4DC6-9EC3-F6950F2D0A8E}"/>
              </a:ext>
            </a:extLst>
          </p:cNvPr>
          <p:cNvPicPr>
            <a:picLocks noChangeAspect="1"/>
          </p:cNvPicPr>
          <p:nvPr/>
        </p:nvPicPr>
        <p:blipFill>
          <a:blip r:embed="rId18"/>
          <a:stretch>
            <a:fillRect/>
          </a:stretch>
        </p:blipFill>
        <p:spPr>
          <a:xfrm>
            <a:off x="2610544" y="6372321"/>
            <a:ext cx="1720886" cy="267874"/>
          </a:xfrm>
          <a:prstGeom prst="rect">
            <a:avLst/>
          </a:prstGeom>
        </p:spPr>
      </p:pic>
      <p:pic>
        <p:nvPicPr>
          <p:cNvPr id="121" name="Picture 120" descr="Icon&#10;&#10;Description automatically generated">
            <a:extLst>
              <a:ext uri="{FF2B5EF4-FFF2-40B4-BE49-F238E27FC236}">
                <a16:creationId xmlns:a16="http://schemas.microsoft.com/office/drawing/2014/main" id="{02EB4014-E1D2-47DC-AF7A-8BC968B84A35}"/>
              </a:ext>
            </a:extLst>
          </p:cNvPr>
          <p:cNvPicPr>
            <a:picLocks noChangeAspect="1"/>
          </p:cNvPicPr>
          <p:nvPr/>
        </p:nvPicPr>
        <p:blipFill>
          <a:blip r:embed="rId19"/>
          <a:stretch>
            <a:fillRect/>
          </a:stretch>
        </p:blipFill>
        <p:spPr>
          <a:xfrm>
            <a:off x="687231" y="5398218"/>
            <a:ext cx="785153" cy="688518"/>
          </a:xfrm>
          <a:prstGeom prst="rect">
            <a:avLst/>
          </a:prstGeom>
        </p:spPr>
      </p:pic>
      <p:pic>
        <p:nvPicPr>
          <p:cNvPr id="123" name="Picture 122" descr="Icon&#10;&#10;Description automatically generated">
            <a:extLst>
              <a:ext uri="{FF2B5EF4-FFF2-40B4-BE49-F238E27FC236}">
                <a16:creationId xmlns:a16="http://schemas.microsoft.com/office/drawing/2014/main" id="{25C61131-31B9-4D10-A0DC-E9E451B2E771}"/>
              </a:ext>
            </a:extLst>
          </p:cNvPr>
          <p:cNvPicPr>
            <a:picLocks noChangeAspect="1"/>
          </p:cNvPicPr>
          <p:nvPr/>
        </p:nvPicPr>
        <p:blipFill>
          <a:blip r:embed="rId20"/>
          <a:stretch>
            <a:fillRect/>
          </a:stretch>
        </p:blipFill>
        <p:spPr>
          <a:xfrm>
            <a:off x="11211234" y="3092263"/>
            <a:ext cx="594812" cy="594812"/>
          </a:xfrm>
          <a:prstGeom prst="rect">
            <a:avLst/>
          </a:prstGeom>
        </p:spPr>
      </p:pic>
      <p:pic>
        <p:nvPicPr>
          <p:cNvPr id="125" name="Picture 124">
            <a:extLst>
              <a:ext uri="{FF2B5EF4-FFF2-40B4-BE49-F238E27FC236}">
                <a16:creationId xmlns:a16="http://schemas.microsoft.com/office/drawing/2014/main" id="{9B6A290C-1B7D-4318-9B2D-33AE698AB64C}"/>
              </a:ext>
            </a:extLst>
          </p:cNvPr>
          <p:cNvPicPr>
            <a:picLocks noChangeAspect="1"/>
          </p:cNvPicPr>
          <p:nvPr/>
        </p:nvPicPr>
        <p:blipFill>
          <a:blip r:embed="rId21"/>
          <a:stretch>
            <a:fillRect/>
          </a:stretch>
        </p:blipFill>
        <p:spPr>
          <a:xfrm>
            <a:off x="6055137" y="3185767"/>
            <a:ext cx="1582898" cy="413989"/>
          </a:xfrm>
          <a:prstGeom prst="rect">
            <a:avLst/>
          </a:prstGeom>
        </p:spPr>
      </p:pic>
      <p:pic>
        <p:nvPicPr>
          <p:cNvPr id="127" name="Picture 2" descr="A picture containing text, clipart, tableware, plate&#10;&#10;Description automatically generated">
            <a:extLst>
              <a:ext uri="{FF2B5EF4-FFF2-40B4-BE49-F238E27FC236}">
                <a16:creationId xmlns:a16="http://schemas.microsoft.com/office/drawing/2014/main" id="{3BEEB574-DD5D-4881-9597-F553AB4BD9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4315" y="3939928"/>
            <a:ext cx="1119488" cy="512536"/>
          </a:xfrm>
          <a:prstGeom prst="rect">
            <a:avLst/>
          </a:prstGeom>
          <a:noFill/>
        </p:spPr>
      </p:pic>
      <p:pic>
        <p:nvPicPr>
          <p:cNvPr id="1025" name="Picture 1024" descr="A picture containing shape&#10;&#10;Description automatically generated">
            <a:extLst>
              <a:ext uri="{FF2B5EF4-FFF2-40B4-BE49-F238E27FC236}">
                <a16:creationId xmlns:a16="http://schemas.microsoft.com/office/drawing/2014/main" id="{2784DDAE-33F4-4E09-B676-FBF882FA3405}"/>
              </a:ext>
            </a:extLst>
          </p:cNvPr>
          <p:cNvPicPr>
            <a:picLocks noChangeAspect="1"/>
          </p:cNvPicPr>
          <p:nvPr/>
        </p:nvPicPr>
        <p:blipFill>
          <a:blip r:embed="rId23"/>
          <a:stretch>
            <a:fillRect/>
          </a:stretch>
        </p:blipFill>
        <p:spPr>
          <a:xfrm>
            <a:off x="4555620" y="3038816"/>
            <a:ext cx="617886" cy="617886"/>
          </a:xfrm>
          <a:prstGeom prst="rect">
            <a:avLst/>
          </a:prstGeom>
        </p:spPr>
      </p:pic>
      <p:pic>
        <p:nvPicPr>
          <p:cNvPr id="1027" name="Picture 1026" descr="Logo&#10;&#10;Description automatically generated">
            <a:extLst>
              <a:ext uri="{FF2B5EF4-FFF2-40B4-BE49-F238E27FC236}">
                <a16:creationId xmlns:a16="http://schemas.microsoft.com/office/drawing/2014/main" id="{64D77C27-296C-456B-A837-2756B24B56A0}"/>
              </a:ext>
            </a:extLst>
          </p:cNvPr>
          <p:cNvPicPr>
            <a:picLocks noChangeAspect="1"/>
          </p:cNvPicPr>
          <p:nvPr/>
        </p:nvPicPr>
        <p:blipFill>
          <a:blip r:embed="rId24"/>
          <a:stretch>
            <a:fillRect/>
          </a:stretch>
        </p:blipFill>
        <p:spPr>
          <a:xfrm>
            <a:off x="10709668" y="4579630"/>
            <a:ext cx="1597945" cy="495363"/>
          </a:xfrm>
          <a:prstGeom prst="rect">
            <a:avLst/>
          </a:prstGeom>
        </p:spPr>
      </p:pic>
      <p:pic>
        <p:nvPicPr>
          <p:cNvPr id="1028" name="Picture 1027">
            <a:extLst>
              <a:ext uri="{FF2B5EF4-FFF2-40B4-BE49-F238E27FC236}">
                <a16:creationId xmlns:a16="http://schemas.microsoft.com/office/drawing/2014/main" id="{F6117F1A-C0C7-4A8F-878F-D5BA4BEA0DD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575022" y="5449941"/>
            <a:ext cx="1586475" cy="492973"/>
          </a:xfrm>
          <a:prstGeom prst="rect">
            <a:avLst/>
          </a:prstGeom>
        </p:spPr>
      </p:pic>
      <p:pic>
        <p:nvPicPr>
          <p:cNvPr id="1029" name="Picture 1028" descr="Shape&#10;&#10;Description automatically generated with medium confidence">
            <a:extLst>
              <a:ext uri="{FF2B5EF4-FFF2-40B4-BE49-F238E27FC236}">
                <a16:creationId xmlns:a16="http://schemas.microsoft.com/office/drawing/2014/main" id="{95FE94D2-6060-4A8B-BE6C-5F5B6DC572C4}"/>
              </a:ext>
            </a:extLst>
          </p:cNvPr>
          <p:cNvPicPr>
            <a:picLocks noChangeAspect="1"/>
          </p:cNvPicPr>
          <p:nvPr/>
        </p:nvPicPr>
        <p:blipFill>
          <a:blip r:embed="rId26"/>
          <a:stretch>
            <a:fillRect/>
          </a:stretch>
        </p:blipFill>
        <p:spPr>
          <a:xfrm>
            <a:off x="5337653" y="4082241"/>
            <a:ext cx="1551049" cy="249323"/>
          </a:xfrm>
          <a:prstGeom prst="rect">
            <a:avLst/>
          </a:prstGeom>
        </p:spPr>
      </p:pic>
      <p:pic>
        <p:nvPicPr>
          <p:cNvPr id="1030" name="Picture 2">
            <a:extLst>
              <a:ext uri="{FF2B5EF4-FFF2-40B4-BE49-F238E27FC236}">
                <a16:creationId xmlns:a16="http://schemas.microsoft.com/office/drawing/2014/main" id="{E177C0BF-F647-42D2-A818-74248705938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781388" y="4042368"/>
            <a:ext cx="14287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67A244A5-BE0E-462A-8D79-B7DB970492B5}"/>
              </a:ext>
            </a:extLst>
          </p:cNvPr>
          <p:cNvPicPr>
            <a:picLocks noChangeAspect="1"/>
          </p:cNvPicPr>
          <p:nvPr/>
        </p:nvPicPr>
        <p:blipFill>
          <a:blip r:embed="rId28"/>
          <a:stretch>
            <a:fillRect/>
          </a:stretch>
        </p:blipFill>
        <p:spPr>
          <a:xfrm>
            <a:off x="5173506" y="6052111"/>
            <a:ext cx="1349965" cy="701982"/>
          </a:xfrm>
          <a:prstGeom prst="rect">
            <a:avLst/>
          </a:prstGeom>
        </p:spPr>
      </p:pic>
      <p:pic>
        <p:nvPicPr>
          <p:cNvPr id="6" name="Picture 5" descr="Icon&#10;&#10;Description automatically generated">
            <a:extLst>
              <a:ext uri="{FF2B5EF4-FFF2-40B4-BE49-F238E27FC236}">
                <a16:creationId xmlns:a16="http://schemas.microsoft.com/office/drawing/2014/main" id="{7DB2125D-B73D-49E1-9DC3-CA33B2E4D9CD}"/>
              </a:ext>
            </a:extLst>
          </p:cNvPr>
          <p:cNvPicPr>
            <a:picLocks noChangeAspect="1"/>
          </p:cNvPicPr>
          <p:nvPr/>
        </p:nvPicPr>
        <p:blipFill>
          <a:blip r:embed="rId29"/>
          <a:stretch>
            <a:fillRect/>
          </a:stretch>
        </p:blipFill>
        <p:spPr>
          <a:xfrm>
            <a:off x="9877717" y="3989462"/>
            <a:ext cx="1663902" cy="434883"/>
          </a:xfrm>
          <a:prstGeom prst="rect">
            <a:avLst/>
          </a:prstGeom>
        </p:spPr>
      </p:pic>
      <p:pic>
        <p:nvPicPr>
          <p:cNvPr id="1026" name="Picture 2">
            <a:extLst>
              <a:ext uri="{FF2B5EF4-FFF2-40B4-BE49-F238E27FC236}">
                <a16:creationId xmlns:a16="http://schemas.microsoft.com/office/drawing/2014/main" id="{B7C7F364-07D5-45B0-A818-617C466A02E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7231" y="4735099"/>
            <a:ext cx="1082649" cy="60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4082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3687A3-39C5-464E-8253-AE51D6DA9383}"/>
              </a:ext>
            </a:extLst>
          </p:cNvPr>
          <p:cNvSpPr txBox="1"/>
          <p:nvPr/>
        </p:nvSpPr>
        <p:spPr>
          <a:xfrm>
            <a:off x="9658500" y="1034043"/>
            <a:ext cx="2978208" cy="1823576"/>
          </a:xfrm>
          <a:prstGeom prst="rect">
            <a:avLst/>
          </a:prstGeom>
          <a:noFill/>
        </p:spPr>
        <p:txBody>
          <a:bodyPr wrap="square">
            <a:spAutoFit/>
          </a:bodyPr>
          <a:lstStyle/>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Swapnil Shrivastava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Tejas Mehta (Microsoft) | @Tpmehta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Tim Mayo (Microsoft) | @Timmayo</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Tom Resing (Microsoft) | @Resing</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Tomomi Imura (Microsoft) | @Girlie_mac</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Vesa Juvonen (Microsoft) | @Vesajuvonen</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Wajeed Shaikh | Wajeed-</a:t>
            </a:r>
            <a:r>
              <a:rPr lang="en-US" sz="900" err="1">
                <a:solidFill>
                  <a:srgbClr val="2F2F2F"/>
                </a:solidFill>
                <a:latin typeface="Segoe UI" panose="020B0502040204020203" pitchFamily="34" charset="0"/>
              </a:rPr>
              <a:t>msft</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Waldek Mastykarz (Microsoft) | @Waldekm</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Wictor Wilen(Microsoft) | @Wictor</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Vincent Biret (Microsoft) | @baywet</a:t>
            </a:r>
          </a:p>
        </p:txBody>
      </p:sp>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36945" y="3894218"/>
            <a:ext cx="1799530" cy="31003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4000"/>
              <a:t>Thank you for your assistance! – Microsoft</a:t>
            </a:r>
          </a:p>
        </p:txBody>
      </p:sp>
      <p:sp>
        <p:nvSpPr>
          <p:cNvPr id="5" name="Text Placeholder 4"/>
          <p:cNvSpPr>
            <a:spLocks noGrp="1"/>
          </p:cNvSpPr>
          <p:nvPr>
            <p:ph type="body" sz="quarter" idx="10"/>
          </p:nvPr>
        </p:nvSpPr>
        <p:spPr>
          <a:xfrm>
            <a:off x="387292" y="1034043"/>
            <a:ext cx="2978208" cy="5278368"/>
          </a:xfrm>
        </p:spPr>
        <p:txBody>
          <a:bodyPr/>
          <a:lstStyle/>
          <a:p>
            <a:pPr marL="171450" indent="-171450">
              <a:lnSpc>
                <a:spcPct val="100000"/>
              </a:lnSpc>
              <a:spcBef>
                <a:spcPts val="300"/>
              </a:spcBef>
            </a:pPr>
            <a:r>
              <a:rPr lang="en-US" sz="900">
                <a:solidFill>
                  <a:srgbClr val="2F2F2F"/>
                </a:solidFill>
                <a:latin typeface="Segoe UI" panose="020B0502040204020203" pitchFamily="34" charset="0"/>
              </a:rPr>
              <a:t>Alex Clark (Microsoft) | @Sharepointalex</a:t>
            </a:r>
          </a:p>
          <a:p>
            <a:pPr marL="171450" indent="-171450">
              <a:lnSpc>
                <a:spcPct val="100000"/>
              </a:lnSpc>
              <a:spcBef>
                <a:spcPts val="300"/>
              </a:spcBef>
            </a:pPr>
            <a:r>
              <a:rPr lang="en-US" sz="900">
                <a:solidFill>
                  <a:srgbClr val="2F2F2F"/>
                </a:solidFill>
                <a:latin typeface="Segoe UI" panose="020B0502040204020203" pitchFamily="34" charset="0"/>
              </a:rPr>
              <a:t>Alex Terentiev (Microsoft) | @Alexaterentiev</a:t>
            </a:r>
          </a:p>
          <a:p>
            <a:pPr marL="171450" indent="-171450">
              <a:lnSpc>
                <a:spcPct val="100000"/>
              </a:lnSpc>
              <a:spcBef>
                <a:spcPts val="300"/>
              </a:spcBef>
            </a:pPr>
            <a:r>
              <a:rPr lang="en-US" sz="900">
                <a:solidFill>
                  <a:srgbClr val="2F2F2F"/>
                </a:solidFill>
                <a:latin typeface="Segoe UI" panose="020B0502040204020203" pitchFamily="34" charset="0"/>
              </a:rPr>
              <a:t>Altamish Ahmad (Microsoft)</a:t>
            </a:r>
          </a:p>
          <a:p>
            <a:pPr marL="171450" indent="-171450">
              <a:lnSpc>
                <a:spcPct val="100000"/>
              </a:lnSpc>
              <a:spcBef>
                <a:spcPts val="300"/>
              </a:spcBef>
            </a:pPr>
            <a:r>
              <a:rPr lang="en-US" sz="900">
                <a:solidFill>
                  <a:srgbClr val="2F2F2F"/>
                </a:solidFill>
                <a:latin typeface="Segoe UI" panose="020B0502040204020203" pitchFamily="34" charset="0"/>
              </a:rPr>
              <a:t>Amber Weise (Microsoft)</a:t>
            </a:r>
          </a:p>
          <a:p>
            <a:pPr marL="171450" indent="-171450">
              <a:lnSpc>
                <a:spcPct val="100000"/>
              </a:lnSpc>
              <a:spcBef>
                <a:spcPts val="300"/>
              </a:spcBef>
            </a:pPr>
            <a:r>
              <a:rPr lang="en-US" sz="900">
                <a:solidFill>
                  <a:srgbClr val="2F2F2F"/>
                </a:solidFill>
                <a:latin typeface="Segoe UI" panose="020B0502040204020203" pitchFamily="34" charset="0"/>
              </a:rPr>
              <a:t>Andrey Esipov (Microsoft)</a:t>
            </a:r>
          </a:p>
          <a:p>
            <a:pPr marL="171450" indent="-171450">
              <a:lnSpc>
                <a:spcPct val="100000"/>
              </a:lnSpc>
              <a:spcBef>
                <a:spcPts val="300"/>
              </a:spcBef>
            </a:pPr>
            <a:r>
              <a:rPr lang="en-US" sz="900">
                <a:solidFill>
                  <a:srgbClr val="2F2F2F"/>
                </a:solidFill>
                <a:latin typeface="Segoe UI" panose="020B0502040204020203" pitchFamily="34" charset="0"/>
              </a:rPr>
              <a:t>Anuj Gupta (Microsoft)</a:t>
            </a:r>
          </a:p>
          <a:p>
            <a:pPr marL="171450" indent="-171450">
              <a:lnSpc>
                <a:spcPct val="100000"/>
              </a:lnSpc>
              <a:spcBef>
                <a:spcPts val="300"/>
              </a:spcBef>
            </a:pPr>
            <a:r>
              <a:rPr lang="en-US" sz="900">
                <a:solidFill>
                  <a:srgbClr val="2F2F2F"/>
                </a:solidFill>
                <a:latin typeface="Segoe UI" panose="020B0502040204020203" pitchFamily="34" charset="0"/>
              </a:rPr>
              <a:t>April Dunnam (Microsoft) | @Aprildunnam</a:t>
            </a:r>
          </a:p>
          <a:p>
            <a:pPr marL="171450" indent="-171450">
              <a:lnSpc>
                <a:spcPct val="100000"/>
              </a:lnSpc>
              <a:spcBef>
                <a:spcPts val="300"/>
              </a:spcBef>
            </a:pPr>
            <a:r>
              <a:rPr lang="en-US" sz="900">
                <a:solidFill>
                  <a:srgbClr val="2F2F2F"/>
                </a:solidFill>
                <a:latin typeface="Segoe UI" panose="020B0502040204020203" pitchFamily="34" charset="0"/>
              </a:rPr>
              <a:t>Arvind Ravi (Microsoft)</a:t>
            </a:r>
          </a:p>
          <a:p>
            <a:pPr marL="171450" indent="-171450">
              <a:lnSpc>
                <a:spcPct val="100000"/>
              </a:lnSpc>
              <a:spcBef>
                <a:spcPts val="300"/>
              </a:spcBef>
            </a:pPr>
            <a:r>
              <a:rPr lang="en-US" sz="900">
                <a:solidFill>
                  <a:srgbClr val="2F2F2F"/>
                </a:solidFill>
                <a:latin typeface="Segoe UI" panose="020B0502040204020203" pitchFamily="34" charset="0"/>
              </a:rPr>
              <a:t>Ayca Bas (Microsoft) | @Aycabs</a:t>
            </a:r>
          </a:p>
          <a:p>
            <a:pPr marL="171450" indent="-171450">
              <a:lnSpc>
                <a:spcPct val="100000"/>
              </a:lnSpc>
              <a:spcBef>
                <a:spcPts val="300"/>
              </a:spcBef>
            </a:pPr>
            <a:r>
              <a:rPr lang="en-US" sz="900">
                <a:solidFill>
                  <a:srgbClr val="2F2F2F"/>
                </a:solidFill>
                <a:latin typeface="Segoe UI" panose="020B0502040204020203" pitchFamily="34" charset="0"/>
              </a:rPr>
              <a:t>Ben Summers (Microsoft)</a:t>
            </a:r>
          </a:p>
          <a:p>
            <a:pPr marL="171450" indent="-171450">
              <a:lnSpc>
                <a:spcPct val="100000"/>
              </a:lnSpc>
              <a:spcBef>
                <a:spcPts val="300"/>
              </a:spcBef>
            </a:pPr>
            <a:r>
              <a:rPr lang="en-US" sz="900">
                <a:solidFill>
                  <a:srgbClr val="2F2F2F"/>
                </a:solidFill>
                <a:latin typeface="Segoe UI" panose="020B0502040204020203" pitchFamily="34" charset="0"/>
              </a:rPr>
              <a:t>Bert Jansen (Microsoft) | @O365Bert</a:t>
            </a:r>
          </a:p>
          <a:p>
            <a:pPr marL="171450" indent="-171450">
              <a:lnSpc>
                <a:spcPct val="100000"/>
              </a:lnSpc>
              <a:spcBef>
                <a:spcPts val="300"/>
              </a:spcBef>
            </a:pPr>
            <a:r>
              <a:rPr lang="en-US" sz="900">
                <a:solidFill>
                  <a:srgbClr val="2F2F2F"/>
                </a:solidFill>
                <a:latin typeface="Segoe UI" panose="020B0502040204020203" pitchFamily="34" charset="0"/>
              </a:rPr>
              <a:t>Bob German (Microsoft) | @Bob1German</a:t>
            </a:r>
          </a:p>
          <a:p>
            <a:pPr marL="171450" indent="-171450">
              <a:lnSpc>
                <a:spcPct val="100000"/>
              </a:lnSpc>
              <a:spcBef>
                <a:spcPts val="300"/>
              </a:spcBef>
            </a:pPr>
            <a:r>
              <a:rPr lang="en-US" sz="900">
                <a:solidFill>
                  <a:srgbClr val="2F2F2F"/>
                </a:solidFill>
                <a:latin typeface="Segoe UI" panose="020B0502040204020203" pitchFamily="34" charset="0"/>
              </a:rPr>
              <a:t>Brian Dang (Microsoft) | @Mrdang</a:t>
            </a:r>
          </a:p>
          <a:p>
            <a:pPr marL="171450" indent="-171450">
              <a:lnSpc>
                <a:spcPct val="100000"/>
              </a:lnSpc>
              <a:spcBef>
                <a:spcPts val="300"/>
              </a:spcBef>
            </a:pPr>
            <a:r>
              <a:rPr lang="en-US" sz="900">
                <a:solidFill>
                  <a:srgbClr val="2F2F2F"/>
                </a:solidFill>
                <a:latin typeface="Segoe UI" panose="020B0502040204020203" pitchFamily="34" charset="0"/>
              </a:rPr>
              <a:t>Brian Jackett (Microsoft) | </a:t>
            </a:r>
            <a:r>
              <a:rPr lang="en-US" sz="900" err="1">
                <a:solidFill>
                  <a:srgbClr val="2F2F2F"/>
                </a:solidFill>
                <a:latin typeface="Segoe UI" panose="020B0502040204020203" pitchFamily="34" charset="0"/>
              </a:rPr>
              <a:t>BrianTJackett</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Bryan Petersen (Microsoft) | bpeterse03</a:t>
            </a:r>
          </a:p>
          <a:p>
            <a:pPr marL="171450" indent="-171450">
              <a:lnSpc>
                <a:spcPct val="100000"/>
              </a:lnSpc>
              <a:spcBef>
                <a:spcPts val="300"/>
              </a:spcBef>
            </a:pPr>
            <a:r>
              <a:rPr lang="en-US" sz="900">
                <a:solidFill>
                  <a:srgbClr val="2F2F2F"/>
                </a:solidFill>
                <a:latin typeface="Segoe UI" panose="020B0502040204020203" pitchFamily="34" charset="0"/>
              </a:rPr>
              <a:t>Camille Birch (Microsoft)</a:t>
            </a:r>
          </a:p>
          <a:p>
            <a:pPr marL="171450" indent="-171450">
              <a:lnSpc>
                <a:spcPct val="100000"/>
              </a:lnSpc>
              <a:spcBef>
                <a:spcPts val="300"/>
              </a:spcBef>
            </a:pPr>
            <a:r>
              <a:rPr lang="en-US" sz="900">
                <a:solidFill>
                  <a:srgbClr val="2F2F2F"/>
                </a:solidFill>
                <a:latin typeface="Segoe UI" panose="020B0502040204020203" pitchFamily="34" charset="0"/>
              </a:rPr>
              <a:t>Cathy Dew (Microsoft) | @Catpaint</a:t>
            </a:r>
          </a:p>
          <a:p>
            <a:pPr marL="171450" indent="-171450">
              <a:lnSpc>
                <a:spcPct val="100000"/>
              </a:lnSpc>
              <a:spcBef>
                <a:spcPts val="300"/>
              </a:spcBef>
            </a:pPr>
            <a:r>
              <a:rPr lang="en-US" sz="900">
                <a:solidFill>
                  <a:srgbClr val="2F2F2F"/>
                </a:solidFill>
                <a:latin typeface="Segoe UI" panose="020B0502040204020203" pitchFamily="34" charset="0"/>
              </a:rPr>
              <a:t>Christer </a:t>
            </a:r>
            <a:r>
              <a:rPr lang="en-US" sz="900" err="1">
                <a:solidFill>
                  <a:srgbClr val="2F2F2F"/>
                </a:solidFill>
                <a:latin typeface="Segoe UI" panose="020B0502040204020203" pitchFamily="34" charset="0"/>
              </a:rPr>
              <a:t>Ljung</a:t>
            </a:r>
            <a:r>
              <a:rPr lang="en-US" sz="900">
                <a:solidFill>
                  <a:srgbClr val="2F2F2F"/>
                </a:solidFill>
                <a:latin typeface="Segoe UI" panose="020B0502040204020203" pitchFamily="34" charset="0"/>
              </a:rPr>
              <a:t> (Microsoft)</a:t>
            </a:r>
          </a:p>
          <a:p>
            <a:pPr marL="171450" indent="-171450">
              <a:lnSpc>
                <a:spcPct val="100000"/>
              </a:lnSpc>
              <a:spcBef>
                <a:spcPts val="300"/>
              </a:spcBef>
            </a:pPr>
            <a:r>
              <a:rPr lang="en-US" sz="900">
                <a:solidFill>
                  <a:srgbClr val="2F2F2F"/>
                </a:solidFill>
                <a:latin typeface="Segoe UI" panose="020B0502040204020203" pitchFamily="34" charset="0"/>
              </a:rPr>
              <a:t>Dan Wahlin (Microsoft) | @DanWahlin</a:t>
            </a:r>
          </a:p>
          <a:p>
            <a:pPr marL="171450" indent="-171450">
              <a:lnSpc>
                <a:spcPct val="100000"/>
              </a:lnSpc>
              <a:spcBef>
                <a:spcPts val="300"/>
              </a:spcBef>
            </a:pPr>
            <a:r>
              <a:rPr lang="en-US" sz="900">
                <a:solidFill>
                  <a:srgbClr val="2F2F2F"/>
                </a:solidFill>
                <a:latin typeface="Segoe UI" panose="020B0502040204020203" pitchFamily="34" charset="0"/>
              </a:rPr>
              <a:t>David Chesnut (Microsoft) | @Davidchesnut</a:t>
            </a:r>
          </a:p>
          <a:p>
            <a:pPr marL="171450" indent="-171450">
              <a:lnSpc>
                <a:spcPct val="100000"/>
              </a:lnSpc>
              <a:spcBef>
                <a:spcPts val="300"/>
              </a:spcBef>
            </a:pPr>
            <a:r>
              <a:rPr lang="en-US" sz="900">
                <a:solidFill>
                  <a:srgbClr val="2F2F2F"/>
                </a:solidFill>
                <a:latin typeface="Segoe UI" panose="020B0502040204020203" pitchFamily="34" charset="0"/>
              </a:rPr>
              <a:t>David Rousset (Microsoft) | @davrous</a:t>
            </a:r>
          </a:p>
          <a:p>
            <a:pPr marL="171450" indent="-171450">
              <a:lnSpc>
                <a:spcPct val="100000"/>
              </a:lnSpc>
              <a:spcBef>
                <a:spcPts val="300"/>
              </a:spcBef>
            </a:pPr>
            <a:r>
              <a:rPr lang="en-US" sz="900">
                <a:solidFill>
                  <a:srgbClr val="2F2F2F"/>
                </a:solidFill>
                <a:latin typeface="Segoe UI" panose="020B0502040204020203" pitchFamily="34" charset="0"/>
              </a:rPr>
              <a:t>David Warner II (Microsoft) | @DavidWarnerII</a:t>
            </a:r>
          </a:p>
          <a:p>
            <a:pPr marL="171450" indent="-171450">
              <a:lnSpc>
                <a:spcPct val="100000"/>
              </a:lnSpc>
              <a:spcBef>
                <a:spcPts val="300"/>
              </a:spcBef>
            </a:pPr>
            <a:r>
              <a:rPr lang="en-US" sz="900" err="1">
                <a:solidFill>
                  <a:srgbClr val="2F2F2F"/>
                </a:solidFill>
                <a:latin typeface="Segoe UI" panose="020B0502040204020203" pitchFamily="34" charset="0"/>
              </a:rPr>
              <a:t>Didun</a:t>
            </a:r>
            <a:r>
              <a:rPr lang="en-US" sz="900">
                <a:solidFill>
                  <a:srgbClr val="2F2F2F"/>
                </a:solidFill>
                <a:latin typeface="Segoe UI" panose="020B0502040204020203" pitchFamily="34" charset="0"/>
              </a:rPr>
              <a:t> Ayodeji (Microsoft)</a:t>
            </a:r>
          </a:p>
          <a:p>
            <a:pPr marL="171450" indent="-171450">
              <a:lnSpc>
                <a:spcPct val="100000"/>
              </a:lnSpc>
              <a:spcBef>
                <a:spcPts val="300"/>
              </a:spcBef>
            </a:pPr>
            <a:r>
              <a:rPr lang="en-US" sz="900" err="1">
                <a:solidFill>
                  <a:srgbClr val="2F2F2F"/>
                </a:solidFill>
                <a:latin typeface="Segoe UI" panose="020B0502040204020203" pitchFamily="34" charset="0"/>
              </a:rPr>
              <a:t>Doğan</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Erişen</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derisen</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Dragan Panjkov (Microsoft) | @Panjkov</a:t>
            </a:r>
          </a:p>
          <a:p>
            <a:pPr marL="171450" indent="-171450">
              <a:lnSpc>
                <a:spcPct val="100000"/>
              </a:lnSpc>
              <a:spcBef>
                <a:spcPts val="300"/>
              </a:spcBef>
            </a:pPr>
            <a:r>
              <a:rPr lang="en-US" sz="900">
                <a:solidFill>
                  <a:srgbClr val="2F2F2F"/>
                </a:solidFill>
                <a:latin typeface="Segoe UI" panose="020B0502040204020203" pitchFamily="34" charset="0"/>
              </a:rPr>
              <a:t>Ed Averett (Microsoft) | </a:t>
            </a:r>
            <a:r>
              <a:rPr lang="en-US" sz="900" err="1">
                <a:solidFill>
                  <a:srgbClr val="2F2F2F"/>
                </a:solidFill>
                <a:latin typeface="Segoe UI" panose="020B0502040204020203" pitchFamily="34" charset="0"/>
              </a:rPr>
              <a:t>Ed_Everett</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Eoin O'Brien</a:t>
            </a:r>
          </a:p>
          <a:p>
            <a:pPr marL="171450" indent="-171450">
              <a:lnSpc>
                <a:spcPct val="100000"/>
              </a:lnSpc>
              <a:spcBef>
                <a:spcPts val="300"/>
              </a:spcBef>
            </a:pPr>
            <a:endParaRPr lang="en-US" sz="900">
              <a:solidFill>
                <a:srgbClr val="2F2F2F"/>
              </a:solidFill>
              <a:latin typeface="Segoe UI" panose="020B0502040204020203" pitchFamily="34" charset="0"/>
            </a:endParaRPr>
          </a:p>
        </p:txBody>
      </p:sp>
      <p:sp>
        <p:nvSpPr>
          <p:cNvPr id="6" name="Text Placeholder 4">
            <a:extLst>
              <a:ext uri="{FF2B5EF4-FFF2-40B4-BE49-F238E27FC236}">
                <a16:creationId xmlns:a16="http://schemas.microsoft.com/office/drawing/2014/main" id="{399FC354-4754-4AF7-B37B-013145D750F3}"/>
              </a:ext>
            </a:extLst>
          </p:cNvPr>
          <p:cNvSpPr txBox="1">
            <a:spLocks/>
          </p:cNvSpPr>
          <p:nvPr/>
        </p:nvSpPr>
        <p:spPr>
          <a:xfrm>
            <a:off x="3478153" y="1034043"/>
            <a:ext cx="2978208" cy="5555367"/>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300"/>
              </a:spcBef>
            </a:pPr>
            <a:r>
              <a:rPr lang="en-US" sz="900">
                <a:solidFill>
                  <a:srgbClr val="2F2F2F"/>
                </a:solidFill>
                <a:latin typeface="Segoe UI" panose="020B0502040204020203" pitchFamily="34" charset="0"/>
              </a:rPr>
              <a:t>Elizabeth Samuel (Microsoft)</a:t>
            </a:r>
          </a:p>
          <a:p>
            <a:pPr marL="171450" indent="-171450">
              <a:lnSpc>
                <a:spcPct val="100000"/>
              </a:lnSpc>
              <a:spcBef>
                <a:spcPts val="300"/>
              </a:spcBef>
            </a:pPr>
            <a:r>
              <a:rPr lang="en-US" sz="900">
                <a:solidFill>
                  <a:srgbClr val="2F2F2F"/>
                </a:solidFill>
                <a:latin typeface="Segoe UI" panose="020B0502040204020203" pitchFamily="34" charset="0"/>
              </a:rPr>
              <a:t>Erin Bailie (Microsoft) | @EMBailie</a:t>
            </a:r>
          </a:p>
          <a:p>
            <a:pPr marL="171450" indent="-171450">
              <a:lnSpc>
                <a:spcPct val="100000"/>
              </a:lnSpc>
              <a:spcBef>
                <a:spcPts val="300"/>
              </a:spcBef>
            </a:pPr>
            <a:r>
              <a:rPr lang="en-US" sz="900">
                <a:solidFill>
                  <a:srgbClr val="2F2F2F"/>
                </a:solidFill>
                <a:latin typeface="Segoe UI" panose="020B0502040204020203" pitchFamily="34" charset="0"/>
              </a:rPr>
              <a:t>Garry Trinder (Microsoft) | @Garrytrinder</a:t>
            </a:r>
          </a:p>
          <a:p>
            <a:pPr marL="171450" indent="-171450">
              <a:lnSpc>
                <a:spcPct val="100000"/>
              </a:lnSpc>
              <a:spcBef>
                <a:spcPts val="300"/>
              </a:spcBef>
            </a:pPr>
            <a:r>
              <a:rPr lang="en-US" sz="900">
                <a:solidFill>
                  <a:srgbClr val="2F2F2F"/>
                </a:solidFill>
                <a:latin typeface="Segoe UI" panose="020B0502040204020203" pitchFamily="34" charset="0"/>
              </a:rPr>
              <a:t>Holger Lutz (Microsoft) | </a:t>
            </a:r>
            <a:r>
              <a:rPr lang="en-US" sz="900" err="1">
                <a:solidFill>
                  <a:srgbClr val="2F2F2F"/>
                </a:solidFill>
                <a:latin typeface="Segoe UI" panose="020B0502040204020203" pitchFamily="34" charset="0"/>
              </a:rPr>
              <a:t>HolgerLutz</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Hugo Bernier (Microsoft) | @Bernierh</a:t>
            </a:r>
          </a:p>
          <a:p>
            <a:pPr marL="171450" indent="-171450">
              <a:lnSpc>
                <a:spcPct val="100000"/>
              </a:lnSpc>
              <a:spcBef>
                <a:spcPts val="300"/>
              </a:spcBef>
            </a:pPr>
            <a:r>
              <a:rPr lang="en-US" sz="900">
                <a:solidFill>
                  <a:srgbClr val="2F2F2F"/>
                </a:solidFill>
                <a:latin typeface="Segoe UI" panose="020B0502040204020203" pitchFamily="34" charset="0"/>
              </a:rPr>
              <a:t>James Eccles (Microsoft) | @jimdeccles</a:t>
            </a:r>
          </a:p>
          <a:p>
            <a:pPr marL="171450" indent="-171450">
              <a:lnSpc>
                <a:spcPct val="100000"/>
              </a:lnSpc>
              <a:spcBef>
                <a:spcPts val="300"/>
              </a:spcBef>
            </a:pPr>
            <a:r>
              <a:rPr lang="en-US" sz="900">
                <a:solidFill>
                  <a:srgbClr val="2F2F2F"/>
                </a:solidFill>
                <a:latin typeface="Segoe UI" panose="020B0502040204020203" pitchFamily="34" charset="0"/>
              </a:rPr>
              <a:t>James Lau (Microsoft)</a:t>
            </a:r>
          </a:p>
          <a:p>
            <a:pPr marL="171450" indent="-171450">
              <a:lnSpc>
                <a:spcPct val="100000"/>
              </a:lnSpc>
              <a:spcBef>
                <a:spcPts val="300"/>
              </a:spcBef>
            </a:pPr>
            <a:r>
              <a:rPr lang="en-US" sz="900">
                <a:solidFill>
                  <a:srgbClr val="2F2F2F"/>
                </a:solidFill>
                <a:latin typeface="Segoe UI" panose="020B0502040204020203" pitchFamily="34" charset="0"/>
              </a:rPr>
              <a:t>James Skay (Microsoft) | @JamesSka</a:t>
            </a:r>
          </a:p>
          <a:p>
            <a:pPr marL="171450" indent="-171450">
              <a:lnSpc>
                <a:spcPct val="100000"/>
              </a:lnSpc>
              <a:spcBef>
                <a:spcPts val="300"/>
              </a:spcBef>
            </a:pPr>
            <a:r>
              <a:rPr lang="en-US" sz="900">
                <a:solidFill>
                  <a:srgbClr val="2F2F2F"/>
                </a:solidFill>
                <a:latin typeface="Segoe UI" panose="020B0502040204020203" pitchFamily="34" charset="0"/>
              </a:rPr>
              <a:t>Jasmine </a:t>
            </a:r>
            <a:r>
              <a:rPr lang="en-US" sz="900" err="1">
                <a:solidFill>
                  <a:srgbClr val="2F2F2F"/>
                </a:solidFill>
                <a:latin typeface="Segoe UI" panose="020B0502040204020203" pitchFamily="34" charset="0"/>
              </a:rPr>
              <a:t>Hoegh</a:t>
            </a:r>
            <a:r>
              <a:rPr lang="en-US" sz="900">
                <a:solidFill>
                  <a:srgbClr val="2F2F2F"/>
                </a:solidFill>
                <a:latin typeface="Segoe UI" panose="020B0502040204020203" pitchFamily="34" charset="0"/>
              </a:rPr>
              <a:t> (Microsoft) | @Sbjishu</a:t>
            </a:r>
          </a:p>
          <a:p>
            <a:pPr marL="171450" indent="-171450">
              <a:lnSpc>
                <a:spcPct val="100000"/>
              </a:lnSpc>
              <a:spcBef>
                <a:spcPts val="300"/>
              </a:spcBef>
            </a:pPr>
            <a:r>
              <a:rPr lang="en-US" sz="900">
                <a:solidFill>
                  <a:srgbClr val="2F2F2F"/>
                </a:solidFill>
                <a:latin typeface="Segoe UI" panose="020B0502040204020203" pitchFamily="34" charset="0"/>
              </a:rPr>
              <a:t>Jeff Teper (Microsoft) | @JeffTeper</a:t>
            </a:r>
          </a:p>
          <a:p>
            <a:pPr marL="171450" indent="-171450">
              <a:lnSpc>
                <a:spcPct val="100000"/>
              </a:lnSpc>
              <a:spcBef>
                <a:spcPts val="300"/>
              </a:spcBef>
            </a:pPr>
            <a:r>
              <a:rPr lang="en-US" sz="900">
                <a:solidFill>
                  <a:srgbClr val="2F2F2F"/>
                </a:solidFill>
                <a:latin typeface="Segoe UI" panose="020B0502040204020203" pitchFamily="34" charset="0"/>
              </a:rPr>
              <a:t>Joanne Hendrickson (Microsoft) | </a:t>
            </a:r>
            <a:r>
              <a:rPr lang="en-US" sz="900" err="1">
                <a:solidFill>
                  <a:srgbClr val="2F2F2F"/>
                </a:solidFill>
                <a:latin typeface="Segoe UI" panose="020B0502040204020203" pitchFamily="34" charset="0"/>
              </a:rPr>
              <a:t>JoanneHendrickson</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John Nguyen (Microsoft) | johnguy0</a:t>
            </a:r>
          </a:p>
          <a:p>
            <a:pPr marL="171450" indent="-171450">
              <a:lnSpc>
                <a:spcPct val="100000"/>
              </a:lnSpc>
              <a:spcBef>
                <a:spcPts val="300"/>
              </a:spcBef>
            </a:pPr>
            <a:r>
              <a:rPr lang="en-US" sz="900">
                <a:solidFill>
                  <a:srgbClr val="2F2F2F"/>
                </a:solidFill>
                <a:latin typeface="Segoe UI" panose="020B0502040204020203" pitchFamily="34" charset="0"/>
              </a:rPr>
              <a:t>John Sudds (Microsoft) | @Jsuddsjr</a:t>
            </a:r>
          </a:p>
          <a:p>
            <a:pPr marL="171450" indent="-171450">
              <a:lnSpc>
                <a:spcPct val="100000"/>
              </a:lnSpc>
              <a:spcBef>
                <a:spcPts val="300"/>
              </a:spcBef>
            </a:pPr>
            <a:r>
              <a:rPr lang="en-US" sz="900">
                <a:solidFill>
                  <a:srgbClr val="2F2F2F"/>
                </a:solidFill>
                <a:latin typeface="Segoe UI" panose="020B0502040204020203" pitchFamily="34" charset="0"/>
              </a:rPr>
              <a:t>Jos Verlinde (Microsoft) </a:t>
            </a:r>
            <a:r>
              <a:rPr lang="en-US" sz="900" err="1">
                <a:solidFill>
                  <a:srgbClr val="2F2F2F"/>
                </a:solidFill>
                <a:latin typeface="Segoe UI" panose="020B0502040204020203" pitchFamily="34" charset="0"/>
              </a:rPr>
              <a:t>Josverl</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Jyoti Pal (Microsoft)</a:t>
            </a:r>
          </a:p>
          <a:p>
            <a:pPr marL="171450" indent="-171450">
              <a:lnSpc>
                <a:spcPct val="100000"/>
              </a:lnSpc>
              <a:spcBef>
                <a:spcPts val="300"/>
              </a:spcBef>
            </a:pPr>
            <a:r>
              <a:rPr lang="en-US" sz="900">
                <a:solidFill>
                  <a:srgbClr val="2F2F2F"/>
                </a:solidFill>
                <a:latin typeface="Segoe UI" panose="020B0502040204020203" pitchFamily="34" charset="0"/>
              </a:rPr>
              <a:t>Kevin Coughlin (Microsoft) | @Kevintcoughlin</a:t>
            </a:r>
          </a:p>
          <a:p>
            <a:pPr marL="171450" indent="-171450">
              <a:lnSpc>
                <a:spcPct val="100000"/>
              </a:lnSpc>
              <a:spcBef>
                <a:spcPts val="300"/>
              </a:spcBef>
            </a:pPr>
            <a:r>
              <a:rPr lang="en-US" sz="900">
                <a:solidFill>
                  <a:srgbClr val="2F2F2F"/>
                </a:solidFill>
                <a:latin typeface="Segoe UI" panose="020B0502040204020203" pitchFamily="34" charset="0"/>
              </a:rPr>
              <a:t>Koen Zomers (Microsoft) | @Koenzomers</a:t>
            </a:r>
          </a:p>
          <a:p>
            <a:pPr marL="171450" indent="-171450">
              <a:lnSpc>
                <a:spcPct val="100000"/>
              </a:lnSpc>
              <a:spcBef>
                <a:spcPts val="300"/>
              </a:spcBef>
            </a:pPr>
            <a:r>
              <a:rPr lang="en-US" sz="900">
                <a:solidFill>
                  <a:srgbClr val="2F2F2F"/>
                </a:solidFill>
                <a:latin typeface="Segoe UI" panose="020B0502040204020203" pitchFamily="34" charset="0"/>
              </a:rPr>
              <a:t>Laura Graham (Microsoft) | </a:t>
            </a:r>
            <a:r>
              <a:rPr lang="en-US" sz="900" err="1">
                <a:solidFill>
                  <a:srgbClr val="2F2F2F"/>
                </a:solidFill>
                <a:latin typeface="Segoe UI" panose="020B0502040204020203" pitchFamily="34" charset="0"/>
              </a:rPr>
              <a:t>Lauragra</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Holland Kaviani (Microsoft)</a:t>
            </a:r>
          </a:p>
          <a:p>
            <a:pPr marL="171450" indent="-171450">
              <a:lnSpc>
                <a:spcPct val="100000"/>
              </a:lnSpc>
              <a:spcBef>
                <a:spcPts val="300"/>
              </a:spcBef>
            </a:pPr>
            <a:r>
              <a:rPr lang="en-US" sz="900">
                <a:solidFill>
                  <a:srgbClr val="2F2F2F"/>
                </a:solidFill>
                <a:latin typeface="Segoe UI" panose="020B0502040204020203" pitchFamily="34" charset="0"/>
              </a:rPr>
              <a:t>Linda Lu Cannon - (Microsoft) | </a:t>
            </a:r>
            <a:r>
              <a:rPr lang="en-US" sz="900" err="1">
                <a:solidFill>
                  <a:srgbClr val="2F2F2F"/>
                </a:solidFill>
                <a:latin typeface="Segoe UI" panose="020B0502040204020203" pitchFamily="34" charset="0"/>
              </a:rPr>
              <a:t>lindalu</a:t>
            </a:r>
            <a:r>
              <a:rPr lang="en-US" sz="900">
                <a:solidFill>
                  <a:srgbClr val="2F2F2F"/>
                </a:solidFill>
                <a:latin typeface="Segoe UI" panose="020B0502040204020203" pitchFamily="34" charset="0"/>
              </a:rPr>
              <a:t>-MSFT</a:t>
            </a:r>
          </a:p>
          <a:p>
            <a:pPr marL="171450" indent="-171450">
              <a:lnSpc>
                <a:spcPct val="100000"/>
              </a:lnSpc>
              <a:spcBef>
                <a:spcPts val="300"/>
              </a:spcBef>
            </a:pPr>
            <a:r>
              <a:rPr lang="en-US" sz="900">
                <a:solidFill>
                  <a:srgbClr val="2F2F2F"/>
                </a:solidFill>
                <a:latin typeface="Segoe UI" panose="020B0502040204020203" pitchFamily="34" charset="0"/>
              </a:rPr>
              <a:t>Loki Meyburg (Microsoft) (Microsoft) | @Lokimeyburg</a:t>
            </a:r>
          </a:p>
          <a:p>
            <a:pPr marL="171450" indent="-171450">
              <a:lnSpc>
                <a:spcPct val="100000"/>
              </a:lnSpc>
              <a:spcBef>
                <a:spcPts val="300"/>
              </a:spcBef>
            </a:pPr>
            <a:r>
              <a:rPr lang="en-US" sz="900">
                <a:solidFill>
                  <a:srgbClr val="2F2F2F"/>
                </a:solidFill>
                <a:latin typeface="Segoe UI" panose="020B0502040204020203" pitchFamily="34" charset="0"/>
              </a:rPr>
              <a:t>Luca Bandinelli (Microsoft) | </a:t>
            </a:r>
            <a:r>
              <a:rPr lang="en-US" sz="900" err="1">
                <a:solidFill>
                  <a:srgbClr val="2F2F2F"/>
                </a:solidFill>
                <a:latin typeface="Segoe UI" panose="020B0502040204020203" pitchFamily="34" charset="0"/>
              </a:rPr>
              <a:t>lucaband</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Luca Spolidoro (Microsoft) |@Licantrop0</a:t>
            </a:r>
          </a:p>
          <a:p>
            <a:pPr marL="171450" indent="-171450">
              <a:lnSpc>
                <a:spcPct val="100000"/>
              </a:lnSpc>
              <a:spcBef>
                <a:spcPts val="300"/>
              </a:spcBef>
            </a:pPr>
            <a:r>
              <a:rPr lang="en-US" sz="900">
                <a:solidFill>
                  <a:srgbClr val="2F2F2F"/>
                </a:solidFill>
                <a:latin typeface="Segoe UI" panose="020B0502040204020203" pitchFamily="34" charset="0"/>
              </a:rPr>
              <a:t>Michael Aldridge (Microsoft)</a:t>
            </a:r>
          </a:p>
          <a:p>
            <a:pPr marL="171450" indent="-171450">
              <a:lnSpc>
                <a:spcPct val="100000"/>
              </a:lnSpc>
              <a:spcBef>
                <a:spcPts val="300"/>
              </a:spcBef>
            </a:pPr>
            <a:r>
              <a:rPr lang="en-US" sz="900">
                <a:solidFill>
                  <a:srgbClr val="2F2F2F"/>
                </a:solidFill>
                <a:latin typeface="Segoe UI" panose="020B0502040204020203" pitchFamily="34" charset="0"/>
              </a:rPr>
              <a:t>Mikael Svenson (Microsoft) | @Mikaelsvenson</a:t>
            </a:r>
          </a:p>
          <a:p>
            <a:pPr marL="171450" indent="-171450">
              <a:lnSpc>
                <a:spcPct val="100000"/>
              </a:lnSpc>
              <a:spcBef>
                <a:spcPts val="300"/>
              </a:spcBef>
            </a:pPr>
            <a:r>
              <a:rPr lang="en-US" sz="900">
                <a:solidFill>
                  <a:srgbClr val="2F2F2F"/>
                </a:solidFill>
                <a:latin typeface="Segoe UI" panose="020B0502040204020203" pitchFamily="34" charset="0"/>
              </a:rPr>
              <a:t>Mike Hollinshead (Microsoft) | @Mahollinshea</a:t>
            </a:r>
          </a:p>
          <a:p>
            <a:pPr marL="171450" indent="-171450">
              <a:lnSpc>
                <a:spcPct val="100000"/>
              </a:lnSpc>
              <a:spcBef>
                <a:spcPts val="300"/>
              </a:spcBef>
            </a:pPr>
            <a:r>
              <a:rPr lang="en-US" sz="900">
                <a:solidFill>
                  <a:srgbClr val="2F2F2F"/>
                </a:solidFill>
                <a:latin typeface="Segoe UI" panose="020B0502040204020203" pitchFamily="34" charset="0"/>
              </a:rPr>
              <a:t>Mounika Narayanan (Microsoft) | @nmounika97</a:t>
            </a:r>
          </a:p>
          <a:p>
            <a:pPr marL="171450" indent="-171450">
              <a:lnSpc>
                <a:spcPct val="100000"/>
              </a:lnSpc>
              <a:spcBef>
                <a:spcPts val="300"/>
              </a:spcBef>
            </a:pPr>
            <a:endParaRPr lang="en-US" sz="900">
              <a:solidFill>
                <a:srgbClr val="2F2F2F"/>
              </a:solidFill>
              <a:latin typeface="Segoe UI" panose="020B0502040204020203" pitchFamily="34" charset="0"/>
            </a:endParaRPr>
          </a:p>
        </p:txBody>
      </p:sp>
      <p:sp>
        <p:nvSpPr>
          <p:cNvPr id="7" name="Text Placeholder 4">
            <a:extLst>
              <a:ext uri="{FF2B5EF4-FFF2-40B4-BE49-F238E27FC236}">
                <a16:creationId xmlns:a16="http://schemas.microsoft.com/office/drawing/2014/main" id="{FF7DB6F2-A230-434B-BA45-3215EE59DFB5}"/>
              </a:ext>
            </a:extLst>
          </p:cNvPr>
          <p:cNvSpPr txBox="1">
            <a:spLocks/>
          </p:cNvSpPr>
          <p:nvPr/>
        </p:nvSpPr>
        <p:spPr>
          <a:xfrm>
            <a:off x="6569014" y="1034043"/>
            <a:ext cx="2978208" cy="5416868"/>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300"/>
              </a:spcBef>
            </a:pPr>
            <a:r>
              <a:rPr lang="en-US" sz="900">
                <a:solidFill>
                  <a:srgbClr val="2F2F2F"/>
                </a:solidFill>
                <a:latin typeface="Segoe UI" panose="020B0502040204020203" pitchFamily="34" charset="0"/>
              </a:rPr>
              <a:t>Nancy Wang (Microsoft) | @nancyatMSFT</a:t>
            </a:r>
          </a:p>
          <a:p>
            <a:pPr marL="171450" indent="-171450">
              <a:lnSpc>
                <a:spcPct val="100000"/>
              </a:lnSpc>
              <a:spcBef>
                <a:spcPts val="300"/>
              </a:spcBef>
            </a:pPr>
            <a:r>
              <a:rPr lang="en-US" sz="900">
                <a:solidFill>
                  <a:srgbClr val="2F2F2F"/>
                </a:solidFill>
                <a:latin typeface="Segoe UI" panose="020B0502040204020203" pitchFamily="34" charset="0"/>
              </a:rPr>
              <a:t>Natalie Pienkowska (Microsoft) | @nataliePienkow1</a:t>
            </a:r>
          </a:p>
          <a:p>
            <a:pPr marL="171450" indent="-171450">
              <a:lnSpc>
                <a:spcPct val="100000"/>
              </a:lnSpc>
              <a:spcBef>
                <a:spcPts val="300"/>
              </a:spcBef>
            </a:pPr>
            <a:r>
              <a:rPr lang="en-US" sz="900">
                <a:solidFill>
                  <a:srgbClr val="2F2F2F"/>
                </a:solidFill>
                <a:latin typeface="Segoe UI" panose="020B0502040204020203" pitchFamily="34" charset="0"/>
              </a:rPr>
              <a:t>Nathan </a:t>
            </a:r>
            <a:r>
              <a:rPr lang="en-US" sz="900" err="1">
                <a:solidFill>
                  <a:srgbClr val="2F2F2F"/>
                </a:solidFill>
                <a:latin typeface="Segoe UI" panose="020B0502040204020203" pitchFamily="34" charset="0"/>
              </a:rPr>
              <a:t>Zipf</a:t>
            </a:r>
            <a:r>
              <a:rPr lang="en-US" sz="900">
                <a:solidFill>
                  <a:srgbClr val="2F2F2F"/>
                </a:solidFill>
                <a:latin typeface="Segoe UI" panose="020B0502040204020203" pitchFamily="34" charset="0"/>
              </a:rPr>
              <a:t> (Microsoft) | NathZ1</a:t>
            </a:r>
          </a:p>
          <a:p>
            <a:pPr marL="171450" indent="-171450">
              <a:lnSpc>
                <a:spcPct val="100000"/>
              </a:lnSpc>
              <a:spcBef>
                <a:spcPts val="300"/>
              </a:spcBef>
            </a:pPr>
            <a:r>
              <a:rPr lang="en-US" sz="900">
                <a:solidFill>
                  <a:srgbClr val="2F2F2F"/>
                </a:solidFill>
                <a:latin typeface="Segoe UI" panose="020B0502040204020203" pitchFamily="34" charset="0"/>
              </a:rPr>
              <a:t>Nick Kramer (Microsoft)</a:t>
            </a:r>
          </a:p>
          <a:p>
            <a:pPr marL="171450" indent="-171450">
              <a:lnSpc>
                <a:spcPct val="100000"/>
              </a:lnSpc>
              <a:spcBef>
                <a:spcPts val="300"/>
              </a:spcBef>
            </a:pPr>
            <a:r>
              <a:rPr lang="en-US" sz="900">
                <a:solidFill>
                  <a:srgbClr val="2F2F2F"/>
                </a:solidFill>
                <a:latin typeface="Segoe UI" panose="020B0502040204020203" pitchFamily="34" charset="0"/>
              </a:rPr>
              <a:t>Nik Charlebois (Microsoft) | @nikCharlebois</a:t>
            </a:r>
          </a:p>
          <a:p>
            <a:pPr marL="171450" indent="-171450">
              <a:lnSpc>
                <a:spcPct val="100000"/>
              </a:lnSpc>
              <a:spcBef>
                <a:spcPts val="300"/>
              </a:spcBef>
            </a:pPr>
            <a:r>
              <a:rPr lang="en-US" sz="900">
                <a:solidFill>
                  <a:srgbClr val="2F2F2F"/>
                </a:solidFill>
                <a:latin typeface="Segoe UI" panose="020B0502040204020203" pitchFamily="34" charset="0"/>
              </a:rPr>
              <a:t>Nicolas Vogt (Microsoft) | </a:t>
            </a:r>
            <a:r>
              <a:rPr lang="en-US" sz="900" err="1">
                <a:solidFill>
                  <a:srgbClr val="2F2F2F"/>
                </a:solidFill>
                <a:latin typeface="Segoe UI" panose="020B0502040204020203" pitchFamily="34" charset="0"/>
              </a:rPr>
              <a:t>vogtn</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err="1">
                <a:solidFill>
                  <a:srgbClr val="2F2F2F"/>
                </a:solidFill>
                <a:latin typeface="Segoe UI" panose="020B0502040204020203" pitchFamily="34" charset="0"/>
              </a:rPr>
              <a:t>Nickii</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Miaro</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Nickii</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Miaro</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Niko (Microsoft) | </a:t>
            </a:r>
            <a:r>
              <a:rPr lang="en-US" sz="900" err="1">
                <a:solidFill>
                  <a:srgbClr val="2F2F2F"/>
                </a:solidFill>
                <a:latin typeface="Segoe UI" panose="020B0502040204020203" pitchFamily="34" charset="0"/>
              </a:rPr>
              <a:t>NikoMix</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Nikola Metulev (Microsoft) | @Metulev</a:t>
            </a:r>
          </a:p>
          <a:p>
            <a:pPr marL="171450" indent="-171450">
              <a:lnSpc>
                <a:spcPct val="100000"/>
              </a:lnSpc>
              <a:spcBef>
                <a:spcPts val="300"/>
              </a:spcBef>
            </a:pPr>
            <a:r>
              <a:rPr lang="en-US" sz="900">
                <a:solidFill>
                  <a:srgbClr val="2F2F2F"/>
                </a:solidFill>
                <a:latin typeface="Segoe UI" panose="020B0502040204020203" pitchFamily="34" charset="0"/>
              </a:rPr>
              <a:t>Pam Green (Microsoft) | @Contextuallib</a:t>
            </a:r>
          </a:p>
          <a:p>
            <a:pPr marL="171450" indent="-171450">
              <a:lnSpc>
                <a:spcPct val="100000"/>
              </a:lnSpc>
              <a:spcBef>
                <a:spcPts val="300"/>
              </a:spcBef>
            </a:pPr>
            <a:r>
              <a:rPr lang="en-US" sz="900">
                <a:solidFill>
                  <a:srgbClr val="2F2F2F"/>
                </a:solidFill>
                <a:latin typeface="Segoe UI" panose="020B0502040204020203" pitchFamily="34" charset="0"/>
              </a:rPr>
              <a:t>Pat Miller (Microsoft) | @PatMill_MSFT</a:t>
            </a:r>
          </a:p>
          <a:p>
            <a:pPr marL="171450" indent="-171450">
              <a:lnSpc>
                <a:spcPct val="100000"/>
              </a:lnSpc>
              <a:spcBef>
                <a:spcPts val="300"/>
              </a:spcBef>
            </a:pPr>
            <a:r>
              <a:rPr lang="en-US" sz="900">
                <a:solidFill>
                  <a:srgbClr val="2F2F2F"/>
                </a:solidFill>
                <a:latin typeface="Segoe UI" panose="020B0502040204020203" pitchFamily="34" charset="0"/>
              </a:rPr>
              <a:t>Patrick Rodgers (Microsoft) | @Mediocrebowler</a:t>
            </a:r>
          </a:p>
          <a:p>
            <a:pPr marL="171450" indent="-171450">
              <a:lnSpc>
                <a:spcPct val="100000"/>
              </a:lnSpc>
              <a:spcBef>
                <a:spcPts val="300"/>
              </a:spcBef>
            </a:pPr>
            <a:r>
              <a:rPr lang="en-US" sz="900">
                <a:solidFill>
                  <a:srgbClr val="2F2F2F"/>
                </a:solidFill>
                <a:latin typeface="Segoe UI" panose="020B0502040204020203" pitchFamily="34" charset="0"/>
              </a:rPr>
              <a:t>Rabeb Othmani (Microsoft) | @Rabeb_Othmani</a:t>
            </a:r>
          </a:p>
          <a:p>
            <a:pPr marL="171450" indent="-171450">
              <a:lnSpc>
                <a:spcPct val="100000"/>
              </a:lnSpc>
              <a:spcBef>
                <a:spcPts val="300"/>
              </a:spcBef>
            </a:pPr>
            <a:r>
              <a:rPr lang="en-US" sz="900">
                <a:solidFill>
                  <a:srgbClr val="2F2F2F"/>
                </a:solidFill>
                <a:latin typeface="Segoe UI" panose="020B0502040204020203" pitchFamily="34" charset="0"/>
              </a:rPr>
              <a:t>Rabia Williams (Microsoft) | @Williamsrabia</a:t>
            </a:r>
          </a:p>
          <a:p>
            <a:pPr marL="171450" indent="-171450">
              <a:lnSpc>
                <a:spcPct val="100000"/>
              </a:lnSpc>
              <a:spcBef>
                <a:spcPts val="300"/>
              </a:spcBef>
            </a:pPr>
            <a:r>
              <a:rPr lang="en-US" sz="900">
                <a:solidFill>
                  <a:srgbClr val="2F2F2F"/>
                </a:solidFill>
                <a:latin typeface="Segoe UI" panose="020B0502040204020203" pitchFamily="34" charset="0"/>
              </a:rPr>
              <a:t>Rick Kirkham (Microsoft)</a:t>
            </a:r>
          </a:p>
          <a:p>
            <a:pPr marL="171450" indent="-171450">
              <a:lnSpc>
                <a:spcPct val="100000"/>
              </a:lnSpc>
              <a:spcBef>
                <a:spcPts val="300"/>
              </a:spcBef>
            </a:pPr>
            <a:r>
              <a:rPr lang="en-US" sz="900">
                <a:solidFill>
                  <a:srgbClr val="2F2F2F"/>
                </a:solidFill>
                <a:latin typeface="Segoe UI" panose="020B0502040204020203" pitchFamily="34" charset="0"/>
              </a:rPr>
              <a:t>Roy Paar (Microsoft) | @RoyPaar</a:t>
            </a:r>
          </a:p>
          <a:p>
            <a:pPr marL="171450" indent="-171450">
              <a:lnSpc>
                <a:spcPct val="100000"/>
              </a:lnSpc>
              <a:spcBef>
                <a:spcPts val="300"/>
              </a:spcBef>
            </a:pPr>
            <a:r>
              <a:rPr lang="en-US" sz="900">
                <a:solidFill>
                  <a:srgbClr val="2F2F2F"/>
                </a:solidFill>
                <a:latin typeface="Segoe UI" panose="020B0502040204020203" pitchFamily="34" charset="0"/>
              </a:rPr>
              <a:t>Rui Santos (Microsoft)</a:t>
            </a:r>
          </a:p>
          <a:p>
            <a:pPr marL="171450" indent="-171450">
              <a:lnSpc>
                <a:spcPct val="100000"/>
              </a:lnSpc>
              <a:spcBef>
                <a:spcPts val="300"/>
              </a:spcBef>
            </a:pPr>
            <a:r>
              <a:rPr lang="en-US" sz="900">
                <a:solidFill>
                  <a:srgbClr val="2F2F2F"/>
                </a:solidFill>
                <a:latin typeface="Segoe UI" panose="020B0502040204020203" pitchFamily="34" charset="0"/>
              </a:rPr>
              <a:t>Sam Larson (Microsoft) | </a:t>
            </a:r>
            <a:r>
              <a:rPr lang="en-US" sz="900" err="1">
                <a:solidFill>
                  <a:srgbClr val="2F2F2F"/>
                </a:solidFill>
                <a:latin typeface="Segoe UI" panose="020B0502040204020203" pitchFamily="34" charset="0"/>
              </a:rPr>
              <a:t>salarson</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Saurabh Bhatia (Microsoft) | @iamSBTron</a:t>
            </a:r>
          </a:p>
          <a:p>
            <a:pPr marL="171450" indent="-171450">
              <a:lnSpc>
                <a:spcPct val="100000"/>
              </a:lnSpc>
              <a:spcBef>
                <a:spcPts val="300"/>
              </a:spcBef>
            </a:pPr>
            <a:r>
              <a:rPr lang="en-US" sz="900">
                <a:solidFill>
                  <a:srgbClr val="2F2F2F"/>
                </a:solidFill>
                <a:latin typeface="Segoe UI" panose="020B0502040204020203" pitchFamily="34" charset="0"/>
              </a:rPr>
              <a:t>Shane Weaver (Microsoft) | </a:t>
            </a:r>
            <a:r>
              <a:rPr lang="en-US" sz="900" err="1">
                <a:solidFill>
                  <a:srgbClr val="2F2F2F"/>
                </a:solidFill>
                <a:latin typeface="Segoe UI" panose="020B0502040204020203" pitchFamily="34" charset="0"/>
              </a:rPr>
              <a:t>shweaver</a:t>
            </a:r>
            <a:r>
              <a:rPr lang="en-US" sz="900">
                <a:solidFill>
                  <a:srgbClr val="2F2F2F"/>
                </a:solidFill>
                <a:latin typeface="Segoe UI" panose="020B0502040204020203" pitchFamily="34" charset="0"/>
              </a:rPr>
              <a:t>-MSFT</a:t>
            </a:r>
          </a:p>
          <a:p>
            <a:pPr marL="171450" indent="-171450">
              <a:lnSpc>
                <a:spcPct val="100000"/>
              </a:lnSpc>
              <a:spcBef>
                <a:spcPts val="300"/>
              </a:spcBef>
            </a:pPr>
            <a:r>
              <a:rPr lang="en-US" sz="900">
                <a:solidFill>
                  <a:srgbClr val="2F2F2F"/>
                </a:solidFill>
                <a:latin typeface="Segoe UI" panose="020B0502040204020203" pitchFamily="34" charset="0"/>
              </a:rPr>
              <a:t>Shreyansh Agrawal (Microsoft) | </a:t>
            </a:r>
            <a:r>
              <a:rPr lang="en-US" sz="900" err="1">
                <a:solidFill>
                  <a:srgbClr val="2F2F2F"/>
                </a:solidFill>
                <a:latin typeface="Segoe UI" panose="020B0502040204020203" pitchFamily="34" charset="0"/>
              </a:rPr>
              <a:t>shagra-ms</a:t>
            </a:r>
            <a:endParaRPr lang="en-US" sz="900">
              <a:solidFill>
                <a:srgbClr val="2F2F2F"/>
              </a:solidFill>
              <a:latin typeface="Segoe UI" panose="020B0502040204020203" pitchFamily="34" charset="0"/>
            </a:endParaRPr>
          </a:p>
          <a:p>
            <a:pPr marL="171450" indent="-171450">
              <a:lnSpc>
                <a:spcPct val="100000"/>
              </a:lnSpc>
              <a:spcBef>
                <a:spcPts val="300"/>
              </a:spcBef>
            </a:pPr>
            <a:r>
              <a:rPr lang="en-US" sz="900">
                <a:solidFill>
                  <a:srgbClr val="2F2F2F"/>
                </a:solidFill>
                <a:latin typeface="Segoe UI" panose="020B0502040204020203" pitchFamily="34" charset="0"/>
              </a:rPr>
              <a:t>Sean Squires (Microsoft) | @iamseansquires</a:t>
            </a:r>
          </a:p>
          <a:p>
            <a:pPr marL="171450" indent="-171450">
              <a:lnSpc>
                <a:spcPct val="100000"/>
              </a:lnSpc>
              <a:spcBef>
                <a:spcPts val="300"/>
              </a:spcBef>
            </a:pPr>
            <a:r>
              <a:rPr lang="en-US" sz="900">
                <a:solidFill>
                  <a:srgbClr val="2F2F2F"/>
                </a:solidFill>
                <a:latin typeface="Segoe UI" panose="020B0502040204020203" pitchFamily="34" charset="0"/>
              </a:rPr>
              <a:t>Sébastien Levert (Microsoft) | @Sebastienlevert</a:t>
            </a:r>
          </a:p>
          <a:p>
            <a:pPr marL="171450" indent="-171450">
              <a:lnSpc>
                <a:spcPct val="100000"/>
              </a:lnSpc>
              <a:spcBef>
                <a:spcPts val="300"/>
              </a:spcBef>
            </a:pPr>
            <a:r>
              <a:rPr lang="en-US" sz="900">
                <a:solidFill>
                  <a:srgbClr val="2F2F2F"/>
                </a:solidFill>
                <a:latin typeface="Segoe UI" panose="020B0502040204020203" pitchFamily="34" charset="0"/>
              </a:rPr>
              <a:t>Shreya Ganguly (Microsoft)</a:t>
            </a:r>
          </a:p>
          <a:p>
            <a:pPr marL="171450" indent="-171450">
              <a:lnSpc>
                <a:spcPct val="100000"/>
              </a:lnSpc>
              <a:spcBef>
                <a:spcPts val="300"/>
              </a:spcBef>
            </a:pPr>
            <a:r>
              <a:rPr lang="en-US" sz="900">
                <a:solidFill>
                  <a:srgbClr val="2F2F2F"/>
                </a:solidFill>
                <a:latin typeface="Segoe UI" panose="020B0502040204020203" pitchFamily="34" charset="0"/>
              </a:rPr>
              <a:t>Shubham Gatkal (Microsoft)</a:t>
            </a:r>
          </a:p>
          <a:p>
            <a:pPr marL="171450" indent="-171450">
              <a:lnSpc>
                <a:spcPct val="100000"/>
              </a:lnSpc>
              <a:spcBef>
                <a:spcPts val="300"/>
              </a:spcBef>
            </a:pPr>
            <a:r>
              <a:rPr lang="en-US" sz="900">
                <a:solidFill>
                  <a:srgbClr val="2F2F2F"/>
                </a:solidFill>
                <a:latin typeface="Segoe UI" panose="020B0502040204020203" pitchFamily="34" charset="0"/>
              </a:rPr>
              <a:t>Srinivas Varukala (Microsoft) | @Svarukala</a:t>
            </a:r>
          </a:p>
          <a:p>
            <a:pPr marL="171450" indent="-171450">
              <a:lnSpc>
                <a:spcPct val="100000"/>
              </a:lnSpc>
              <a:spcBef>
                <a:spcPts val="300"/>
              </a:spcBef>
            </a:pPr>
            <a:r>
              <a:rPr lang="en-US" sz="900">
                <a:solidFill>
                  <a:srgbClr val="2F2F2F"/>
                </a:solidFill>
                <a:latin typeface="Segoe UI" panose="020B0502040204020203" pitchFamily="34" charset="0"/>
              </a:rPr>
              <a:t>Steven Jia (Microsoft) | Steven-Jia</a:t>
            </a:r>
          </a:p>
          <a:p>
            <a:pPr marL="171450" indent="-171450">
              <a:lnSpc>
                <a:spcPct val="100000"/>
              </a:lnSpc>
              <a:spcBef>
                <a:spcPts val="300"/>
              </a:spcBef>
            </a:pPr>
            <a:r>
              <a:rPr lang="en-US" sz="900">
                <a:solidFill>
                  <a:srgbClr val="2F2F2F"/>
                </a:solidFill>
                <a:latin typeface="Segoe UI" panose="020B0502040204020203" pitchFamily="34" charset="0"/>
              </a:rPr>
              <a:t>Stephen Rose (Microsoft) | @stephenlrose</a:t>
            </a:r>
          </a:p>
          <a:p>
            <a:pPr marL="171450" indent="-171450">
              <a:lnSpc>
                <a:spcPct val="100000"/>
              </a:lnSpc>
              <a:spcBef>
                <a:spcPts val="300"/>
              </a:spcBef>
            </a:pPr>
            <a:endParaRPr lang="en-US" sz="900">
              <a:solidFill>
                <a:srgbClr val="2F2F2F"/>
              </a:solidFill>
              <a:latin typeface="Segoe UI" panose="020B0502040204020203" pitchFamily="34" charset="0"/>
            </a:endParaRPr>
          </a:p>
        </p:txBody>
      </p:sp>
    </p:spTree>
    <p:extLst>
      <p:ext uri="{BB962C8B-B14F-4D97-AF65-F5344CB8AC3E}">
        <p14:creationId xmlns:p14="http://schemas.microsoft.com/office/powerpoint/2010/main" val="398786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923330"/>
          </a:xfrm>
          <a:prstGeom prst="rect">
            <a:avLst/>
          </a:prstGeom>
          <a:noFill/>
        </p:spPr>
        <p:txBody>
          <a:bodyPr wrap="square">
            <a:spAutoFit/>
          </a:bodyPr>
          <a:lstStyle/>
          <a:p>
            <a:pPr algn="r"/>
            <a:r>
              <a:rPr lang="en-FI" dirty="0">
                <a:solidFill>
                  <a:schemeClr val="bg2"/>
                </a:solidFill>
                <a:hlinkClick r:id="rId4">
                  <a:extLst>
                    <a:ext uri="{A12FA001-AC4F-418D-AE19-62706E023703}">
                      <ahyp:hlinkClr xmlns:ahyp="http://schemas.microsoft.com/office/drawing/2018/hyperlinkcolor" val="tx"/>
                    </a:ext>
                  </a:extLst>
                </a:hlinkClick>
              </a:rPr>
              <a:t>http</a:t>
            </a:r>
            <a:r>
              <a:rPr lang="en-US" dirty="0">
                <a:solidFill>
                  <a:schemeClr val="bg2"/>
                </a:solidFill>
                <a:hlinkClick r:id="rId4">
                  <a:extLst>
                    <a:ext uri="{A12FA001-AC4F-418D-AE19-62706E023703}">
                      <ahyp:hlinkClr xmlns:ahyp="http://schemas.microsoft.com/office/drawing/2018/hyperlinkcolor" val="tx"/>
                    </a:ext>
                  </a:extLst>
                </a:hlinkClick>
              </a:rPr>
              <a:t>s</a:t>
            </a:r>
            <a:r>
              <a:rPr lang="en-FI" dirty="0">
                <a:solidFill>
                  <a:schemeClr val="bg2"/>
                </a:solidFill>
                <a:hlinkClick r:id="rId4">
                  <a:extLst>
                    <a:ext uri="{A12FA001-AC4F-418D-AE19-62706E023703}">
                      <ahyp:hlinkClr xmlns:ahyp="http://schemas.microsoft.com/office/drawing/2018/hyperlinkcolor" val="tx"/>
                    </a:ext>
                  </a:extLst>
                </a:hlinkClick>
              </a:rPr>
              <a:t>://aka.ms/m365dev/blog</a:t>
            </a:r>
            <a:endParaRPr lang="en-US" dirty="0">
              <a:solidFill>
                <a:schemeClr val="bg2"/>
              </a:solidFill>
            </a:endParaRPr>
          </a:p>
          <a:p>
            <a:pPr algn="r"/>
            <a:r>
              <a:rPr lang="en-US" dirty="0">
                <a:solidFill>
                  <a:schemeClr val="bg2"/>
                </a:solidFill>
                <a:hlinkClick r:id="rId5">
                  <a:extLst>
                    <a:ext uri="{A12FA001-AC4F-418D-AE19-62706E023703}">
                      <ahyp:hlinkClr xmlns:ahyp="http://schemas.microsoft.com/office/drawing/2018/hyperlinkcolor" val="tx"/>
                    </a:ext>
                  </a:extLst>
                </a:hlinkClick>
              </a:rPr>
              <a:t>https://aka.ms/teams/blog</a:t>
            </a:r>
            <a:endParaRPr lang="en-US" dirty="0">
              <a:solidFill>
                <a:schemeClr val="bg2"/>
              </a:solidFill>
            </a:endParaRPr>
          </a:p>
          <a:p>
            <a:pPr algn="r"/>
            <a:r>
              <a:rPr lang="en-US" dirty="0">
                <a:solidFill>
                  <a:schemeClr val="bg2"/>
                </a:solidFill>
                <a:hlinkClick r:id="rId6">
                  <a:extLst>
                    <a:ext uri="{A12FA001-AC4F-418D-AE19-62706E023703}">
                      <ahyp:hlinkClr xmlns:ahyp="http://schemas.microsoft.com/office/drawing/2018/hyperlinkcolor" val="tx"/>
                    </a:ext>
                  </a:extLst>
                </a:hlinkClick>
              </a:rPr>
              <a:t>https://aka.ms/microsoftviva/blog</a:t>
            </a:r>
            <a:endParaRPr lang="en-FI" dirty="0">
              <a:solidFill>
                <a:schemeClr val="bg2"/>
              </a:solidFill>
            </a:endParaRPr>
          </a:p>
        </p:txBody>
      </p:sp>
      <p:pic>
        <p:nvPicPr>
          <p:cNvPr id="5" name="Picture 4">
            <a:extLst>
              <a:ext uri="{FF2B5EF4-FFF2-40B4-BE49-F238E27FC236}">
                <a16:creationId xmlns:a16="http://schemas.microsoft.com/office/drawing/2014/main" id="{5C59771B-7AC1-316D-D6F7-904DB9DD0041}"/>
              </a:ext>
            </a:extLst>
          </p:cNvPr>
          <p:cNvPicPr>
            <a:picLocks noChangeAspect="1"/>
          </p:cNvPicPr>
          <p:nvPr/>
        </p:nvPicPr>
        <p:blipFill>
          <a:blip r:embed="rId7"/>
          <a:stretch>
            <a:fillRect/>
          </a:stretch>
        </p:blipFill>
        <p:spPr>
          <a:xfrm>
            <a:off x="145954" y="1806052"/>
            <a:ext cx="5606913" cy="2908627"/>
          </a:xfrm>
          <a:prstGeom prst="rect">
            <a:avLst/>
          </a:prstGeom>
        </p:spPr>
      </p:pic>
      <p:pic>
        <p:nvPicPr>
          <p:cNvPr id="9" name="Picture 8">
            <a:extLst>
              <a:ext uri="{FF2B5EF4-FFF2-40B4-BE49-F238E27FC236}">
                <a16:creationId xmlns:a16="http://schemas.microsoft.com/office/drawing/2014/main" id="{E2B0D286-35E6-62D0-2083-F9415ABD5F45}"/>
              </a:ext>
            </a:extLst>
          </p:cNvPr>
          <p:cNvPicPr>
            <a:picLocks noChangeAspect="1"/>
          </p:cNvPicPr>
          <p:nvPr/>
        </p:nvPicPr>
        <p:blipFill>
          <a:blip r:embed="rId8"/>
          <a:stretch>
            <a:fillRect/>
          </a:stretch>
        </p:blipFill>
        <p:spPr>
          <a:xfrm>
            <a:off x="6136500" y="1925150"/>
            <a:ext cx="6154021" cy="2121712"/>
          </a:xfrm>
          <a:prstGeom prst="rect">
            <a:avLst/>
          </a:prstGeom>
        </p:spPr>
      </p:pic>
      <p:pic>
        <p:nvPicPr>
          <p:cNvPr id="13" name="Picture 12">
            <a:extLst>
              <a:ext uri="{FF2B5EF4-FFF2-40B4-BE49-F238E27FC236}">
                <a16:creationId xmlns:a16="http://schemas.microsoft.com/office/drawing/2014/main" id="{56A41EBC-F1D5-1CE8-8259-44E735DA611B}"/>
              </a:ext>
            </a:extLst>
          </p:cNvPr>
          <p:cNvPicPr>
            <a:picLocks noChangeAspect="1"/>
          </p:cNvPicPr>
          <p:nvPr/>
        </p:nvPicPr>
        <p:blipFill>
          <a:blip r:embed="rId9"/>
          <a:stretch>
            <a:fillRect/>
          </a:stretch>
        </p:blipFill>
        <p:spPr>
          <a:xfrm>
            <a:off x="6141311" y="4190340"/>
            <a:ext cx="2072200" cy="2212314"/>
          </a:xfrm>
          <a:prstGeom prst="rect">
            <a:avLst/>
          </a:prstGeom>
        </p:spPr>
      </p:pic>
      <p:pic>
        <p:nvPicPr>
          <p:cNvPr id="4" name="Picture 3">
            <a:extLst>
              <a:ext uri="{FF2B5EF4-FFF2-40B4-BE49-F238E27FC236}">
                <a16:creationId xmlns:a16="http://schemas.microsoft.com/office/drawing/2014/main" id="{163E3544-A90C-0375-F491-978813462D50}"/>
              </a:ext>
            </a:extLst>
          </p:cNvPr>
          <p:cNvPicPr>
            <a:picLocks noChangeAspect="1"/>
          </p:cNvPicPr>
          <p:nvPr/>
        </p:nvPicPr>
        <p:blipFill>
          <a:blip r:embed="rId10"/>
          <a:stretch>
            <a:fillRect/>
          </a:stretch>
        </p:blipFill>
        <p:spPr>
          <a:xfrm>
            <a:off x="8313759" y="4173303"/>
            <a:ext cx="2072200" cy="2229351"/>
          </a:xfrm>
          <a:prstGeom prst="rect">
            <a:avLst/>
          </a:prstGeom>
        </p:spPr>
      </p:pic>
    </p:spTree>
    <p:extLst>
      <p:ext uri="{BB962C8B-B14F-4D97-AF65-F5344CB8AC3E}">
        <p14:creationId xmlns:p14="http://schemas.microsoft.com/office/powerpoint/2010/main" val="40468567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0" name="Group 7179">
            <a:extLst>
              <a:ext uri="{FF2B5EF4-FFF2-40B4-BE49-F238E27FC236}">
                <a16:creationId xmlns:a16="http://schemas.microsoft.com/office/drawing/2014/main" id="{01D94F8F-BE4C-4F8B-9A71-127650E17A16}"/>
              </a:ext>
            </a:extLst>
          </p:cNvPr>
          <p:cNvGrpSpPr/>
          <p:nvPr/>
        </p:nvGrpSpPr>
        <p:grpSpPr>
          <a:xfrm>
            <a:off x="51713" y="6690328"/>
            <a:ext cx="1355185" cy="279580"/>
            <a:chOff x="78024" y="6719313"/>
            <a:chExt cx="1355185" cy="279580"/>
          </a:xfrm>
        </p:grpSpPr>
        <p:pic>
          <p:nvPicPr>
            <p:cNvPr id="12" name="Picture 11" descr="Logo&#10;&#10;Description automatically generated with low confidence">
              <a:extLst>
                <a:ext uri="{FF2B5EF4-FFF2-40B4-BE49-F238E27FC236}">
                  <a16:creationId xmlns:a16="http://schemas.microsoft.com/office/drawing/2014/main" id="{FB261612-0A98-48EA-BF0C-A17F7D85AA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024" y="6719313"/>
              <a:ext cx="279580" cy="279580"/>
            </a:xfrm>
            <a:prstGeom prst="rect">
              <a:avLst/>
            </a:prstGeom>
          </p:spPr>
        </p:pic>
        <p:sp>
          <p:nvSpPr>
            <p:cNvPr id="15" name="TextBox 14">
              <a:extLst>
                <a:ext uri="{FF2B5EF4-FFF2-40B4-BE49-F238E27FC236}">
                  <a16:creationId xmlns:a16="http://schemas.microsoft.com/office/drawing/2014/main" id="{7D91B1E5-F3B5-45F7-91BF-2E07814D97B7}"/>
                </a:ext>
              </a:extLst>
            </p:cNvPr>
            <p:cNvSpPr txBox="1"/>
            <p:nvPr/>
          </p:nvSpPr>
          <p:spPr>
            <a:xfrm>
              <a:off x="268539" y="6763693"/>
              <a:ext cx="1164670" cy="234496"/>
            </a:xfrm>
            <a:prstGeom prst="rect">
              <a:avLst/>
            </a:prstGeom>
            <a:noFill/>
          </p:spPr>
          <p:txBody>
            <a:bodyPr wrap="square">
              <a:spAutoFit/>
            </a:bodyPr>
            <a:lstStyle/>
            <a:p>
              <a:pPr algn="l"/>
              <a:r>
                <a:rPr lang="en-US" sz="900"/>
                <a:t>@Microsoft365Dev </a:t>
              </a:r>
            </a:p>
          </p:txBody>
        </p:sp>
      </p:grpSp>
      <p:grpSp>
        <p:nvGrpSpPr>
          <p:cNvPr id="7181" name="Group 7180">
            <a:extLst>
              <a:ext uri="{FF2B5EF4-FFF2-40B4-BE49-F238E27FC236}">
                <a16:creationId xmlns:a16="http://schemas.microsoft.com/office/drawing/2014/main" id="{2050A1E2-FFE2-45AC-8C02-9D1FB95583D1}"/>
              </a:ext>
            </a:extLst>
          </p:cNvPr>
          <p:cNvGrpSpPr/>
          <p:nvPr/>
        </p:nvGrpSpPr>
        <p:grpSpPr>
          <a:xfrm>
            <a:off x="2139168" y="6682130"/>
            <a:ext cx="1987547" cy="281354"/>
            <a:chOff x="1890501" y="6710411"/>
            <a:chExt cx="1987547" cy="281354"/>
          </a:xfrm>
        </p:grpSpPr>
        <p:pic>
          <p:nvPicPr>
            <p:cNvPr id="9" name="Picture 8" descr="Icon&#10;&#10;Description automatically generated">
              <a:extLst>
                <a:ext uri="{FF2B5EF4-FFF2-40B4-BE49-F238E27FC236}">
                  <a16:creationId xmlns:a16="http://schemas.microsoft.com/office/drawing/2014/main" id="{DC8F86DB-B4DB-4FC8-8D57-CF5B9F7CF5C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890501" y="6710411"/>
              <a:ext cx="279580" cy="279580"/>
            </a:xfrm>
            <a:prstGeom prst="rect">
              <a:avLst/>
            </a:prstGeom>
          </p:spPr>
        </p:pic>
        <p:sp>
          <p:nvSpPr>
            <p:cNvPr id="31" name="TextBox 30">
              <a:extLst>
                <a:ext uri="{FF2B5EF4-FFF2-40B4-BE49-F238E27FC236}">
                  <a16:creationId xmlns:a16="http://schemas.microsoft.com/office/drawing/2014/main" id="{07EA3C3B-BCEE-4B2B-856B-C11553D1A9C7}"/>
                </a:ext>
              </a:extLst>
            </p:cNvPr>
            <p:cNvSpPr txBox="1"/>
            <p:nvPr/>
          </p:nvSpPr>
          <p:spPr>
            <a:xfrm>
              <a:off x="2111614" y="6760933"/>
              <a:ext cx="1766434"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aka.ms/</a:t>
              </a:r>
              <a:r>
                <a:rPr lang="en-US" sz="900" u="sng" err="1">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TeamsPlatformUpdates</a:t>
              </a:r>
              <a:endParaRPr lang="en-US" sz="900" u="sng">
                <a:solidFill>
                  <a:srgbClr val="0563C1"/>
                </a:solidFill>
                <a:cs typeface="Segoe UI Light" panose="020B0502040204020203" pitchFamily="34" charset="0"/>
              </a:endParaRPr>
            </a:p>
          </p:txBody>
        </p:sp>
      </p:grpSp>
      <p:grpSp>
        <p:nvGrpSpPr>
          <p:cNvPr id="7182" name="Group 7181">
            <a:extLst>
              <a:ext uri="{FF2B5EF4-FFF2-40B4-BE49-F238E27FC236}">
                <a16:creationId xmlns:a16="http://schemas.microsoft.com/office/drawing/2014/main" id="{6E5AF800-D017-47C8-A04B-8708C7FEEE1B}"/>
              </a:ext>
            </a:extLst>
          </p:cNvPr>
          <p:cNvGrpSpPr/>
          <p:nvPr/>
        </p:nvGrpSpPr>
        <p:grpSpPr>
          <a:xfrm>
            <a:off x="5033866" y="6702860"/>
            <a:ext cx="1579269" cy="258850"/>
            <a:chOff x="4734827" y="6732915"/>
            <a:chExt cx="1579269" cy="258850"/>
          </a:xfrm>
        </p:grpSpPr>
        <p:sp>
          <p:nvSpPr>
            <p:cNvPr id="17" name="TextBox 16">
              <a:extLst>
                <a:ext uri="{FF2B5EF4-FFF2-40B4-BE49-F238E27FC236}">
                  <a16:creationId xmlns:a16="http://schemas.microsoft.com/office/drawing/2014/main" id="{D087D5BE-AD8E-4A5A-B223-33C348CBC942}"/>
                </a:ext>
              </a:extLst>
            </p:cNvPr>
            <p:cNvSpPr txBox="1"/>
            <p:nvPr/>
          </p:nvSpPr>
          <p:spPr>
            <a:xfrm>
              <a:off x="4968433" y="6760933"/>
              <a:ext cx="1345663"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9"/>
                </a:rPr>
                <a:t>aka.ms/</a:t>
              </a:r>
              <a:r>
                <a:rPr lang="en-US" sz="900" u="sng" err="1">
                  <a:solidFill>
                    <a:srgbClr val="0563C1"/>
                  </a:solidFill>
                  <a:cs typeface="Segoe UI Light" panose="020B0502040204020203" pitchFamily="34" charset="0"/>
                  <a:hlinkClick r:id="rId9"/>
                </a:rPr>
                <a:t>TeamsDevDocs</a:t>
              </a:r>
              <a:endParaRPr lang="en-US" sz="900">
                <a:cs typeface="Segoe UI Light" panose="020B0502040204020203" pitchFamily="34" charset="0"/>
              </a:endParaRPr>
            </a:p>
          </p:txBody>
        </p:sp>
        <p:grpSp>
          <p:nvGrpSpPr>
            <p:cNvPr id="18" name="Group 17">
              <a:extLst>
                <a:ext uri="{FF2B5EF4-FFF2-40B4-BE49-F238E27FC236}">
                  <a16:creationId xmlns:a16="http://schemas.microsoft.com/office/drawing/2014/main" id="{D4208702-DBD1-4641-AF5F-F3CA47BDB21E}"/>
                </a:ext>
              </a:extLst>
            </p:cNvPr>
            <p:cNvGrpSpPr/>
            <p:nvPr/>
          </p:nvGrpSpPr>
          <p:grpSpPr>
            <a:xfrm>
              <a:off x="4734827" y="6732915"/>
              <a:ext cx="279580" cy="230832"/>
              <a:chOff x="210323" y="6506945"/>
              <a:chExt cx="343684" cy="308515"/>
            </a:xfrm>
          </p:grpSpPr>
          <p:pic>
            <p:nvPicPr>
              <p:cNvPr id="19" name="Graphic 18" descr="Paper with solid fill">
                <a:extLst>
                  <a:ext uri="{FF2B5EF4-FFF2-40B4-BE49-F238E27FC236}">
                    <a16:creationId xmlns:a16="http://schemas.microsoft.com/office/drawing/2014/main" id="{690CDEF2-AE6E-4F88-AE45-2C3DA2F9B2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323" y="6506945"/>
                <a:ext cx="343684" cy="308515"/>
              </a:xfrm>
              <a:prstGeom prst="rect">
                <a:avLst/>
              </a:prstGeom>
            </p:spPr>
          </p:pic>
          <p:pic>
            <p:nvPicPr>
              <p:cNvPr id="10" name="Picture 10" descr="Icon&#10;&#10;Description automatically generated">
                <a:extLst>
                  <a:ext uri="{FF2B5EF4-FFF2-40B4-BE49-F238E27FC236}">
                    <a16:creationId xmlns:a16="http://schemas.microsoft.com/office/drawing/2014/main" id="{4277DD4C-62CA-4DEF-9F1F-7CCCC7C0B988}"/>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4242" y="6599627"/>
                <a:ext cx="175847" cy="159669"/>
              </a:xfrm>
              <a:prstGeom prst="rect">
                <a:avLst/>
              </a:prstGeom>
            </p:spPr>
          </p:pic>
        </p:grpSp>
      </p:grpSp>
      <p:sp>
        <p:nvSpPr>
          <p:cNvPr id="13" name="Rectangle 12">
            <a:extLst>
              <a:ext uri="{FF2B5EF4-FFF2-40B4-BE49-F238E27FC236}">
                <a16:creationId xmlns:a16="http://schemas.microsoft.com/office/drawing/2014/main" id="{8C27AAF9-B019-4867-8FA2-F8A8405DC2B0}"/>
              </a:ext>
            </a:extLst>
          </p:cNvPr>
          <p:cNvSpPr/>
          <p:nvPr/>
        </p:nvSpPr>
        <p:spPr>
          <a:xfrm>
            <a:off x="49287" y="217306"/>
            <a:ext cx="11849613"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16" name="Rectangle 15">
            <a:extLst>
              <a:ext uri="{FF2B5EF4-FFF2-40B4-BE49-F238E27FC236}">
                <a16:creationId xmlns:a16="http://schemas.microsoft.com/office/drawing/2014/main" id="{F222AA80-F0A5-40AA-82BF-B76D92C1953F}"/>
              </a:ext>
            </a:extLst>
          </p:cNvPr>
          <p:cNvSpPr/>
          <p:nvPr/>
        </p:nvSpPr>
        <p:spPr>
          <a:xfrm>
            <a:off x="677020" y="118175"/>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5" name="Text Placeholder 2">
            <a:extLst>
              <a:ext uri="{FF2B5EF4-FFF2-40B4-BE49-F238E27FC236}">
                <a16:creationId xmlns:a16="http://schemas.microsoft.com/office/drawing/2014/main" id="{20B00786-2330-4F60-AEFD-545A4DAE0F4D}"/>
              </a:ext>
            </a:extLst>
          </p:cNvPr>
          <p:cNvSpPr txBox="1">
            <a:spLocks/>
          </p:cNvSpPr>
          <p:nvPr/>
        </p:nvSpPr>
        <p:spPr>
          <a:xfrm>
            <a:off x="657428" y="107729"/>
            <a:ext cx="4164968" cy="517857"/>
          </a:xfrm>
          <a:prstGeom prst="rect">
            <a:avLst/>
          </a:prstGeom>
        </p:spPr>
        <p:txBody>
          <a:bodyPr vert="horz" lIns="0" tIns="46630" rIns="0" bIns="4663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n-lt"/>
              </a:rPr>
              <a:t>Teams Platform updates</a:t>
            </a:r>
            <a:br>
              <a:rPr lang="en-US" sz="3060">
                <a:latin typeface="+mn-lt"/>
              </a:rPr>
            </a:br>
            <a:r>
              <a:rPr lang="en-US" sz="1900">
                <a:latin typeface="+mn-lt"/>
              </a:rPr>
              <a:t>Feature update</a:t>
            </a:r>
            <a:endParaRPr lang="en-US" sz="1800">
              <a:latin typeface="+mn-lt"/>
            </a:endParaRPr>
          </a:p>
        </p:txBody>
      </p:sp>
      <p:grpSp>
        <p:nvGrpSpPr>
          <p:cNvPr id="7184" name="Group 7183">
            <a:extLst>
              <a:ext uri="{FF2B5EF4-FFF2-40B4-BE49-F238E27FC236}">
                <a16:creationId xmlns:a16="http://schemas.microsoft.com/office/drawing/2014/main" id="{8F01CCAF-E041-4CC2-821B-83306AC80DD7}"/>
              </a:ext>
            </a:extLst>
          </p:cNvPr>
          <p:cNvGrpSpPr/>
          <p:nvPr/>
        </p:nvGrpSpPr>
        <p:grpSpPr>
          <a:xfrm>
            <a:off x="9741612" y="6675835"/>
            <a:ext cx="2049240" cy="264719"/>
            <a:chOff x="9197163" y="6715645"/>
            <a:chExt cx="2049240" cy="264719"/>
          </a:xfrm>
        </p:grpSpPr>
        <p:pic>
          <p:nvPicPr>
            <p:cNvPr id="2" name="Picture 10" descr="Questions with solid fill">
              <a:extLst>
                <a:ext uri="{FF2B5EF4-FFF2-40B4-BE49-F238E27FC236}">
                  <a16:creationId xmlns:a16="http://schemas.microsoft.com/office/drawing/2014/main" id="{48EED9AB-2838-4187-9950-8E0F82A9688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197163" y="6715645"/>
              <a:ext cx="301294" cy="253001"/>
            </a:xfrm>
            <a:prstGeom prst="rect">
              <a:avLst/>
            </a:prstGeom>
          </p:spPr>
        </p:pic>
        <p:sp>
          <p:nvSpPr>
            <p:cNvPr id="3" name="TextBox 2">
              <a:extLst>
                <a:ext uri="{FF2B5EF4-FFF2-40B4-BE49-F238E27FC236}">
                  <a16:creationId xmlns:a16="http://schemas.microsoft.com/office/drawing/2014/main" id="{A5AE3299-D3AF-472E-A50F-94104F7F74DC}"/>
                </a:ext>
              </a:extLst>
            </p:cNvPr>
            <p:cNvSpPr txBox="1"/>
            <p:nvPr/>
          </p:nvSpPr>
          <p:spPr>
            <a:xfrm>
              <a:off x="9403318" y="6749532"/>
              <a:ext cx="1843085" cy="230832"/>
            </a:xfrm>
            <a:prstGeom prst="rect">
              <a:avLst/>
            </a:prstGeom>
            <a:noFill/>
          </p:spPr>
          <p:txBody>
            <a:bodyPr wrap="square">
              <a:spAutoFit/>
            </a:bodyPr>
            <a:lstStyle/>
            <a:p>
              <a:r>
                <a:rPr lang="en-US" sz="900" u="sng">
                  <a:solidFill>
                    <a:srgbClr val="0563C1"/>
                  </a:solidFill>
                  <a:cs typeface="Segoe UI Light" panose="020B0502040204020203" pitchFamily="34" charset="0"/>
                </a:rPr>
                <a:t>aka.ms/</a:t>
              </a:r>
              <a:r>
                <a:rPr lang="en-US" sz="900" u="sng" err="1">
                  <a:solidFill>
                    <a:srgbClr val="0563C1"/>
                  </a:solidFill>
                  <a:cs typeface="Segoe UI Light" panose="020B0502040204020203" pitchFamily="34" charset="0"/>
                </a:rPr>
                <a:t>TeamsPlatformFeedback</a:t>
              </a:r>
              <a:endParaRPr lang="en-US" sz="900" u="sng">
                <a:solidFill>
                  <a:srgbClr val="0563C1"/>
                </a:solidFill>
                <a:cs typeface="Segoe UI Light" panose="020B0502040204020203" pitchFamily="34" charset="0"/>
              </a:endParaRPr>
            </a:p>
          </p:txBody>
        </p:sp>
      </p:grpSp>
      <p:grpSp>
        <p:nvGrpSpPr>
          <p:cNvPr id="7185" name="Group 7184">
            <a:extLst>
              <a:ext uri="{FF2B5EF4-FFF2-40B4-BE49-F238E27FC236}">
                <a16:creationId xmlns:a16="http://schemas.microsoft.com/office/drawing/2014/main" id="{8F025905-0189-46A7-A992-3C37AA967B65}"/>
              </a:ext>
            </a:extLst>
          </p:cNvPr>
          <p:cNvGrpSpPr/>
          <p:nvPr/>
        </p:nvGrpSpPr>
        <p:grpSpPr>
          <a:xfrm>
            <a:off x="7431716" y="6682681"/>
            <a:ext cx="1682731" cy="272630"/>
            <a:chOff x="7431716" y="6710962"/>
            <a:chExt cx="1682731" cy="272630"/>
          </a:xfrm>
        </p:grpSpPr>
        <p:sp>
          <p:nvSpPr>
            <p:cNvPr id="35" name="TextBox 34">
              <a:extLst>
                <a:ext uri="{FF2B5EF4-FFF2-40B4-BE49-F238E27FC236}">
                  <a16:creationId xmlns:a16="http://schemas.microsoft.com/office/drawing/2014/main" id="{9C15303B-837C-4128-B4E4-EE6980FEF865}"/>
                </a:ext>
              </a:extLst>
            </p:cNvPr>
            <p:cNvSpPr txBox="1"/>
            <p:nvPr/>
          </p:nvSpPr>
          <p:spPr>
            <a:xfrm>
              <a:off x="7653962" y="6752760"/>
              <a:ext cx="1460485"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6"/>
                </a:rPr>
                <a:t>aka.ms/</a:t>
              </a:r>
              <a:r>
                <a:rPr lang="en-US" sz="900" u="sng" err="1">
                  <a:solidFill>
                    <a:srgbClr val="0563C1"/>
                  </a:solidFill>
                  <a:cs typeface="Segoe UI Light" panose="020B0502040204020203" pitchFamily="34" charset="0"/>
                  <a:hlinkClick r:id="rId16"/>
                </a:rPr>
                <a:t>TeamsSamples</a:t>
              </a:r>
              <a:endParaRPr lang="en-US" sz="900" u="sng">
                <a:solidFill>
                  <a:srgbClr val="0563C1"/>
                </a:solidFill>
                <a:cs typeface="Segoe UI Light" panose="020B0502040204020203" pitchFamily="34" charset="0"/>
              </a:endParaRPr>
            </a:p>
          </p:txBody>
        </p:sp>
        <p:pic>
          <p:nvPicPr>
            <p:cNvPr id="6" name="Graphic 5" descr="Programmer female with solid fill">
              <a:extLst>
                <a:ext uri="{FF2B5EF4-FFF2-40B4-BE49-F238E27FC236}">
                  <a16:creationId xmlns:a16="http://schemas.microsoft.com/office/drawing/2014/main" id="{81185491-5402-49A7-BAC1-5CC4C961DE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31716" y="6710962"/>
              <a:ext cx="301293" cy="272630"/>
            </a:xfrm>
            <a:prstGeom prst="rect">
              <a:avLst/>
            </a:prstGeom>
          </p:spPr>
        </p:pic>
      </p:grpSp>
      <p:sp>
        <p:nvSpPr>
          <p:cNvPr id="23" name="Oval 22">
            <a:extLst>
              <a:ext uri="{FF2B5EF4-FFF2-40B4-BE49-F238E27FC236}">
                <a16:creationId xmlns:a16="http://schemas.microsoft.com/office/drawing/2014/main" id="{A2450CC2-0D85-43EC-8DA3-595A6ED0E98F}"/>
              </a:ext>
            </a:extLst>
          </p:cNvPr>
          <p:cNvSpPr/>
          <p:nvPr/>
        </p:nvSpPr>
        <p:spPr>
          <a:xfrm>
            <a:off x="104335" y="779620"/>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1</a:t>
            </a:r>
          </a:p>
        </p:txBody>
      </p:sp>
      <p:sp>
        <p:nvSpPr>
          <p:cNvPr id="39" name="TextBox 38">
            <a:extLst>
              <a:ext uri="{FF2B5EF4-FFF2-40B4-BE49-F238E27FC236}">
                <a16:creationId xmlns:a16="http://schemas.microsoft.com/office/drawing/2014/main" id="{88507CB0-14BD-F9C6-3E87-627240967300}"/>
              </a:ext>
            </a:extLst>
          </p:cNvPr>
          <p:cNvSpPr txBox="1"/>
          <p:nvPr/>
        </p:nvSpPr>
        <p:spPr>
          <a:xfrm>
            <a:off x="6562205" y="6186977"/>
            <a:ext cx="5822557" cy="440890"/>
          </a:xfrm>
          <a:prstGeom prst="rect">
            <a:avLst/>
          </a:prstGeom>
          <a:noFill/>
        </p:spPr>
        <p:txBody>
          <a:bodyPr wrap="square" lIns="182880" tIns="146304" rIns="182880" bIns="146304" rtlCol="0" anchor="t">
            <a:spAutoFit/>
          </a:bodyPr>
          <a:lstStyle/>
          <a:p>
            <a:pPr>
              <a:lnSpc>
                <a:spcPct val="90000"/>
              </a:lnSpc>
              <a:spcAft>
                <a:spcPts val="600"/>
              </a:spcAft>
            </a:pPr>
            <a:r>
              <a:rPr lang="en-US" sz="1050" b="1">
                <a:gradFill>
                  <a:gsLst>
                    <a:gs pos="2917">
                      <a:schemeClr val="tx1"/>
                    </a:gs>
                    <a:gs pos="30000">
                      <a:schemeClr val="tx1"/>
                    </a:gs>
                  </a:gsLst>
                  <a:lin ang="5400000" scaled="0"/>
                </a:gradFill>
              </a:rPr>
              <a:t>Docs: </a:t>
            </a:r>
            <a:r>
              <a:rPr lang="en-US" sz="1050">
                <a:gradFill>
                  <a:gsLst>
                    <a:gs pos="2917">
                      <a:schemeClr val="tx1"/>
                    </a:gs>
                    <a:gs pos="30000">
                      <a:schemeClr val="tx1"/>
                    </a:gs>
                  </a:gsLst>
                  <a:lin ang="5400000" scaled="0"/>
                </a:gradFill>
                <a:hlinkClick r:id="rId19"/>
              </a:rPr>
              <a:t>http://aka.ms/TeamsDevDocs</a:t>
            </a:r>
            <a:r>
              <a:rPr lang="en-US" sz="1050">
                <a:gradFill>
                  <a:gsLst>
                    <a:gs pos="2917">
                      <a:schemeClr val="tx1"/>
                    </a:gs>
                    <a:gs pos="30000">
                      <a:schemeClr val="tx1"/>
                    </a:gs>
                  </a:gsLst>
                  <a:lin ang="5400000" scaled="0"/>
                </a:gradFill>
              </a:rPr>
              <a:t> &gt; Tools and SDKs &gt; </a:t>
            </a:r>
            <a:r>
              <a:rPr lang="en-US" sz="1050" i="0" u="sng">
                <a:solidFill>
                  <a:srgbClr val="171717"/>
                </a:solidFill>
                <a:effectLst/>
                <a:latin typeface="Segoe UI" panose="020B0502040204020203" pitchFamily="34" charset="0"/>
                <a:hlinkClick r:id="rId20"/>
              </a:rPr>
              <a:t>Developer Portal for Teams</a:t>
            </a:r>
            <a:endParaRPr lang="en-US" sz="1050" i="0" u="sng">
              <a:solidFill>
                <a:srgbClr val="171717"/>
              </a:solidFill>
              <a:effectLst/>
              <a:latin typeface="Segoe UI" panose="020B0502040204020203" pitchFamily="34" charset="0"/>
            </a:endParaRPr>
          </a:p>
        </p:txBody>
      </p:sp>
      <p:sp>
        <p:nvSpPr>
          <p:cNvPr id="5" name="TextBox 4">
            <a:extLst>
              <a:ext uri="{FF2B5EF4-FFF2-40B4-BE49-F238E27FC236}">
                <a16:creationId xmlns:a16="http://schemas.microsoft.com/office/drawing/2014/main" id="{4BEE597E-27B7-B8B8-5BE5-06D59B4D2FCE}"/>
              </a:ext>
            </a:extLst>
          </p:cNvPr>
          <p:cNvSpPr txBox="1"/>
          <p:nvPr/>
        </p:nvSpPr>
        <p:spPr>
          <a:xfrm>
            <a:off x="395679" y="693535"/>
            <a:ext cx="5469251" cy="461665"/>
          </a:xfrm>
          <a:prstGeom prst="rect">
            <a:avLst/>
          </a:prstGeom>
          <a:noFill/>
        </p:spPr>
        <p:txBody>
          <a:bodyPr wrap="squar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rPr>
              <a:t>Send welcome messages to user selected channel (Developer Preview)</a:t>
            </a:r>
          </a:p>
        </p:txBody>
      </p:sp>
      <p:pic>
        <p:nvPicPr>
          <p:cNvPr id="21" name="Picture 20" descr="Graphical user interface, text, application&#10;&#10;Description automatically generated">
            <a:extLst>
              <a:ext uri="{FF2B5EF4-FFF2-40B4-BE49-F238E27FC236}">
                <a16:creationId xmlns:a16="http://schemas.microsoft.com/office/drawing/2014/main" id="{28628109-66F4-ECF8-DC9C-3853AF9B5120}"/>
              </a:ext>
            </a:extLst>
          </p:cNvPr>
          <p:cNvPicPr>
            <a:picLocks noChangeAspect="1"/>
          </p:cNvPicPr>
          <p:nvPr/>
        </p:nvPicPr>
        <p:blipFill>
          <a:blip r:embed="rId21"/>
          <a:stretch>
            <a:fillRect/>
          </a:stretch>
        </p:blipFill>
        <p:spPr>
          <a:xfrm>
            <a:off x="709887" y="4552199"/>
            <a:ext cx="3499809" cy="1650970"/>
          </a:xfrm>
          <a:prstGeom prst="rect">
            <a:avLst/>
          </a:prstGeom>
        </p:spPr>
      </p:pic>
      <p:sp>
        <p:nvSpPr>
          <p:cNvPr id="41" name="TextBox 40">
            <a:extLst>
              <a:ext uri="{FF2B5EF4-FFF2-40B4-BE49-F238E27FC236}">
                <a16:creationId xmlns:a16="http://schemas.microsoft.com/office/drawing/2014/main" id="{AC6FEDCC-5C9B-D86C-19B0-7EC764DB13EE}"/>
              </a:ext>
            </a:extLst>
          </p:cNvPr>
          <p:cNvSpPr txBox="1"/>
          <p:nvPr/>
        </p:nvSpPr>
        <p:spPr>
          <a:xfrm>
            <a:off x="6644290" y="785868"/>
            <a:ext cx="6641430" cy="369332"/>
          </a:xfrm>
          <a:prstGeom prst="rect">
            <a:avLst/>
          </a:prstGeom>
          <a:noFill/>
        </p:spPr>
        <p:txBody>
          <a:bodyPr wrap="square">
            <a:spAutoFit/>
          </a:bodyPr>
          <a:lstStyle/>
          <a:p>
            <a:r>
              <a:rPr lang="en-US" b="0" i="0" dirty="0">
                <a:solidFill>
                  <a:srgbClr val="171717"/>
                </a:solidFill>
                <a:effectLst/>
                <a:latin typeface="Segoe UI" panose="020B0502040204020203" pitchFamily="34" charset="0"/>
              </a:rPr>
              <a:t>App Studio will be deprecated by June 30, 2022.</a:t>
            </a:r>
            <a:endParaRPr lang="en-US" dirty="0"/>
          </a:p>
        </p:txBody>
      </p:sp>
      <p:graphicFrame>
        <p:nvGraphicFramePr>
          <p:cNvPr id="26" name="Object 25">
            <a:extLst>
              <a:ext uri="{FF2B5EF4-FFF2-40B4-BE49-F238E27FC236}">
                <a16:creationId xmlns:a16="http://schemas.microsoft.com/office/drawing/2014/main" id="{B5567212-C4E0-27B6-1A26-741002BD70AA}"/>
              </a:ext>
            </a:extLst>
          </p:cNvPr>
          <p:cNvGraphicFramePr>
            <a:graphicFrameLocks noChangeAspect="1"/>
          </p:cNvGraphicFramePr>
          <p:nvPr>
            <p:extLst>
              <p:ext uri="{D42A27DB-BD31-4B8C-83A1-F6EECF244321}">
                <p14:modId xmlns:p14="http://schemas.microsoft.com/office/powerpoint/2010/main" val="4213450983"/>
              </p:ext>
            </p:extLst>
          </p:nvPr>
        </p:nvGraphicFramePr>
        <p:xfrm>
          <a:off x="709887" y="1094105"/>
          <a:ext cx="3546898" cy="3324445"/>
        </p:xfrm>
        <a:graphic>
          <a:graphicData uri="http://schemas.openxmlformats.org/presentationml/2006/ole">
            <mc:AlternateContent xmlns:mc="http://schemas.openxmlformats.org/markup-compatibility/2006">
              <mc:Choice xmlns:v="urn:schemas-microsoft-com:vml" Requires="v">
                <p:oleObj name="Bitmap Image" r:id="rId22" imgW="5467320" imgH="5124600" progId="Paint.Picture">
                  <p:embed/>
                </p:oleObj>
              </mc:Choice>
              <mc:Fallback>
                <p:oleObj name="Bitmap Image" r:id="rId22" imgW="5467320" imgH="5124600" progId="Paint.Picture">
                  <p:embed/>
                  <p:pic>
                    <p:nvPicPr>
                      <p:cNvPr id="26" name="Object 25">
                        <a:extLst>
                          <a:ext uri="{FF2B5EF4-FFF2-40B4-BE49-F238E27FC236}">
                            <a16:creationId xmlns:a16="http://schemas.microsoft.com/office/drawing/2014/main" id="{B5567212-C4E0-27B6-1A26-741002BD70AA}"/>
                          </a:ext>
                        </a:extLst>
                      </p:cNvPr>
                      <p:cNvPicPr/>
                      <p:nvPr/>
                    </p:nvPicPr>
                    <p:blipFill>
                      <a:blip r:embed="rId23"/>
                      <a:stretch>
                        <a:fillRect/>
                      </a:stretch>
                    </p:blipFill>
                    <p:spPr>
                      <a:xfrm>
                        <a:off x="709887" y="1094105"/>
                        <a:ext cx="3546898" cy="3324445"/>
                      </a:xfrm>
                      <a:prstGeom prst="rect">
                        <a:avLst/>
                      </a:prstGeom>
                    </p:spPr>
                  </p:pic>
                </p:oleObj>
              </mc:Fallback>
            </mc:AlternateContent>
          </a:graphicData>
        </a:graphic>
      </p:graphicFrame>
      <p:sp>
        <p:nvSpPr>
          <p:cNvPr id="27" name="Oval 26">
            <a:extLst>
              <a:ext uri="{FF2B5EF4-FFF2-40B4-BE49-F238E27FC236}">
                <a16:creationId xmlns:a16="http://schemas.microsoft.com/office/drawing/2014/main" id="{A3AD8671-C169-B5C6-1B80-741866D2F89A}"/>
              </a:ext>
            </a:extLst>
          </p:cNvPr>
          <p:cNvSpPr/>
          <p:nvPr/>
        </p:nvSpPr>
        <p:spPr>
          <a:xfrm>
            <a:off x="6305141" y="816533"/>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2</a:t>
            </a:r>
          </a:p>
        </p:txBody>
      </p:sp>
      <p:sp>
        <p:nvSpPr>
          <p:cNvPr id="47" name="TextBox 46">
            <a:extLst>
              <a:ext uri="{FF2B5EF4-FFF2-40B4-BE49-F238E27FC236}">
                <a16:creationId xmlns:a16="http://schemas.microsoft.com/office/drawing/2014/main" id="{6E697DB5-8BA3-76C1-DF84-32E39FB3F06F}"/>
              </a:ext>
            </a:extLst>
          </p:cNvPr>
          <p:cNvSpPr txBox="1"/>
          <p:nvPr/>
        </p:nvSpPr>
        <p:spPr>
          <a:xfrm>
            <a:off x="242228" y="6336818"/>
            <a:ext cx="5875414" cy="244682"/>
          </a:xfrm>
          <a:prstGeom prst="rect">
            <a:avLst/>
          </a:prstGeom>
          <a:noFill/>
        </p:spPr>
        <p:txBody>
          <a:bodyPr wrap="square">
            <a:spAutoFit/>
          </a:bodyPr>
          <a:lstStyle/>
          <a:p>
            <a:pPr>
              <a:lnSpc>
                <a:spcPct val="90000"/>
              </a:lnSpc>
              <a:spcAft>
                <a:spcPts val="600"/>
              </a:spcAft>
            </a:pPr>
            <a:r>
              <a:rPr lang="en-US" sz="1100" b="1">
                <a:gradFill>
                  <a:gsLst>
                    <a:gs pos="2917">
                      <a:schemeClr val="tx1"/>
                    </a:gs>
                    <a:gs pos="30000">
                      <a:schemeClr val="tx1"/>
                    </a:gs>
                  </a:gsLst>
                  <a:lin ang="5400000" scaled="0"/>
                </a:gradFill>
              </a:rPr>
              <a:t>Docs: </a:t>
            </a:r>
            <a:r>
              <a:rPr lang="en-US" sz="1100">
                <a:gradFill>
                  <a:gsLst>
                    <a:gs pos="2917">
                      <a:schemeClr val="tx1"/>
                    </a:gs>
                    <a:gs pos="30000">
                      <a:schemeClr val="tx1"/>
                    </a:gs>
                  </a:gsLst>
                  <a:lin ang="5400000" scaled="0"/>
                </a:gradFill>
                <a:hlinkClick r:id="rId19"/>
              </a:rPr>
              <a:t>http://aka.ms/TeamsDevDocs</a:t>
            </a:r>
            <a:r>
              <a:rPr lang="en-US" sz="1100">
                <a:gradFill>
                  <a:gsLst>
                    <a:gs pos="2917">
                      <a:schemeClr val="tx1"/>
                    </a:gs>
                    <a:gs pos="30000">
                      <a:schemeClr val="tx1"/>
                    </a:gs>
                  </a:gsLst>
                  <a:lin ang="5400000" scaled="0"/>
                </a:gradFill>
              </a:rPr>
              <a:t> &gt; Build Bots &gt; </a:t>
            </a:r>
            <a:r>
              <a:rPr lang="en-US" sz="1100">
                <a:hlinkClick r:id="rId24"/>
              </a:rPr>
              <a:t>Conversation events in your Teams bot</a:t>
            </a:r>
            <a:endParaRPr lang="en-US" sz="1100" i="0" u="sng">
              <a:solidFill>
                <a:srgbClr val="171717"/>
              </a:solidFill>
              <a:effectLst/>
              <a:latin typeface="Segoe UI" panose="020B0502040204020203" pitchFamily="34" charset="0"/>
            </a:endParaRPr>
          </a:p>
        </p:txBody>
      </p:sp>
      <p:pic>
        <p:nvPicPr>
          <p:cNvPr id="1028" name="Picture 4" descr="Screenshot showing the home page of the Developer Portal for Teams.">
            <a:extLst>
              <a:ext uri="{FF2B5EF4-FFF2-40B4-BE49-F238E27FC236}">
                <a16:creationId xmlns:a16="http://schemas.microsoft.com/office/drawing/2014/main" id="{852AA573-2752-2442-719F-69805220F97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44290" y="2150214"/>
            <a:ext cx="5180596" cy="292703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18F5A409-8E6D-8238-D2E3-6576D3360D2B}"/>
              </a:ext>
            </a:extLst>
          </p:cNvPr>
          <p:cNvSpPr txBox="1"/>
          <p:nvPr/>
        </p:nvSpPr>
        <p:spPr>
          <a:xfrm>
            <a:off x="6569395" y="1754427"/>
            <a:ext cx="6645728" cy="313932"/>
          </a:xfrm>
          <a:prstGeom prst="rect">
            <a:avLst/>
          </a:prstGeom>
          <a:noFill/>
        </p:spPr>
        <p:txBody>
          <a:bodyPr wrap="square">
            <a:spAutoFit/>
          </a:bodyPr>
          <a:lstStyle/>
          <a:p>
            <a:pPr>
              <a:lnSpc>
                <a:spcPct val="90000"/>
              </a:lnSpc>
              <a:spcAft>
                <a:spcPts val="600"/>
              </a:spcAft>
            </a:pPr>
            <a:r>
              <a:rPr lang="en-US" sz="1600" b="1">
                <a:gradFill>
                  <a:gsLst>
                    <a:gs pos="2917">
                      <a:schemeClr val="tx1"/>
                    </a:gs>
                    <a:gs pos="30000">
                      <a:schemeClr val="tx1"/>
                    </a:gs>
                  </a:gsLst>
                  <a:lin ang="5400000" scaled="0"/>
                </a:gradFill>
              </a:rPr>
              <a:t>Use Developer Portal:  </a:t>
            </a:r>
            <a:r>
              <a:rPr lang="en-US" sz="1600">
                <a:hlinkClick r:id="rId26"/>
              </a:rPr>
              <a:t>https://dev.teams.microsoft.com/</a:t>
            </a:r>
            <a:endParaRPr lang="en-US"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9462373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8" name="Picture 7" descr="A group of people sitting in a room&#10;&#10;Description automatically generated with low confidence">
            <a:extLst>
              <a:ext uri="{FF2B5EF4-FFF2-40B4-BE49-F238E27FC236}">
                <a16:creationId xmlns:a16="http://schemas.microsoft.com/office/drawing/2014/main" id="{7F0E6FF1-7E7A-4F91-BE2E-573668FB2691}"/>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2" name="Picture 11" descr="A person holding an object&#10;&#10;Description automatically generated with low confidence">
            <a:extLst>
              <a:ext uri="{FF2B5EF4-FFF2-40B4-BE49-F238E27FC236}">
                <a16:creationId xmlns:a16="http://schemas.microsoft.com/office/drawing/2014/main" id="{48A3674F-9F6A-44A6-8220-8CDA97049A57}"/>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4" name="Rectangle 13">
            <a:extLst>
              <a:ext uri="{FF2B5EF4-FFF2-40B4-BE49-F238E27FC236}">
                <a16:creationId xmlns:a16="http://schemas.microsoft.com/office/drawing/2014/main" id="{0229C2B9-16F2-4D1E-9804-5C41819977B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endParaRPr lang="en-FI" sz="16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47676" y="2372559"/>
            <a:ext cx="5228723" cy="3966085"/>
          </a:xfrm>
        </p:spPr>
        <p:txBody>
          <a:bodyPr vert="horz" wrap="square" lIns="182880" tIns="146304" rIns="182880" bIns="146304" rtlCol="0" anchor="t">
            <a:noAutofit/>
          </a:bodyPr>
          <a:lstStyle/>
          <a:p>
            <a:pPr marL="808990" lvl="1" indent="-342900">
              <a:buFont typeface="Arial" panose="020B0604020202020204" pitchFamily="34" charset="0"/>
              <a:buChar char="•"/>
            </a:pPr>
            <a:r>
              <a:rPr lang="en-US" sz="2400" b="1" dirty="0">
                <a:solidFill>
                  <a:schemeClr val="tx1"/>
                </a:solidFill>
                <a:latin typeface="Segoe UI" panose="020B0502040204020203" pitchFamily="34" charset="0"/>
                <a:cs typeface="Segoe UI" panose="020B0502040204020203" pitchFamily="34" charset="0"/>
              </a:rPr>
              <a:t>Latest on deprecating basic auth for Exchange </a:t>
            </a:r>
            <a:r>
              <a:rPr lang="en-US" sz="2400" dirty="0">
                <a:solidFill>
                  <a:schemeClr val="tx1"/>
                </a:solidFill>
                <a:latin typeface="Segoe UI" panose="020B0502040204020203" pitchFamily="34" charset="0"/>
                <a:cs typeface="Segoe UI" panose="020B0502040204020203" pitchFamily="34" charset="0"/>
              </a:rPr>
              <a:t>		 - Greg Taylor</a:t>
            </a:r>
          </a:p>
          <a:p>
            <a:pPr marL="808990" lvl="1" indent="-342900">
              <a:buFont typeface="Arial" panose="020B0604020202020204" pitchFamily="34" charset="0"/>
              <a:buChar char="•"/>
            </a:pPr>
            <a:endParaRPr lang="en-US" sz="2400" dirty="0">
              <a:solidFill>
                <a:schemeClr val="tx1"/>
              </a:solidFill>
              <a:latin typeface="Segoe UI" panose="020B0502040204020203" pitchFamily="34" charset="0"/>
              <a:cs typeface="Segoe UI" panose="020B0502040204020203" pitchFamily="34" charset="0"/>
            </a:endParaRPr>
          </a:p>
          <a:p>
            <a:pPr marL="808990" lvl="1" indent="-342900">
              <a:buFont typeface="Arial" panose="020B0604020202020204" pitchFamily="34" charset="0"/>
              <a:buChar char="•"/>
            </a:pPr>
            <a:r>
              <a:rPr lang="en-US" sz="2400" b="1" dirty="0">
                <a:solidFill>
                  <a:schemeClr val="tx1"/>
                </a:solidFill>
                <a:latin typeface="Segoe UI" panose="020B0502040204020203" pitchFamily="34" charset="0"/>
                <a:cs typeface="Segoe UI" panose="020B0502040204020203" pitchFamily="34" charset="0"/>
              </a:rPr>
              <a:t>Microsoft Graph </a:t>
            </a:r>
            <a:r>
              <a:rPr lang="en-US" sz="2400" b="1" dirty="0" err="1">
                <a:solidFill>
                  <a:schemeClr val="tx1"/>
                </a:solidFill>
                <a:latin typeface="Segoe UI" panose="020B0502040204020203" pitchFamily="34" charset="0"/>
                <a:cs typeface="Segoe UI" panose="020B0502040204020203" pitchFamily="34" charset="0"/>
              </a:rPr>
              <a:t>.Net</a:t>
            </a:r>
            <a:r>
              <a:rPr lang="en-US" sz="2400" b="1" dirty="0">
                <a:solidFill>
                  <a:schemeClr val="tx1"/>
                </a:solidFill>
                <a:latin typeface="Segoe UI" panose="020B0502040204020203" pitchFamily="34" charset="0"/>
                <a:cs typeface="Segoe UI" panose="020B0502040204020203" pitchFamily="34" charset="0"/>
              </a:rPr>
              <a:t> SDK v5                                           </a:t>
            </a:r>
            <a:r>
              <a:rPr lang="en-US" sz="2400" dirty="0">
                <a:solidFill>
                  <a:schemeClr val="tx1"/>
                </a:solidFill>
                <a:latin typeface="Segoe UI" panose="020B0502040204020203" pitchFamily="34" charset="0"/>
                <a:cs typeface="Segoe UI" panose="020B0502040204020203" pitchFamily="34" charset="0"/>
              </a:rPr>
              <a:t>- Andrew Omondi</a:t>
            </a:r>
          </a:p>
          <a:p>
            <a:pPr marL="808990" lvl="1" indent="-342900">
              <a:buFont typeface="Arial" panose="020B0604020202020204" pitchFamily="34" charset="0"/>
              <a:buChar char="•"/>
            </a:pPr>
            <a:endParaRPr lang="en-US" sz="2400" dirty="0">
              <a:solidFill>
                <a:schemeClr val="tx1"/>
              </a:solidFill>
              <a:latin typeface="Segoe UI" panose="020B0502040204020203" pitchFamily="34" charset="0"/>
              <a:cs typeface="Segoe UI" panose="020B0502040204020203" pitchFamily="34" charset="0"/>
            </a:endParaRPr>
          </a:p>
          <a:p>
            <a:pPr marL="808990" lvl="1" indent="-342900">
              <a:buFont typeface="Arial" panose="020B0604020202020204" pitchFamily="34" charset="0"/>
              <a:buChar char="•"/>
            </a:pPr>
            <a:r>
              <a:rPr lang="en-US" sz="2400" b="1" dirty="0">
                <a:solidFill>
                  <a:schemeClr val="tx1"/>
                </a:solidFill>
                <a:latin typeface="Segoe UI" panose="020B0502040204020203" pitchFamily="34" charset="0"/>
                <a:cs typeface="Segoe UI" panose="020B0502040204020203" pitchFamily="34" charset="0"/>
              </a:rPr>
              <a:t>Introduction to Microsoft Graph Postman collection     </a:t>
            </a:r>
            <a:r>
              <a:rPr lang="en-US" sz="2400" dirty="0">
                <a:solidFill>
                  <a:schemeClr val="tx1"/>
                </a:solidFill>
                <a:latin typeface="Segoe UI" panose="020B0502040204020203" pitchFamily="34" charset="0"/>
                <a:cs typeface="Segoe UI" panose="020B0502040204020203" pitchFamily="34" charset="0"/>
              </a:rPr>
              <a:t>- Sébastien Levert</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5" name="Picture 4">
            <a:extLst>
              <a:ext uri="{FF2B5EF4-FFF2-40B4-BE49-F238E27FC236}">
                <a16:creationId xmlns:a16="http://schemas.microsoft.com/office/drawing/2014/main" id="{D4930791-19F2-F8E7-3199-9167CACCA2B8}"/>
              </a:ext>
            </a:extLst>
          </p:cNvPr>
          <p:cNvPicPr>
            <a:picLocks noChangeAspect="1"/>
          </p:cNvPicPr>
          <p:nvPr/>
        </p:nvPicPr>
        <p:blipFill>
          <a:blip r:embed="rId5"/>
          <a:stretch>
            <a:fillRect/>
          </a:stretch>
        </p:blipFill>
        <p:spPr>
          <a:xfrm>
            <a:off x="6384386" y="2601158"/>
            <a:ext cx="1188720" cy="1188720"/>
          </a:xfrm>
          <a:prstGeom prst="ellipse">
            <a:avLst/>
          </a:prstGeom>
          <a:ln>
            <a:noFill/>
          </a:ln>
          <a:effectLst>
            <a:softEdge rad="112500"/>
          </a:effectLst>
        </p:spPr>
      </p:pic>
      <p:pic>
        <p:nvPicPr>
          <p:cNvPr id="8" name="Picture 7">
            <a:extLst>
              <a:ext uri="{FF2B5EF4-FFF2-40B4-BE49-F238E27FC236}">
                <a16:creationId xmlns:a16="http://schemas.microsoft.com/office/drawing/2014/main" id="{102A03B4-BBFB-F7C2-B07E-444799067FC7}"/>
              </a:ext>
            </a:extLst>
          </p:cNvPr>
          <p:cNvPicPr>
            <a:picLocks noChangeAspect="1"/>
          </p:cNvPicPr>
          <p:nvPr/>
        </p:nvPicPr>
        <p:blipFill>
          <a:blip r:embed="rId6"/>
          <a:stretch>
            <a:fillRect/>
          </a:stretch>
        </p:blipFill>
        <p:spPr>
          <a:xfrm>
            <a:off x="6384386" y="5413313"/>
            <a:ext cx="1188720" cy="1188720"/>
          </a:xfrm>
          <a:prstGeom prst="ellipse">
            <a:avLst/>
          </a:prstGeom>
          <a:ln>
            <a:noFill/>
          </a:ln>
          <a:effectLst>
            <a:softEdge rad="112500"/>
          </a:effectLst>
        </p:spPr>
      </p:pic>
      <p:pic>
        <p:nvPicPr>
          <p:cNvPr id="7" name="Picture 6">
            <a:extLst>
              <a:ext uri="{FF2B5EF4-FFF2-40B4-BE49-F238E27FC236}">
                <a16:creationId xmlns:a16="http://schemas.microsoft.com/office/drawing/2014/main" id="{81C8AC58-06D2-3CED-C453-EAA03D993F2A}"/>
              </a:ext>
            </a:extLst>
          </p:cNvPr>
          <p:cNvPicPr>
            <a:picLocks noChangeAspect="1"/>
          </p:cNvPicPr>
          <p:nvPr/>
        </p:nvPicPr>
        <p:blipFill>
          <a:blip r:embed="rId7"/>
          <a:stretch>
            <a:fillRect/>
          </a:stretch>
        </p:blipFill>
        <p:spPr>
          <a:xfrm>
            <a:off x="6317197" y="3989841"/>
            <a:ext cx="1188720" cy="1188720"/>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0"/>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37033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806052"/>
            <a:ext cx="4968892" cy="497059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900" b="1" dirty="0">
                <a:solidFill>
                  <a:schemeClr val="bg1"/>
                </a:solidFill>
                <a:latin typeface="Segoe UI Light"/>
                <a:cs typeface="Segoe UI Light"/>
              </a:rPr>
              <a:t>Latest updates and news on the Microsoft 365 platform</a:t>
            </a:r>
          </a:p>
          <a:p>
            <a:pPr marL="342900" indent="-342900">
              <a:buFont typeface="Arial" panose="020B0604020202020204" pitchFamily="34" charset="0"/>
              <a:buChar char="•"/>
            </a:pPr>
            <a:endParaRPr lang="en-US" sz="1900" b="1" dirty="0">
              <a:solidFill>
                <a:schemeClr val="bg1"/>
              </a:solidFill>
              <a:latin typeface="Segoe UI Light"/>
              <a:cs typeface="Segoe UI Light"/>
            </a:endParaRPr>
          </a:p>
          <a:p>
            <a:pPr marL="342900" indent="-342900">
              <a:buFont typeface="Arial" panose="020B0604020202020204" pitchFamily="34" charset="0"/>
              <a:buChar char="•"/>
            </a:pPr>
            <a:r>
              <a:rPr lang="en-US" sz="1900" b="1" dirty="0">
                <a:solidFill>
                  <a:schemeClr val="bg1"/>
                </a:solidFill>
                <a:latin typeface="Segoe UI Light"/>
                <a:cs typeface="Segoe UI Light"/>
              </a:rPr>
              <a:t>Monthly summary on community contributors on the community channels</a:t>
            </a:r>
          </a:p>
          <a:p>
            <a:endParaRPr lang="en-US" sz="1900" b="1" dirty="0">
              <a:solidFill>
                <a:schemeClr val="bg1"/>
              </a:solidFill>
              <a:latin typeface="Segoe UI Light"/>
              <a:cs typeface="Segoe UI Light"/>
            </a:endParaRPr>
          </a:p>
          <a:p>
            <a:pPr marL="342900" indent="-342900">
              <a:buFont typeface="Arial" panose="020B0604020202020204" pitchFamily="34" charset="0"/>
              <a:buChar char="•"/>
            </a:pPr>
            <a:r>
              <a:rPr lang="en-US" sz="1900" b="1" dirty="0">
                <a:solidFill>
                  <a:schemeClr val="bg1"/>
                </a:solidFill>
                <a:latin typeface="Segoe UI Light"/>
                <a:cs typeface="Segoe UI Light"/>
              </a:rPr>
              <a:t>Group picture time with Together Mode!</a:t>
            </a:r>
          </a:p>
          <a:p>
            <a:pPr marL="342900" indent="-342900">
              <a:buFont typeface="Arial" panose="020B0604020202020204" pitchFamily="34" charset="0"/>
              <a:buChar char="•"/>
            </a:pPr>
            <a:endParaRPr lang="en-US" sz="1900" b="1" dirty="0">
              <a:solidFill>
                <a:schemeClr val="bg1"/>
              </a:solidFill>
              <a:latin typeface="Segoe UI Light"/>
              <a:cs typeface="Segoe UI Light"/>
            </a:endParaRPr>
          </a:p>
          <a:p>
            <a:pPr marL="342900" indent="-342900">
              <a:buFont typeface="Arial" panose="020B0604020202020204" pitchFamily="34" charset="0"/>
              <a:buChar char="•"/>
            </a:pPr>
            <a:r>
              <a:rPr lang="en-US" sz="1900" b="1" dirty="0">
                <a:solidFill>
                  <a:schemeClr val="bg1"/>
                </a:solidFill>
                <a:latin typeface="Segoe UI Light"/>
                <a:cs typeface="Segoe UI Light"/>
              </a:rPr>
              <a:t>Demos</a:t>
            </a:r>
          </a:p>
          <a:p>
            <a:pPr marL="808990" lvl="1" indent="-342900">
              <a:buFont typeface="Arial" panose="020B0604020202020204" pitchFamily="34" charset="0"/>
              <a:buChar char="•"/>
            </a:pPr>
            <a:r>
              <a:rPr lang="en-US" sz="1900" b="1" dirty="0">
                <a:solidFill>
                  <a:schemeClr val="bg1"/>
                </a:solidFill>
                <a:cs typeface="Segoe UI Light"/>
              </a:rPr>
              <a:t>Greg Taylor </a:t>
            </a:r>
            <a:r>
              <a:rPr lang="en-US" sz="1900" dirty="0">
                <a:solidFill>
                  <a:schemeClr val="bg1"/>
                </a:solidFill>
                <a:cs typeface="Segoe UI Light"/>
              </a:rPr>
              <a:t>- Latest on deprecating basic auth for Exchange</a:t>
            </a:r>
          </a:p>
          <a:p>
            <a:pPr marL="808990" lvl="1" indent="-342900">
              <a:buFont typeface="Arial" panose="020B0604020202020204" pitchFamily="34" charset="0"/>
              <a:buChar char="•"/>
            </a:pPr>
            <a:endParaRPr lang="en-US" sz="1900" b="1" dirty="0">
              <a:solidFill>
                <a:schemeClr val="bg1"/>
              </a:solidFill>
              <a:cs typeface="Segoe UI Light"/>
            </a:endParaRPr>
          </a:p>
          <a:p>
            <a:pPr marL="808990" lvl="1" indent="-342900">
              <a:buFont typeface="Arial" panose="020B0604020202020204" pitchFamily="34" charset="0"/>
              <a:buChar char="•"/>
            </a:pPr>
            <a:r>
              <a:rPr lang="en-US" sz="1900" b="1" dirty="0">
                <a:solidFill>
                  <a:schemeClr val="bg1"/>
                </a:solidFill>
                <a:cs typeface="Segoe UI Light"/>
              </a:rPr>
              <a:t>Andrew Omondi </a:t>
            </a:r>
            <a:r>
              <a:rPr lang="en-US" sz="1900" dirty="0">
                <a:solidFill>
                  <a:schemeClr val="bg1"/>
                </a:solidFill>
                <a:cs typeface="Segoe UI Light"/>
              </a:rPr>
              <a:t>- Microsoft Graph </a:t>
            </a:r>
            <a:r>
              <a:rPr lang="en-US" sz="1900" dirty="0" err="1">
                <a:solidFill>
                  <a:schemeClr val="bg1"/>
                </a:solidFill>
                <a:cs typeface="Segoe UI Light"/>
              </a:rPr>
              <a:t>.Net</a:t>
            </a:r>
            <a:r>
              <a:rPr lang="en-US" sz="1900" dirty="0">
                <a:solidFill>
                  <a:schemeClr val="bg1"/>
                </a:solidFill>
                <a:cs typeface="Segoe UI Light"/>
              </a:rPr>
              <a:t> SDK v5  </a:t>
            </a:r>
          </a:p>
          <a:p>
            <a:pPr marL="808990" lvl="1" indent="-342900">
              <a:buFont typeface="Arial" panose="020B0604020202020204" pitchFamily="34" charset="0"/>
              <a:buChar char="•"/>
            </a:pPr>
            <a:endParaRPr lang="en-US" sz="1900" dirty="0">
              <a:solidFill>
                <a:schemeClr val="bg1"/>
              </a:solidFill>
              <a:cs typeface="Segoe UI Light"/>
            </a:endParaRPr>
          </a:p>
          <a:p>
            <a:pPr marL="808990" lvl="1" indent="-342900">
              <a:buFont typeface="Arial" panose="020B0604020202020204" pitchFamily="34" charset="0"/>
              <a:buChar char="•"/>
            </a:pPr>
            <a:r>
              <a:rPr lang="en-US" sz="1900" b="1" dirty="0">
                <a:solidFill>
                  <a:schemeClr val="bg1"/>
                </a:solidFill>
                <a:cs typeface="Segoe UI Light"/>
              </a:rPr>
              <a:t>Sébastien Levert </a:t>
            </a:r>
            <a:r>
              <a:rPr lang="en-US" sz="1900" dirty="0">
                <a:solidFill>
                  <a:schemeClr val="bg1"/>
                </a:solidFill>
                <a:cs typeface="Segoe UI Light"/>
              </a:rPr>
              <a:t>- Introduction to Microsoft Graph Postman collection</a:t>
            </a:r>
          </a:p>
        </p:txBody>
      </p:sp>
      <p:pic>
        <p:nvPicPr>
          <p:cNvPr id="10" name="Picture 9">
            <a:extLst>
              <a:ext uri="{FF2B5EF4-FFF2-40B4-BE49-F238E27FC236}">
                <a16:creationId xmlns:a16="http://schemas.microsoft.com/office/drawing/2014/main" id="{A331948C-8658-6118-8D8A-3749F06B98D4}"/>
              </a:ext>
            </a:extLst>
          </p:cNvPr>
          <p:cNvPicPr>
            <a:picLocks noChangeAspect="1"/>
          </p:cNvPicPr>
          <p:nvPr/>
        </p:nvPicPr>
        <p:blipFill>
          <a:blip r:embed="rId4"/>
          <a:stretch>
            <a:fillRect/>
          </a:stretch>
        </p:blipFill>
        <p:spPr>
          <a:xfrm>
            <a:off x="7167039" y="224650"/>
            <a:ext cx="1463040" cy="1463040"/>
          </a:xfrm>
          <a:prstGeom prst="ellipse">
            <a:avLst/>
          </a:prstGeom>
          <a:ln>
            <a:noFill/>
          </a:ln>
          <a:effectLst>
            <a:softEdge rad="112500"/>
          </a:effectLst>
        </p:spPr>
      </p:pic>
      <p:pic>
        <p:nvPicPr>
          <p:cNvPr id="6" name="Picture 5">
            <a:extLst>
              <a:ext uri="{FF2B5EF4-FFF2-40B4-BE49-F238E27FC236}">
                <a16:creationId xmlns:a16="http://schemas.microsoft.com/office/drawing/2014/main" id="{67877080-5315-7476-52BD-56AB562FED92}"/>
              </a:ext>
            </a:extLst>
          </p:cNvPr>
          <p:cNvPicPr>
            <a:picLocks noChangeAspect="1"/>
          </p:cNvPicPr>
          <p:nvPr/>
        </p:nvPicPr>
        <p:blipFill>
          <a:blip r:embed="rId5"/>
          <a:stretch>
            <a:fillRect/>
          </a:stretch>
        </p:blipFill>
        <p:spPr>
          <a:xfrm>
            <a:off x="10241918" y="163850"/>
            <a:ext cx="1463040" cy="1463040"/>
          </a:xfrm>
          <a:prstGeom prst="ellipse">
            <a:avLst/>
          </a:prstGeom>
          <a:ln>
            <a:noFill/>
          </a:ln>
          <a:effectLst>
            <a:softEdge rad="112500"/>
          </a:effectLst>
        </p:spPr>
      </p:pic>
      <p:pic>
        <p:nvPicPr>
          <p:cNvPr id="9" name="Picture 8">
            <a:extLst>
              <a:ext uri="{FF2B5EF4-FFF2-40B4-BE49-F238E27FC236}">
                <a16:creationId xmlns:a16="http://schemas.microsoft.com/office/drawing/2014/main" id="{7934FF8B-6619-830E-D472-3562B738DA9D}"/>
              </a:ext>
            </a:extLst>
          </p:cNvPr>
          <p:cNvPicPr>
            <a:picLocks noChangeAspect="1"/>
          </p:cNvPicPr>
          <p:nvPr/>
        </p:nvPicPr>
        <p:blipFill>
          <a:blip r:embed="rId6"/>
          <a:stretch>
            <a:fillRect/>
          </a:stretch>
        </p:blipFill>
        <p:spPr>
          <a:xfrm>
            <a:off x="8694777" y="157181"/>
            <a:ext cx="1463040" cy="1463040"/>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5240237"/>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400">
                <a:latin typeface="Segoe UI"/>
                <a:cs typeface="Segoe UI Semibold"/>
              </a:rPr>
              <a:t>Next Microsoft 365 Platform call: </a:t>
            </a:r>
            <a:r>
              <a:rPr lang="en-US" sz="2400" b="1">
                <a:latin typeface="Segoe UI"/>
                <a:cs typeface="Segoe UI Semibold"/>
              </a:rPr>
              <a:t>June 21st at 08:00 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hlinkClick r:id="rId4"/>
              </a:rPr>
              <a:t>https://aka.ms/m365/calls</a:t>
            </a:r>
            <a:endParaRPr lang="en-US" sz="2000" u="sng">
              <a:solidFill>
                <a:schemeClr val="accent1"/>
              </a:solidFill>
              <a:latin typeface="Segoe UI"/>
              <a:cs typeface="Segoe UI Semibold"/>
            </a:endParaRPr>
          </a:p>
          <a:p>
            <a:pPr marL="0" indent="0" algn="ctr">
              <a:buNone/>
            </a:pPr>
            <a:endParaRPr lang="en-US" sz="2000">
              <a:latin typeface="Segoe UI"/>
              <a:cs typeface="Segoe UI Semibold"/>
            </a:endParaRPr>
          </a:p>
          <a:p>
            <a:pPr>
              <a:lnSpc>
                <a:spcPct val="90000"/>
              </a:lnSpc>
              <a:spcAft>
                <a:spcPts val="612"/>
              </a:spcAft>
            </a:pPr>
            <a:r>
              <a:rPr lang="en-US" sz="2000">
                <a:solidFill>
                  <a:schemeClr val="accent2"/>
                </a:solidFill>
              </a:rPr>
              <a:t>	</a:t>
            </a:r>
            <a:r>
              <a:rPr lang="en-US" sz="2000">
                <a:solidFill>
                  <a:schemeClr val="tx2"/>
                </a:solidFill>
              </a:rPr>
              <a:t>(</a:t>
            </a:r>
            <a:r>
              <a:rPr lang="en-US" sz="2000">
                <a:solidFill>
                  <a:schemeClr val="accent1"/>
                </a:solidFill>
              </a:rPr>
              <a:t>Notice</a:t>
            </a:r>
            <a:r>
              <a:rPr lang="en-US" sz="2000">
                <a:solidFill>
                  <a:schemeClr val="tx2"/>
                </a:solidFill>
              </a:rPr>
              <a:t>. This call is on a summer break between July 1</a:t>
            </a:r>
            <a:r>
              <a:rPr lang="en-US" sz="2000" baseline="30000">
                <a:solidFill>
                  <a:schemeClr val="tx2"/>
                </a:solidFill>
              </a:rPr>
              <a:t>st</a:t>
            </a:r>
            <a:r>
              <a:rPr lang="en-US" sz="2000">
                <a:solidFill>
                  <a:schemeClr val="tx2"/>
                </a:solidFill>
              </a:rPr>
              <a:t> and 31</a:t>
            </a:r>
            <a:r>
              <a:rPr lang="en-US" sz="2000" baseline="30000">
                <a:solidFill>
                  <a:schemeClr val="tx2"/>
                </a:solidFill>
              </a:rPr>
              <a:t>st</a:t>
            </a:r>
            <a:r>
              <a:rPr lang="en-US" sz="2000">
                <a:solidFill>
                  <a:schemeClr val="tx2"/>
                </a:solidFill>
              </a:rPr>
              <a:t> of August 2022)</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childTnLst>
                          </p:cTn>
                        </p:par>
                        <p:par>
                          <p:cTn id="25" fill="hold">
                            <p:stCondLst>
                              <p:cond delay="7500"/>
                            </p:stCondLst>
                            <p:childTnLst>
                              <p:par>
                                <p:cTn id="26" presetID="16" presetClass="entr" presetSubtype="4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10"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5" name="Group 4">
            <a:extLst>
              <a:ext uri="{FF2B5EF4-FFF2-40B4-BE49-F238E27FC236}">
                <a16:creationId xmlns:a16="http://schemas.microsoft.com/office/drawing/2014/main" id="{D71D33B0-EAC5-2CAC-5442-DA15658F6567}"/>
              </a:ext>
            </a:extLst>
          </p:cNvPr>
          <p:cNvGrpSpPr/>
          <p:nvPr/>
        </p:nvGrpSpPr>
        <p:grpSpPr>
          <a:xfrm>
            <a:off x="9947183" y="1092789"/>
            <a:ext cx="2549363" cy="4075027"/>
            <a:chOff x="9947183" y="1092789"/>
            <a:chExt cx="2549363" cy="4075027"/>
          </a:xfrm>
        </p:grpSpPr>
        <p:pic>
          <p:nvPicPr>
            <p:cNvPr id="4" name="Picture 3">
              <a:extLst>
                <a:ext uri="{FF2B5EF4-FFF2-40B4-BE49-F238E27FC236}">
                  <a16:creationId xmlns:a16="http://schemas.microsoft.com/office/drawing/2014/main" id="{CCE625CB-A4BA-801A-859A-3C16AE297E87}"/>
                </a:ext>
              </a:extLst>
            </p:cNvPr>
            <p:cNvPicPr>
              <a:picLocks noChangeAspect="1"/>
            </p:cNvPicPr>
            <p:nvPr/>
          </p:nvPicPr>
          <p:blipFill>
            <a:blip r:embed="rId6"/>
            <a:stretch>
              <a:fillRect/>
            </a:stretch>
          </p:blipFill>
          <p:spPr>
            <a:xfrm>
              <a:off x="10143377" y="2391537"/>
              <a:ext cx="2123401" cy="1590891"/>
            </a:xfrm>
            <a:prstGeom prst="rect">
              <a:avLst/>
            </a:prstGeom>
          </p:spPr>
        </p:pic>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3" cy="4075027"/>
              <a:chOff x="9956370" y="1471029"/>
              <a:chExt cx="2549363"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3"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grpSp>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Tree>
    <p:extLst>
      <p:ext uri="{BB962C8B-B14F-4D97-AF65-F5344CB8AC3E}">
        <p14:creationId xmlns:p14="http://schemas.microsoft.com/office/powerpoint/2010/main" val="355497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1"/>
                </a:solidFill>
                <a:hlinkClick r:id="rId3">
                  <a:extLst>
                    <a:ext uri="{A12FA001-AC4F-418D-AE19-62706E023703}">
                      <ahyp:hlinkClr xmlns:ahyp="http://schemas.microsoft.com/office/drawing/2018/hyperlinkcolor" val="tx"/>
                    </a:ext>
                  </a:extLst>
                </a:hlinkClick>
              </a:rPr>
              <a:t>https://aka.ms/m365-dev-call</a:t>
            </a:r>
            <a:r>
              <a:rPr lang="en-US" sz="2448">
                <a:solidFill>
                  <a:schemeClr val="accent1"/>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https://aka.ms/PowerAppsMonthlyCall</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Getting started assets for Microsoft 365 dev</a:t>
            </a:r>
            <a:endParaRPr lang="en-FI"/>
          </a:p>
        </p:txBody>
      </p:sp>
      <p:pic>
        <p:nvPicPr>
          <p:cNvPr id="5" name="Picture 4">
            <a:extLst>
              <a:ext uri="{FF2B5EF4-FFF2-40B4-BE49-F238E27FC236}">
                <a16:creationId xmlns:a16="http://schemas.microsoft.com/office/drawing/2014/main" id="{5CB94B8B-0A46-F9CC-1CBD-51DB5F5CC05A}"/>
              </a:ext>
            </a:extLst>
          </p:cNvPr>
          <p:cNvPicPr>
            <a:picLocks noChangeAspect="1"/>
          </p:cNvPicPr>
          <p:nvPr/>
        </p:nvPicPr>
        <p:blipFill>
          <a:blip r:embed="rId2"/>
          <a:stretch>
            <a:fillRect/>
          </a:stretch>
        </p:blipFill>
        <p:spPr>
          <a:xfrm>
            <a:off x="499152" y="1888425"/>
            <a:ext cx="5368077" cy="3022241"/>
          </a:xfrm>
          <a:prstGeom prst="rect">
            <a:avLst/>
          </a:prstGeom>
        </p:spPr>
      </p:pic>
      <p:pic>
        <p:nvPicPr>
          <p:cNvPr id="7" name="Picture 6">
            <a:extLst>
              <a:ext uri="{FF2B5EF4-FFF2-40B4-BE49-F238E27FC236}">
                <a16:creationId xmlns:a16="http://schemas.microsoft.com/office/drawing/2014/main" id="{9B026584-9D9C-6259-DD12-081518A18018}"/>
              </a:ext>
            </a:extLst>
          </p:cNvPr>
          <p:cNvPicPr>
            <a:picLocks noChangeAspect="1"/>
          </p:cNvPicPr>
          <p:nvPr/>
        </p:nvPicPr>
        <p:blipFill>
          <a:blip r:embed="rId3"/>
          <a:stretch>
            <a:fillRect/>
          </a:stretch>
        </p:blipFill>
        <p:spPr>
          <a:xfrm>
            <a:off x="6538768" y="1888426"/>
            <a:ext cx="5368075" cy="3022241"/>
          </a:xfrm>
          <a:prstGeom prst="rect">
            <a:avLst/>
          </a:prstGeom>
        </p:spPr>
      </p:pic>
      <p:sp>
        <p:nvSpPr>
          <p:cNvPr id="9" name="Rectangle 8">
            <a:extLst>
              <a:ext uri="{FF2B5EF4-FFF2-40B4-BE49-F238E27FC236}">
                <a16:creationId xmlns:a16="http://schemas.microsoft.com/office/drawing/2014/main" id="{1002D07A-F6B3-4008-16C8-0064270E97EA}"/>
              </a:ext>
            </a:extLst>
          </p:cNvPr>
          <p:cNvSpPr/>
          <p:nvPr/>
        </p:nvSpPr>
        <p:spPr>
          <a:xfrm>
            <a:off x="7360661" y="5010363"/>
            <a:ext cx="3743909"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aka.ms/m365/dev/learn</a:t>
            </a:r>
          </a:p>
        </p:txBody>
      </p:sp>
      <p:sp>
        <p:nvSpPr>
          <p:cNvPr id="11" name="Rectangle 10">
            <a:extLst>
              <a:ext uri="{FF2B5EF4-FFF2-40B4-BE49-F238E27FC236}">
                <a16:creationId xmlns:a16="http://schemas.microsoft.com/office/drawing/2014/main" id="{D0A6F38E-9A28-8833-3ABF-C271753B1176}"/>
              </a:ext>
            </a:extLst>
          </p:cNvPr>
          <p:cNvSpPr/>
          <p:nvPr/>
        </p:nvSpPr>
        <p:spPr>
          <a:xfrm>
            <a:off x="1095503" y="5027066"/>
            <a:ext cx="4175374"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a:t>
            </a:r>
            <a:r>
              <a:rPr lang="en-US" sz="28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devprogram</a:t>
            </a:r>
          </a:p>
        </p:txBody>
      </p:sp>
    </p:spTree>
    <p:extLst>
      <p:ext uri="{BB962C8B-B14F-4D97-AF65-F5344CB8AC3E}">
        <p14:creationId xmlns:p14="http://schemas.microsoft.com/office/powerpoint/2010/main" val="14220797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Microsoft 365 Developer podcasts</a:t>
            </a:r>
            <a:endParaRPr lang="en-FI"/>
          </a:p>
        </p:txBody>
      </p:sp>
      <p:pic>
        <p:nvPicPr>
          <p:cNvPr id="4" name="Picture 3">
            <a:extLst>
              <a:ext uri="{FF2B5EF4-FFF2-40B4-BE49-F238E27FC236}">
                <a16:creationId xmlns:a16="http://schemas.microsoft.com/office/drawing/2014/main" id="{B7215015-3BB3-91AD-7B5D-8C7C906BE980}"/>
              </a:ext>
            </a:extLst>
          </p:cNvPr>
          <p:cNvPicPr>
            <a:picLocks noChangeAspect="1"/>
          </p:cNvPicPr>
          <p:nvPr/>
        </p:nvPicPr>
        <p:blipFill>
          <a:blip r:embed="rId2"/>
          <a:stretch>
            <a:fillRect/>
          </a:stretch>
        </p:blipFill>
        <p:spPr>
          <a:xfrm>
            <a:off x="499152" y="1888425"/>
            <a:ext cx="5368077" cy="3022418"/>
          </a:xfrm>
          <a:prstGeom prst="rect">
            <a:avLst/>
          </a:prstGeom>
        </p:spPr>
      </p:pic>
      <p:pic>
        <p:nvPicPr>
          <p:cNvPr id="14" name="Picture 13">
            <a:extLst>
              <a:ext uri="{FF2B5EF4-FFF2-40B4-BE49-F238E27FC236}">
                <a16:creationId xmlns:a16="http://schemas.microsoft.com/office/drawing/2014/main" id="{F97C2365-2B3F-4A42-48A3-176ABAB1DC90}"/>
              </a:ext>
            </a:extLst>
          </p:cNvPr>
          <p:cNvPicPr>
            <a:picLocks noChangeAspect="1"/>
          </p:cNvPicPr>
          <p:nvPr/>
        </p:nvPicPr>
        <p:blipFill>
          <a:blip r:embed="rId3"/>
          <a:stretch>
            <a:fillRect/>
          </a:stretch>
        </p:blipFill>
        <p:spPr>
          <a:xfrm>
            <a:off x="6569246" y="1888425"/>
            <a:ext cx="5368077" cy="3022418"/>
          </a:xfrm>
          <a:prstGeom prst="rect">
            <a:avLst/>
          </a:prstGeom>
        </p:spPr>
      </p:pic>
      <p:sp>
        <p:nvSpPr>
          <p:cNvPr id="16" name="Rectangle 15">
            <a:extLst>
              <a:ext uri="{FF2B5EF4-FFF2-40B4-BE49-F238E27FC236}">
                <a16:creationId xmlns:a16="http://schemas.microsoft.com/office/drawing/2014/main" id="{34BADC18-4A4B-008D-6FDC-FE512B8AE337}"/>
              </a:ext>
            </a:extLst>
          </p:cNvPr>
          <p:cNvSpPr/>
          <p:nvPr/>
        </p:nvSpPr>
        <p:spPr>
          <a:xfrm>
            <a:off x="6835069" y="5010363"/>
            <a:ext cx="4795094" cy="830997"/>
          </a:xfrm>
          <a:prstGeom prst="rect">
            <a:avLst/>
          </a:prstGeom>
        </p:spPr>
        <p:txBody>
          <a:bodyPr wrap="none">
            <a:spAutoFit/>
          </a:bodyPr>
          <a:lstStyle/>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Video – aka.ms/</a:t>
            </a:r>
            <a:r>
              <a:rPr lang="en-US" sz="24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pnpweekly</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Podcast –  pnpweekly.podbean.com</a:t>
            </a:r>
          </a:p>
        </p:txBody>
      </p:sp>
      <p:sp>
        <p:nvSpPr>
          <p:cNvPr id="18" name="Rectangle 17">
            <a:extLst>
              <a:ext uri="{FF2B5EF4-FFF2-40B4-BE49-F238E27FC236}">
                <a16:creationId xmlns:a16="http://schemas.microsoft.com/office/drawing/2014/main" id="{EE3EB0BC-8C92-DFB6-B38B-AF43BC57FD9B}"/>
              </a:ext>
            </a:extLst>
          </p:cNvPr>
          <p:cNvSpPr/>
          <p:nvPr/>
        </p:nvSpPr>
        <p:spPr>
          <a:xfrm>
            <a:off x="1433352" y="5034182"/>
            <a:ext cx="3499676"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m365devpodcast.com</a:t>
            </a:r>
          </a:p>
        </p:txBody>
      </p:sp>
    </p:spTree>
    <p:extLst>
      <p:ext uri="{BB962C8B-B14F-4D97-AF65-F5344CB8AC3E}">
        <p14:creationId xmlns:p14="http://schemas.microsoft.com/office/powerpoint/2010/main" val="1979995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dirty="0"/>
              <a:t>New </a:t>
            </a:r>
            <a:r>
              <a:rPr lang="en-US" sz="3200" dirty="0">
                <a:solidFill>
                  <a:schemeClr val="accent1"/>
                </a:solidFill>
              </a:rPr>
              <a:t>Microsoft 365 </a:t>
            </a:r>
            <a:r>
              <a:rPr lang="en-US" sz="3200" dirty="0"/>
              <a:t>sample gallery with more than 500 samples from Microsoft and community</a:t>
            </a:r>
            <a:endParaRPr lang="en-US" dirty="0"/>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1090</a:t>
            </a:r>
          </a:p>
        </p:txBody>
      </p:sp>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6"/>
          <a:stretch>
            <a:fillRect/>
          </a:stretch>
        </p:blipFill>
        <p:spPr>
          <a:xfrm>
            <a:off x="7844998" y="1969253"/>
            <a:ext cx="4306992" cy="2282646"/>
          </a:xfrm>
          <a:prstGeom prst="rect">
            <a:avLst/>
          </a:prstGeom>
          <a:ln>
            <a:solidFill>
              <a:schemeClr val="bg1">
                <a:lumMod val="90000"/>
              </a:schemeClr>
            </a:solidFill>
          </a:ln>
        </p:spPr>
      </p:pic>
      <p:pic>
        <p:nvPicPr>
          <p:cNvPr id="13" name="Picture 12">
            <a:extLst>
              <a:ext uri="{FF2B5EF4-FFF2-40B4-BE49-F238E27FC236}">
                <a16:creationId xmlns:a16="http://schemas.microsoft.com/office/drawing/2014/main" id="{B8D78118-1AF8-2187-3BBB-847010DF1B6D}"/>
              </a:ext>
            </a:extLst>
          </p:cNvPr>
          <p:cNvPicPr>
            <a:picLocks noChangeAspect="1"/>
          </p:cNvPicPr>
          <p:nvPr/>
        </p:nvPicPr>
        <p:blipFill>
          <a:blip r:embed="rId7"/>
          <a:stretch>
            <a:fillRect/>
          </a:stretch>
        </p:blipFill>
        <p:spPr>
          <a:xfrm>
            <a:off x="10689521" y="3248651"/>
            <a:ext cx="1624885" cy="2371869"/>
          </a:xfrm>
          <a:prstGeom prst="rect">
            <a:avLst/>
          </a:prstGeom>
        </p:spPr>
      </p:pic>
    </p:spTree>
    <p:extLst>
      <p:ext uri="{BB962C8B-B14F-4D97-AF65-F5344CB8AC3E}">
        <p14:creationId xmlns:p14="http://schemas.microsoft.com/office/powerpoint/2010/main" val="4601537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203238" cy="723589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General First Time Contributor</a:t>
            </a:r>
          </a:p>
          <a:p>
            <a:pPr marL="285750" indent="-285750">
              <a:lnSpc>
                <a:spcPct val="150000"/>
              </a:lnSpc>
              <a:buFont typeface="Arial"/>
              <a:buChar char="•"/>
            </a:pPr>
            <a:r>
              <a:rPr lang="en-US" sz="1500" b="1">
                <a:solidFill>
                  <a:srgbClr val="1973B9"/>
                </a:solidFill>
                <a:latin typeface="Segoe UI"/>
                <a:cs typeface="Segoe UI"/>
              </a:rPr>
              <a:t>Power Platform Samples Contributor</a:t>
            </a:r>
            <a:endParaRPr lang="en-US" sz="1500">
              <a:ea typeface="+mn-lt"/>
              <a:cs typeface="+mn-lt"/>
            </a:endParaRPr>
          </a:p>
          <a:p>
            <a:pPr marL="285750" indent="-285750">
              <a:lnSpc>
                <a:spcPct val="150000"/>
              </a:lnSpc>
              <a:buFont typeface="Arial"/>
              <a:buChar char="•"/>
            </a:pPr>
            <a:r>
              <a:rPr lang="en-US" sz="1500" b="1">
                <a:solidFill>
                  <a:srgbClr val="1973B9"/>
                </a:solidFill>
                <a:latin typeface="Segoe UI"/>
                <a:cs typeface="Segoe UI"/>
              </a:rPr>
              <a:t>Writing for the Web</a:t>
            </a:r>
          </a:p>
          <a:p>
            <a:pPr marL="285750" indent="-285750">
              <a:lnSpc>
                <a:spcPct val="150000"/>
              </a:lnSpc>
              <a:buFont typeface="Arial,Sans-Serif"/>
              <a:buChar char="•"/>
            </a:pPr>
            <a:r>
              <a:rPr lang="en-US" sz="1500" b="1">
                <a:solidFill>
                  <a:srgbClr val="1973B9"/>
                </a:solidFill>
                <a:latin typeface="Segoe UI Semibold"/>
                <a:cs typeface="Segoe UI Semibold"/>
              </a:rPr>
              <a:t>SPFx Developer Workstation Setup</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More than code with VS Code</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a:t>
            </a:r>
            <a:endParaRPr lang="en-US" sz="1500">
              <a:ea typeface="+mn-lt"/>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
              <a:buChar char="•"/>
            </a:pPr>
            <a:r>
              <a:rPr lang="en-US" sz="1500" b="1">
                <a:solidFill>
                  <a:srgbClr val="1973B9"/>
                </a:solidFill>
                <a:latin typeface="Segoe UI"/>
                <a:ea typeface="Segoe UI Black"/>
                <a:cs typeface="Segoe UI"/>
              </a:rPr>
              <a:t>Power Platform - Power Pages – Coming Soon!!!</a:t>
            </a:r>
            <a:endParaRPr lang="en-US" sz="1500">
              <a:solidFill>
                <a:srgbClr val="2F2F2F"/>
              </a:solidFill>
              <a:latin typeface="Segoe UI"/>
              <a:ea typeface="Segoe UI Black"/>
              <a:cs typeface="Segoe UI"/>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D83B01"/>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466090" lvl="1">
              <a:lnSpc>
                <a:spcPct val="150000"/>
              </a:lnSpc>
            </a:pPr>
            <a:endParaRPr lang="en-US" sz="1500" b="1">
              <a:solidFill>
                <a:schemeClr val="accent3"/>
              </a:solidFill>
              <a:latin typeface="Segoe UI Semibold"/>
              <a:cs typeface="Segoe UI"/>
            </a:endParaRPr>
          </a:p>
        </p:txBody>
      </p:sp>
      <p:pic>
        <p:nvPicPr>
          <p:cNvPr id="2" name="Picture 2" descr="Graphical user interface, application, Word&#10;&#10;Description automatically generated">
            <a:extLst>
              <a:ext uri="{FF2B5EF4-FFF2-40B4-BE49-F238E27FC236}">
                <a16:creationId xmlns:a16="http://schemas.microsoft.com/office/drawing/2014/main" id="{FC60F5A1-39AF-6BC5-71E3-8175A500900B}"/>
              </a:ext>
            </a:extLst>
          </p:cNvPr>
          <p:cNvPicPr>
            <a:picLocks noChangeAspect="1"/>
          </p:cNvPicPr>
          <p:nvPr/>
        </p:nvPicPr>
        <p:blipFill rotWithShape="1">
          <a:blip r:embed="rId4"/>
          <a:srcRect l="-50" r="117"/>
          <a:stretch/>
        </p:blipFill>
        <p:spPr>
          <a:xfrm>
            <a:off x="5818904" y="1030930"/>
            <a:ext cx="6986143" cy="4245395"/>
          </a:xfrm>
          <a:prstGeom prst="rect">
            <a:avLst/>
          </a:prstGeom>
        </p:spPr>
      </p:pic>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9AC53C-7541-F788-8EA7-CAE607D83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96"/>
            <a:ext cx="12436475" cy="69955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249820-C247-9E94-9753-4CC0623C93EC}"/>
              </a:ext>
            </a:extLst>
          </p:cNvPr>
          <p:cNvSpPr/>
          <p:nvPr/>
        </p:nvSpPr>
        <p:spPr bwMode="auto">
          <a:xfrm>
            <a:off x="449829" y="3787700"/>
            <a:ext cx="7223180" cy="2628053"/>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b="0" i="0" dirty="0">
                <a:solidFill>
                  <a:schemeClr val="bg1"/>
                </a:solidFill>
                <a:effectLst/>
                <a:latin typeface="TwitterChirp"/>
              </a:rPr>
              <a:t>We are building a unified </a:t>
            </a:r>
            <a:r>
              <a:rPr lang="en-US" sz="2800" b="1" i="0" dirty="0">
                <a:solidFill>
                  <a:schemeClr val="bg1"/>
                </a:solidFill>
                <a:effectLst/>
                <a:latin typeface="TwitterChirp"/>
              </a:rPr>
              <a:t>Microsoft Cloud Community model </a:t>
            </a:r>
            <a:r>
              <a:rPr lang="en-US" sz="2800" b="0" i="0" dirty="0">
                <a:solidFill>
                  <a:schemeClr val="bg1"/>
                </a:solidFill>
                <a:effectLst/>
                <a:latin typeface="TwitterChirp"/>
              </a:rPr>
              <a:t>with Microsoft 365 and Azure. We are looking for community members to join the Community Advisory Board.</a:t>
            </a:r>
            <a:endParaRPr lang="en-US" sz="2800" dirty="0">
              <a:solidFill>
                <a:schemeClr val="bg1"/>
              </a:solidFill>
              <a:latin typeface="TwitterChirp"/>
            </a:endParaRPr>
          </a:p>
          <a:p>
            <a:pPr defTabSz="932472" fontAlgn="base">
              <a:lnSpc>
                <a:spcPct val="90000"/>
              </a:lnSpc>
              <a:spcBef>
                <a:spcPct val="0"/>
              </a:spcBef>
              <a:spcAft>
                <a:spcPct val="0"/>
              </a:spcAft>
            </a:pPr>
            <a:endParaRPr lang="en-US" sz="2800" b="0" i="0" dirty="0">
              <a:solidFill>
                <a:schemeClr val="bg1"/>
              </a:solidFill>
              <a:effectLst/>
              <a:latin typeface="TwitterChirp"/>
            </a:endParaRPr>
          </a:p>
          <a:p>
            <a:pPr defTabSz="932472" fontAlgn="base">
              <a:lnSpc>
                <a:spcPct val="90000"/>
              </a:lnSpc>
              <a:spcBef>
                <a:spcPct val="0"/>
              </a:spcBef>
              <a:spcAft>
                <a:spcPct val="0"/>
              </a:spcAft>
            </a:pPr>
            <a:r>
              <a:rPr lang="en-US" sz="2800" b="0" i="0" dirty="0">
                <a:solidFill>
                  <a:schemeClr val="bg1"/>
                </a:solidFill>
                <a:effectLst/>
                <a:latin typeface="TwitterChirp"/>
              </a:rPr>
              <a:t>Submit at </a:t>
            </a:r>
            <a:r>
              <a:rPr lang="en-US" sz="2800" b="0" i="0" u="none" strike="noStrike" dirty="0">
                <a:solidFill>
                  <a:schemeClr val="bg1"/>
                </a:solidFill>
                <a:effectLst/>
                <a:latin typeface="inherit"/>
              </a:rPr>
              <a:t>https://</a:t>
            </a:r>
            <a:r>
              <a:rPr lang="en-US" sz="2800" b="0" i="0" u="none" strike="noStrike" dirty="0">
                <a:solidFill>
                  <a:schemeClr val="bg1"/>
                </a:solidFill>
                <a:effectLst/>
                <a:latin typeface="TwitterChirp"/>
              </a:rPr>
              <a:t>aka.ms/MCABLeaderApp</a:t>
            </a:r>
            <a:endParaRPr lang="en-FI" sz="2800" dirty="0">
              <a:solidFill>
                <a:schemeClr val="bg1"/>
              </a:solidFill>
              <a:ea typeface="Segoe UI" pitchFamily="34" charset="0"/>
              <a:cs typeface="Segoe UI" pitchFamily="34" charset="0"/>
            </a:endParaRPr>
          </a:p>
        </p:txBody>
      </p:sp>
      <p:pic>
        <p:nvPicPr>
          <p:cNvPr id="6" name="Picture 5" descr="Logo&#10;&#10;Description automatically generated">
            <a:extLst>
              <a:ext uri="{FF2B5EF4-FFF2-40B4-BE49-F238E27FC236}">
                <a16:creationId xmlns:a16="http://schemas.microsoft.com/office/drawing/2014/main" id="{56C70BF7-4F01-CA0E-7846-A6C1F12AA73B}"/>
              </a:ext>
            </a:extLst>
          </p:cNvPr>
          <p:cNvPicPr>
            <a:picLocks noChangeAspect="1"/>
          </p:cNvPicPr>
          <p:nvPr/>
        </p:nvPicPr>
        <p:blipFill>
          <a:blip r:embed="rId3"/>
          <a:stretch>
            <a:fillRect/>
          </a:stretch>
        </p:blipFill>
        <p:spPr>
          <a:xfrm>
            <a:off x="216748" y="188953"/>
            <a:ext cx="3275908" cy="1205022"/>
          </a:xfrm>
          <a:prstGeom prst="rect">
            <a:avLst/>
          </a:prstGeom>
        </p:spPr>
      </p:pic>
    </p:spTree>
    <p:extLst>
      <p:ext uri="{BB962C8B-B14F-4D97-AF65-F5344CB8AC3E}">
        <p14:creationId xmlns:p14="http://schemas.microsoft.com/office/powerpoint/2010/main" val="1481252721"/>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d9b4ba5-6540-40b0-81f5-3562e9d8b90e">
      <UserInfo>
        <DisplayName>Roina Ochieng</DisplayName>
        <AccountId>56</AccountId>
        <AccountType/>
      </UserInfo>
      <UserInfo>
        <DisplayName>Elise Yang</DisplayName>
        <AccountId>57</AccountId>
        <AccountType/>
      </UserInfo>
      <UserInfo>
        <DisplayName>Harini Saladi</DisplayName>
        <AccountId>58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98A076DBD1224F96637AD01A86D468" ma:contentTypeVersion="4" ma:contentTypeDescription="Create a new document." ma:contentTypeScope="" ma:versionID="e98adc90e20c6c9316fe3d0e5ad12cd3">
  <xsd:schema xmlns:xsd="http://www.w3.org/2001/XMLSchema" xmlns:xs="http://www.w3.org/2001/XMLSchema" xmlns:p="http://schemas.microsoft.com/office/2006/metadata/properties" xmlns:ns2="f8e27f31-441a-4316-8e9c-bda7ad7a93d1" xmlns:ns3="ad9b4ba5-6540-40b0-81f5-3562e9d8b90e" targetNamespace="http://schemas.microsoft.com/office/2006/metadata/properties" ma:root="true" ma:fieldsID="b1ce02a1fec946ec727802b36565b4e9" ns2:_="" ns3:_="">
    <xsd:import namespace="f8e27f31-441a-4316-8e9c-bda7ad7a93d1"/>
    <xsd:import namespace="ad9b4ba5-6540-40b0-81f5-3562e9d8b9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27f31-441a-4316-8e9c-bda7ad7a9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9b4ba5-6540-40b0-81f5-3562e9d8b9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ad9b4ba5-6540-40b0-81f5-3562e9d8b90e"/>
    <ds:schemaRef ds:uri="f8e27f31-441a-4316-8e9c-bda7ad7a93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3C35897-57E5-4EBC-86C2-3E69A78E7DB5}">
  <ds:schemaRefs>
    <ds:schemaRef ds:uri="ad9b4ba5-6540-40b0-81f5-3562e9d8b90e"/>
    <ds:schemaRef ds:uri="f8e27f31-441a-4316-8e9c-bda7ad7a9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3827</Words>
  <Application>Microsoft Office PowerPoint</Application>
  <PresentationFormat>Custom</PresentationFormat>
  <Paragraphs>455</Paragraphs>
  <Slides>21</Slides>
  <Notes>18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6" baseType="lpstr">
      <vt:lpstr>apercu-black-pro</vt:lpstr>
      <vt:lpstr>-apple-system</vt:lpstr>
      <vt:lpstr>Arial</vt:lpstr>
      <vt:lpstr>Arial,Sans-Serif</vt:lpstr>
      <vt:lpstr>Calibri</vt:lpstr>
      <vt:lpstr>Consolas</vt:lpstr>
      <vt:lpstr>inherit</vt:lpstr>
      <vt:lpstr>Segoe UI</vt:lpstr>
      <vt:lpstr>Segoe UI Black</vt:lpstr>
      <vt:lpstr>Segoe UI Light</vt:lpstr>
      <vt:lpstr>Segoe UI Semibold</vt:lpstr>
      <vt:lpstr>TwitterChirp</vt:lpstr>
      <vt:lpstr>Wingdings</vt:lpstr>
      <vt:lpstr>Office 365 PPT Template - 2017</vt:lpstr>
      <vt:lpstr>Bitmap Image</vt:lpstr>
      <vt:lpstr>Microsoft 365 platform community call</vt:lpstr>
      <vt:lpstr>PowerPoint Presentation</vt:lpstr>
      <vt:lpstr>PowerPoint Presentation</vt:lpstr>
      <vt:lpstr>PowerPoint Presentation</vt:lpstr>
      <vt:lpstr>Getting started assets for Microsoft 365 dev</vt:lpstr>
      <vt:lpstr>Microsoft 365 Developer podcasts</vt:lpstr>
      <vt:lpstr>PowerPoint Presentation</vt:lpstr>
      <vt:lpstr>PowerPoint Presentation</vt:lpstr>
      <vt:lpstr>PowerPoint Presentation</vt:lpstr>
      <vt:lpstr>PowerPoint Presentation</vt:lpstr>
      <vt:lpstr>Thank you for your assistance within last month! (A-I)</vt:lpstr>
      <vt:lpstr>Thank you for your assistance within last month! (J-R)</vt:lpstr>
      <vt:lpstr>Thank you for your assistance within last month! (S-Y)</vt:lpstr>
      <vt:lpstr>Companies involved with June 2022 summary</vt:lpstr>
      <vt:lpstr>Thank you for your assistance! – Microsoft</vt:lpstr>
      <vt:lpstr>PowerPoint Presentation</vt:lpstr>
      <vt:lpstr>PowerPoint Presentation</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2022-06-14T18:48:45Z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vesaj@microsoft.com</vt:lpwstr>
  </property>
  <property fmtid="{D5CDD505-2E9C-101B-9397-08002B2CF9AE}" pid="13" name="MSIP_Label_f42aa342-8706-4288-bd11-ebb85995028c_SetDate">
    <vt:lpwstr>2017-11-09T07:32:25.6996789Z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5120">
    <vt:lpwstr>13,11</vt:lpwstr>
  </property>
  <property fmtid="{D5CDD505-2E9C-101B-9397-08002B2CF9AE}" pid="19" name="ContentTypeId">
    <vt:lpwstr>0x0101004098A076DBD1224F96637AD01A86D468</vt:lpwstr>
  </property>
</Properties>
</file>